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2.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drawings/drawing1.xml" ContentType="application/vnd.openxmlformats-officedocument.drawingml.chartshapes+xml"/>
  <Override PartName="/ppt/charts/chart3.xml" ContentType="application/vnd.openxmlformats-officedocument.drawingml.chart+xml"/>
  <Override PartName="/ppt/charts/chart4.xml" ContentType="application/vnd.openxmlformats-officedocument.drawingml.chart+xml"/>
  <Override PartName="/ppt/charts/style1.xml" ContentType="application/vnd.ms-office.chartstyle+xml"/>
  <Override PartName="/ppt/charts/colors1.xml" ContentType="application/vnd.ms-office.chartcolorstyl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drawings/drawing2.xml" ContentType="application/vnd.openxmlformats-officedocument.drawingml.chartshapes+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drawings/drawing3.xml" ContentType="application/vnd.openxmlformats-officedocument.drawingml.chartshapes+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drawings/drawing4.xml" ContentType="application/vnd.openxmlformats-officedocument.drawingml.chartshapes+xml"/>
  <Override PartName="/ppt/charts/chart18.xml" ContentType="application/vnd.openxmlformats-officedocument.drawingml.chart+xml"/>
  <Override PartName="/ppt/notesSlides/notesSlide4.xml" ContentType="application/vnd.openxmlformats-officedocument.presentationml.notesSlide+xml"/>
  <Override PartName="/ppt/charts/chart19.xml" ContentType="application/vnd.openxmlformats-officedocument.drawingml.chart+xml"/>
  <Override PartName="/ppt/drawings/drawing5.xml" ContentType="application/vnd.openxmlformats-officedocument.drawingml.chartshapes+xml"/>
  <Override PartName="/ppt/charts/chart20.xml" ContentType="application/vnd.openxmlformats-officedocument.drawingml.chart+xml"/>
  <Override PartName="/ppt/drawings/drawing6.xml" ContentType="application/vnd.openxmlformats-officedocument.drawingml.chartshapes+xml"/>
  <Override PartName="/ppt/charts/chart21.xml" ContentType="application/vnd.openxmlformats-officedocument.drawingml.chart+xml"/>
  <Override PartName="/ppt/charts/chart22.xml" ContentType="application/vnd.openxmlformats-officedocument.drawingml.chart+xml"/>
  <Override PartName="/ppt/drawings/drawing7.xml" ContentType="application/vnd.openxmlformats-officedocument.drawingml.chartshape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84" r:id="rId5"/>
    <p:sldMasterId id="2147483774" r:id="rId6"/>
  </p:sldMasterIdLst>
  <p:notesMasterIdLst>
    <p:notesMasterId r:id="rId46"/>
  </p:notesMasterIdLst>
  <p:handoutMasterIdLst>
    <p:handoutMasterId r:id="rId47"/>
  </p:handoutMasterIdLst>
  <p:sldIdLst>
    <p:sldId id="288" r:id="rId7"/>
    <p:sldId id="805" r:id="rId8"/>
    <p:sldId id="458" r:id="rId9"/>
    <p:sldId id="2741" r:id="rId10"/>
    <p:sldId id="2742" r:id="rId11"/>
    <p:sldId id="2743" r:id="rId12"/>
    <p:sldId id="400" r:id="rId13"/>
    <p:sldId id="2737" r:id="rId14"/>
    <p:sldId id="404" r:id="rId15"/>
    <p:sldId id="391" r:id="rId16"/>
    <p:sldId id="2744" r:id="rId17"/>
    <p:sldId id="2745" r:id="rId18"/>
    <p:sldId id="2716" r:id="rId19"/>
    <p:sldId id="2708" r:id="rId20"/>
    <p:sldId id="2739" r:id="rId21"/>
    <p:sldId id="2717" r:id="rId22"/>
    <p:sldId id="2710" r:id="rId23"/>
    <p:sldId id="2711" r:id="rId24"/>
    <p:sldId id="2712" r:id="rId25"/>
    <p:sldId id="2713" r:id="rId26"/>
    <p:sldId id="2714" r:id="rId27"/>
    <p:sldId id="2715" r:id="rId28"/>
    <p:sldId id="2720" r:id="rId29"/>
    <p:sldId id="2721" r:id="rId30"/>
    <p:sldId id="2722" r:id="rId31"/>
    <p:sldId id="2723" r:id="rId32"/>
    <p:sldId id="2724" r:id="rId33"/>
    <p:sldId id="2725" r:id="rId34"/>
    <p:sldId id="2718" r:id="rId35"/>
    <p:sldId id="2726" r:id="rId36"/>
    <p:sldId id="2727" r:id="rId37"/>
    <p:sldId id="2729" r:id="rId38"/>
    <p:sldId id="2719" r:id="rId39"/>
    <p:sldId id="2730" r:id="rId40"/>
    <p:sldId id="2731" r:id="rId41"/>
    <p:sldId id="2732" r:id="rId42"/>
    <p:sldId id="2733" r:id="rId43"/>
    <p:sldId id="2735" r:id="rId44"/>
    <p:sldId id="323"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796C01D-3F1F-8A6F-F5FF-19D7DAA6D21C}" name="Station 3" initials="Station 3" userId="Anonymous_Station 3" providerId="None"/>
  <p188:author id="{8A988D32-2400-7098-FFCD-DD463E717837}" name="Veronica Mazzella" initials="VM" userId="Anonymous_Veronica Mazzella" providerId="None"/>
  <p188:author id="{A13F7635-6A44-0E37-FE82-174E132123CD}" name="Nanos Admin" initials="NA" userId="Nanos Admin" providerId="None"/>
  <p188:author id="{4FE8B93A-E3F3-928A-1938-5D991E925BCA}" name="workstation" initials="w" userId="Anonymous_workstation" providerId="None"/>
  <p188:author id="{25E37F56-92BF-21BF-6322-9D4351329F33}" name="Sarah Lafleur" initials="SL" userId="Sarah Lafleur" providerId="None"/>
  <p188:author id="{33E43D5D-4EB3-8C09-BDB6-465619D76558}" name="Lévy  Muhizi" initials="LM" userId="S::lmuhizi@nanosresearch.com::a033d501-6da5-4358-b1f0-74d83477e801" providerId="AD"/>
  <p188:author id="{EF70657B-CE8D-9E1E-6F38-E3D333F59758}" name="Jennifer Henwood" initials="JH" userId="S::jhenwood@nanosresearch.com::a105ee00-2f73-4e57-b688-e94881b3ce6b" providerId="AD"/>
  <p188:author id="{8F24597C-BDFC-425A-FA1C-8B89F6F6D782}" name="John Nanos" initials="JN" userId="a99c1b9fbdc28e37" providerId="Windows Live"/>
  <p188:author id="{31635C95-0B59-031B-0C20-E74346ACE9F9}" name="Sarah Lafleur" initials="SL" userId="S::slafleur@nanosresearch.com::423c3a9b-6c32-4761-badd-3d357e6ac7e4" providerId="AD"/>
  <p188:author id="{11DC3BC9-7295-8FD6-4929-2DF765DC6CEC}" name="Emilie Bossard" initials="EB" userId="S::ebossard@nanosresearch.com::e2c27a6f-7424-4f27-9629-90ea5a0ec11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Jennifer Henwood" initials="JH" lastIdx="7" clrIdx="6">
    <p:extLst>
      <p:ext uri="{19B8F6BF-5375-455C-9EA6-DF929625EA0E}">
        <p15:presenceInfo xmlns:p15="http://schemas.microsoft.com/office/powerpoint/2012/main" userId="S::jhenwood@nanosresearch.com::a105ee00-2f73-4e57-b688-e94881b3ce6b" providerId="AD"/>
      </p:ext>
    </p:extLst>
  </p:cmAuthor>
  <p:cmAuthor id="1" name="workstation" initials="w" lastIdx="34" clrIdx="0"/>
  <p:cmAuthor id="8" name="Lévy  Muhizi" initials="LM" lastIdx="1" clrIdx="7">
    <p:extLst>
      <p:ext uri="{19B8F6BF-5375-455C-9EA6-DF929625EA0E}">
        <p15:presenceInfo xmlns:p15="http://schemas.microsoft.com/office/powerpoint/2012/main" userId="S::lmuhizi@nanosresearch.com::a033d501-6da5-4358-b1f0-74d83477e801" providerId="AD"/>
      </p:ext>
    </p:extLst>
  </p:cmAuthor>
  <p:cmAuthor id="2" name="Veronica Mazzella" initials="VM" lastIdx="23" clrIdx="1"/>
  <p:cmAuthor id="3" name="Station 3" initials="Station 3" lastIdx="1" clrIdx="2"/>
  <p:cmAuthor id="4" name="John Nanos" initials="JN" lastIdx="2" clrIdx="3">
    <p:extLst>
      <p:ext uri="{19B8F6BF-5375-455C-9EA6-DF929625EA0E}">
        <p15:presenceInfo xmlns:p15="http://schemas.microsoft.com/office/powerpoint/2012/main" userId="a99c1b9fbdc28e37" providerId="Windows Live"/>
      </p:ext>
    </p:extLst>
  </p:cmAuthor>
  <p:cmAuthor id="5" name="Nanos Admin" initials="NA" lastIdx="1" clrIdx="4">
    <p:extLst>
      <p:ext uri="{19B8F6BF-5375-455C-9EA6-DF929625EA0E}">
        <p15:presenceInfo xmlns:p15="http://schemas.microsoft.com/office/powerpoint/2012/main" userId="Nanos Admin" providerId="None"/>
      </p:ext>
    </p:extLst>
  </p:cmAuthor>
  <p:cmAuthor id="6" name="Sarah Lafleur" initials="SL" lastIdx="1" clrIdx="5">
    <p:extLst>
      <p:ext uri="{19B8F6BF-5375-455C-9EA6-DF929625EA0E}">
        <p15:presenceInfo xmlns:p15="http://schemas.microsoft.com/office/powerpoint/2012/main" userId="Sarah Lafleu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5597"/>
    <a:srgbClr val="8FAADC"/>
    <a:srgbClr val="CFDBF0"/>
    <a:srgbClr val="002060"/>
    <a:srgbClr val="E97B17"/>
    <a:srgbClr val="E48A1C"/>
    <a:srgbClr val="FF7D7D"/>
    <a:srgbClr val="EDF3ED"/>
    <a:srgbClr val="E7E6E6"/>
    <a:srgbClr val="94B7C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3852507-8CEA-4FD4-BC9C-48B10095AB10}" v="7" dt="2023-02-13T18:57:41.010"/>
    <p1510:client id="{8B5D3B6C-3257-449D-9829-C35ACD403A48}" v="76" dt="2023-02-13T21:10:36.325"/>
    <p1510:client id="{AA6EF16C-9808-4D2A-A394-D52C41E34D9E}" v="150" dt="2023-02-13T21:04:14.55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4" d="100"/>
          <a:sy n="74" d="100"/>
        </p:scale>
        <p:origin x="1013" y="58"/>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microsoft.com/office/2015/10/relationships/revisionInfo" Target="revisionInfo.xml"/><Relationship Id="rId5" Type="http://schemas.openxmlformats.org/officeDocument/2006/relationships/slideMaster" Target="slideMasters/slideMaster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commentAuthors" Target="commentAuthors.xml"/><Relationship Id="rId8" Type="http://schemas.openxmlformats.org/officeDocument/2006/relationships/slide" Target="slides/slide2.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notesMaster" Target="notesMasters/notesMaster1.xml"/><Relationship Id="rId20" Type="http://schemas.openxmlformats.org/officeDocument/2006/relationships/slide" Target="slides/slide14.xml"/><Relationship Id="rId41" Type="http://schemas.openxmlformats.org/officeDocument/2006/relationships/slide" Target="slides/slide35.xml"/><Relationship Id="rId54"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4.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13.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7.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package" Target="../embeddings/Microsoft_Excel_Worksheet16.xlsx"/></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_Worksheet17.xlsx"/></Relationships>
</file>

<file path=ppt/charts/_rels/chart19.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package" Target="../embeddings/Microsoft_Excel_Worksheet18.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2" Type="http://schemas.openxmlformats.org/officeDocument/2006/relationships/chartUserShapes" Target="../drawings/drawing6.xml"/><Relationship Id="rId1" Type="http://schemas.openxmlformats.org/officeDocument/2006/relationships/package" Target="../embeddings/Microsoft_Excel_Worksheet19.xlsx"/></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2.xml.rels><?xml version="1.0" encoding="UTF-8" standalone="yes"?>
<Relationships xmlns="http://schemas.openxmlformats.org/package/2006/relationships"><Relationship Id="rId2" Type="http://schemas.openxmlformats.org/officeDocument/2006/relationships/chartUserShapes" Target="../drawings/drawing7.xml"/><Relationship Id="rId1" Type="http://schemas.openxmlformats.org/officeDocument/2006/relationships/package" Target="../embeddings/Microsoft_Excel_Worksheet2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1.xml"/><Relationship Id="rId1" Type="http://schemas.microsoft.com/office/2011/relationships/chartStyle" Target="style1.xm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1230145758266929E-2"/>
          <c:y val="1.573586186920773E-2"/>
          <c:w val="0.72639185382998228"/>
          <c:h val="0.90628299698643922"/>
        </c:manualLayout>
      </c:layout>
      <c:barChart>
        <c:barDir val="bar"/>
        <c:grouping val="clustered"/>
        <c:varyColors val="0"/>
        <c:ser>
          <c:idx val="0"/>
          <c:order val="0"/>
          <c:tx>
            <c:strRef>
              <c:f>Sheet1!$B$1</c:f>
              <c:strCache>
                <c:ptCount val="1"/>
                <c:pt idx="0">
                  <c:v>Benefits that should be preserved</c:v>
                </c:pt>
              </c:strCache>
            </c:strRef>
          </c:tx>
          <c:spPr>
            <a:solidFill>
              <a:schemeClr val="accent5">
                <a:lumMod val="60000"/>
                <a:lumOff val="40000"/>
              </a:schemeClr>
            </a:solidFill>
          </c:spPr>
          <c:invertIfNegative val="0"/>
          <c:dLbls>
            <c:spPr>
              <a:noFill/>
              <a:ln>
                <a:noFill/>
              </a:ln>
              <a:effectLst/>
            </c:spPr>
            <c:txPr>
              <a:bodyPr wrap="square" lIns="38100" tIns="19050" rIns="38100" bIns="19050" anchor="ctr">
                <a:spAutoFit/>
              </a:bodyPr>
              <a:lstStyle/>
              <a:p>
                <a:pPr>
                  <a:defRPr sz="2000" b="1" i="0">
                    <a:solidFill>
                      <a:schemeClr val="tx1"/>
                    </a:solidFil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Economic empowerment</c:v>
                </c:pt>
                <c:pt idx="1">
                  <c:v>Environmental protection</c:v>
                </c:pt>
                <c:pt idx="2">
                  <c:v>Recreation opportunities</c:v>
                </c:pt>
                <c:pt idx="3">
                  <c:v>Spiritual and cultural fulfilment</c:v>
                </c:pt>
                <c:pt idx="4">
                  <c:v>Food support</c:v>
                </c:pt>
              </c:strCache>
            </c:strRef>
          </c:cat>
          <c:val>
            <c:numRef>
              <c:f>Sheet1!$B$2:$B$6</c:f>
              <c:numCache>
                <c:formatCode>0%</c:formatCode>
                <c:ptCount val="5"/>
                <c:pt idx="0">
                  <c:v>0.55984555984555984</c:v>
                </c:pt>
                <c:pt idx="1">
                  <c:v>0.79922779922779918</c:v>
                </c:pt>
                <c:pt idx="2">
                  <c:v>0.6216216216216216</c:v>
                </c:pt>
                <c:pt idx="3">
                  <c:v>0.82239382239382242</c:v>
                </c:pt>
                <c:pt idx="4">
                  <c:v>0.86872586872586877</c:v>
                </c:pt>
              </c:numCache>
            </c:numRef>
          </c:val>
          <c:extLst>
            <c:ext xmlns:c16="http://schemas.microsoft.com/office/drawing/2014/chart" uri="{C3380CC4-5D6E-409C-BE32-E72D297353CC}">
              <c16:uniqueId val="{00000000-E82B-4A96-981B-4873A5854FB5}"/>
            </c:ext>
          </c:extLst>
        </c:ser>
        <c:ser>
          <c:idx val="1"/>
          <c:order val="1"/>
          <c:tx>
            <c:strRef>
              <c:f>Sheet1!$C$1</c:f>
              <c:strCache>
                <c:ptCount val="1"/>
                <c:pt idx="0">
                  <c:v>Benefits from fish and fish habitats</c:v>
                </c:pt>
              </c:strCache>
            </c:strRef>
          </c:tx>
          <c:spPr>
            <a:solidFill>
              <a:srgbClr val="2F5597"/>
            </a:solidFill>
          </c:spPr>
          <c:invertIfNegative val="0"/>
          <c:dLbls>
            <c:spPr>
              <a:noFill/>
              <a:ln>
                <a:noFill/>
              </a:ln>
              <a:effectLst/>
            </c:spPr>
            <c:txPr>
              <a:bodyPr wrap="square" lIns="38100" tIns="19050" rIns="38100" bIns="19050" anchor="ctr">
                <a:spAutoFit/>
              </a:bodyPr>
              <a:lstStyle/>
              <a:p>
                <a:pPr>
                  <a:defRPr sz="2000" b="1"/>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Sheet1!$A$2:$A$6</c:f>
              <c:strCache>
                <c:ptCount val="5"/>
                <c:pt idx="0">
                  <c:v>Economic empowerment</c:v>
                </c:pt>
                <c:pt idx="1">
                  <c:v>Environmental protection</c:v>
                </c:pt>
                <c:pt idx="2">
                  <c:v>Recreation opportunities</c:v>
                </c:pt>
                <c:pt idx="3">
                  <c:v>Spiritual and cultural fulfilment</c:v>
                </c:pt>
                <c:pt idx="4">
                  <c:v>Food support</c:v>
                </c:pt>
              </c:strCache>
            </c:strRef>
          </c:cat>
          <c:val>
            <c:numRef>
              <c:f>Sheet1!$C$2:$C$6</c:f>
              <c:numCache>
                <c:formatCode>0%</c:formatCode>
                <c:ptCount val="5"/>
                <c:pt idx="0">
                  <c:v>0.5078125</c:v>
                </c:pt>
                <c:pt idx="1">
                  <c:v>0.55078125</c:v>
                </c:pt>
                <c:pt idx="2">
                  <c:v>0.7265625</c:v>
                </c:pt>
                <c:pt idx="3">
                  <c:v>0.75390625</c:v>
                </c:pt>
                <c:pt idx="4">
                  <c:v>0.88671875</c:v>
                </c:pt>
              </c:numCache>
            </c:numRef>
          </c:val>
          <c:extLst>
            <c:ext xmlns:c16="http://schemas.microsoft.com/office/drawing/2014/chart" uri="{C3380CC4-5D6E-409C-BE32-E72D297353CC}">
              <c16:uniqueId val="{00000000-DE18-410F-9069-9BFA1301E932}"/>
            </c:ext>
          </c:extLst>
        </c:ser>
        <c:dLbls>
          <c:dLblPos val="outEnd"/>
          <c:showLegendKey val="0"/>
          <c:showVal val="1"/>
          <c:showCatName val="0"/>
          <c:showSerName val="0"/>
          <c:showPercent val="0"/>
          <c:showBubbleSize val="0"/>
        </c:dLbls>
        <c:gapWidth val="75"/>
        <c:axId val="131297280"/>
        <c:axId val="131299968"/>
      </c:barChart>
      <c:catAx>
        <c:axId val="131297280"/>
        <c:scaling>
          <c:orientation val="minMax"/>
        </c:scaling>
        <c:delete val="0"/>
        <c:axPos val="l"/>
        <c:numFmt formatCode="General" sourceLinked="1"/>
        <c:majorTickMark val="none"/>
        <c:minorTickMark val="none"/>
        <c:tickLblPos val="none"/>
        <c:txPr>
          <a:bodyPr/>
          <a:lstStyle/>
          <a:p>
            <a:pPr algn="l">
              <a:defRPr sz="1400"/>
            </a:pPr>
            <a:endParaRPr lang="en-US"/>
          </a:p>
        </c:txPr>
        <c:crossAx val="131299968"/>
        <c:crosses val="autoZero"/>
        <c:auto val="0"/>
        <c:lblAlgn val="ctr"/>
        <c:lblOffset val="100"/>
        <c:noMultiLvlLbl val="0"/>
      </c:catAx>
      <c:valAx>
        <c:axId val="131299968"/>
        <c:scaling>
          <c:orientation val="minMax"/>
          <c:max val="0.95000000000000007"/>
          <c:min val="0"/>
        </c:scaling>
        <c:delete val="0"/>
        <c:axPos val="b"/>
        <c:numFmt formatCode="0%" sourceLinked="0"/>
        <c:majorTickMark val="none"/>
        <c:minorTickMark val="none"/>
        <c:tickLblPos val="nextTo"/>
        <c:txPr>
          <a:bodyPr/>
          <a:lstStyle/>
          <a:p>
            <a:pPr>
              <a:defRPr sz="1200"/>
            </a:pPr>
            <a:endParaRPr lang="en-US"/>
          </a:p>
        </c:txPr>
        <c:crossAx val="131297280"/>
        <c:crosses val="autoZero"/>
        <c:crossBetween val="between"/>
      </c:valAx>
      <c:spPr>
        <a:noFill/>
        <a:ln w="25396">
          <a:noFill/>
        </a:ln>
      </c:spPr>
    </c:plotArea>
    <c:legend>
      <c:legendPos val="r"/>
      <c:layout>
        <c:manualLayout>
          <c:xMode val="edge"/>
          <c:yMode val="edge"/>
          <c:x val="0.76921244933363542"/>
          <c:y val="0.26979650655237714"/>
          <c:w val="0.2212482908288069"/>
          <c:h val="0.36126103513603941"/>
        </c:manualLayout>
      </c:layout>
      <c:overlay val="0"/>
      <c:txPr>
        <a:bodyPr/>
        <a:lstStyle/>
        <a:p>
          <a:pPr>
            <a:defRPr sz="1300"/>
          </a:pPr>
          <a:endParaRPr lang="en-US"/>
        </a:p>
      </c:txPr>
    </c:legend>
    <c:plotVisOnly val="1"/>
    <c:dispBlanksAs val="gap"/>
    <c:showDLblsOverMax val="0"/>
  </c:chart>
  <c:txPr>
    <a:bodyPr/>
    <a:lstStyle/>
    <a:p>
      <a:pPr algn="ctr">
        <a:defRPr sz="1800">
          <a:solidFill>
            <a:schemeClr val="tx1"/>
          </a:solidFill>
        </a:defRPr>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76785482326792"/>
          <c:y val="1.2822889764718549E-2"/>
          <c:w val="0.57903962820593002"/>
          <c:h val="0.72638241310866902"/>
        </c:manualLayout>
      </c:layout>
      <c:doughnutChart>
        <c:varyColors val="1"/>
        <c:ser>
          <c:idx val="0"/>
          <c:order val="0"/>
          <c:tx>
            <c:strRef>
              <c:f>Sheet1!$B$1</c:f>
              <c:strCache>
                <c:ptCount val="1"/>
                <c:pt idx="0">
                  <c:v>Column1</c:v>
                </c:pt>
              </c:strCache>
            </c:strRef>
          </c:tx>
          <c:dPt>
            <c:idx val="0"/>
            <c:bubble3D val="0"/>
            <c:spPr>
              <a:solidFill>
                <a:srgbClr val="2F5597"/>
              </a:solidFill>
            </c:spPr>
            <c:extLst>
              <c:ext xmlns:c16="http://schemas.microsoft.com/office/drawing/2014/chart" uri="{C3380CC4-5D6E-409C-BE32-E72D297353CC}">
                <c16:uniqueId val="{00000001-114E-420E-A3FA-0302C0A51EB4}"/>
              </c:ext>
            </c:extLst>
          </c:dPt>
          <c:dPt>
            <c:idx val="1"/>
            <c:bubble3D val="0"/>
            <c:spPr>
              <a:solidFill>
                <a:schemeClr val="accent5">
                  <a:lumMod val="60000"/>
                  <a:lumOff val="40000"/>
                </a:schemeClr>
              </a:solidFill>
            </c:spPr>
            <c:extLst>
              <c:ext xmlns:c16="http://schemas.microsoft.com/office/drawing/2014/chart" uri="{C3380CC4-5D6E-409C-BE32-E72D297353CC}">
                <c16:uniqueId val="{00000003-114E-420E-A3FA-0302C0A51EB4}"/>
              </c:ext>
            </c:extLst>
          </c:dPt>
          <c:dPt>
            <c:idx val="2"/>
            <c:bubble3D val="0"/>
            <c:spPr>
              <a:solidFill>
                <a:schemeClr val="accent1">
                  <a:lumMod val="20000"/>
                  <a:lumOff val="80000"/>
                </a:schemeClr>
              </a:solidFill>
            </c:spPr>
            <c:extLst>
              <c:ext xmlns:c16="http://schemas.microsoft.com/office/drawing/2014/chart" uri="{C3380CC4-5D6E-409C-BE32-E72D297353CC}">
                <c16:uniqueId val="{00000005-114E-420E-A3FA-0302C0A51EB4}"/>
              </c:ext>
            </c:extLst>
          </c:dPt>
          <c:dPt>
            <c:idx val="3"/>
            <c:bubble3D val="0"/>
            <c:spPr>
              <a:solidFill>
                <a:schemeClr val="bg1">
                  <a:lumMod val="65000"/>
                </a:schemeClr>
              </a:solidFill>
            </c:spPr>
            <c:extLst>
              <c:ext xmlns:c16="http://schemas.microsoft.com/office/drawing/2014/chart" uri="{C3380CC4-5D6E-409C-BE32-E72D297353CC}">
                <c16:uniqueId val="{00000007-114E-420E-A3FA-0302C0A51EB4}"/>
              </c:ext>
            </c:extLst>
          </c:dPt>
          <c:dPt>
            <c:idx val="4"/>
            <c:bubble3D val="0"/>
            <c:spPr>
              <a:solidFill>
                <a:schemeClr val="bg1">
                  <a:lumMod val="65000"/>
                </a:schemeClr>
              </a:solidFill>
            </c:spPr>
            <c:extLst>
              <c:ext xmlns:c16="http://schemas.microsoft.com/office/drawing/2014/chart" uri="{C3380CC4-5D6E-409C-BE32-E72D297353CC}">
                <c16:uniqueId val="{00000009-114E-420E-A3FA-0302C0A51EB4}"/>
              </c:ext>
            </c:extLst>
          </c:dPt>
          <c:dLbls>
            <c:dLbl>
              <c:idx val="2"/>
              <c:spPr>
                <a:noFill/>
                <a:ln>
                  <a:noFill/>
                </a:ln>
                <a:effectLst/>
              </c:spPr>
              <c:txPr>
                <a:bodyPr/>
                <a:lstStyle/>
                <a:p>
                  <a:pPr>
                    <a:defRPr sz="2400" b="1">
                      <a:solidFill>
                        <a:schemeClr val="tx1"/>
                      </a:solidFill>
                    </a:defRPr>
                  </a:pPr>
                  <a:endParaRPr lang="en-US"/>
                </a:p>
              </c:txPr>
              <c:showLegendKey val="0"/>
              <c:showVal val="0"/>
              <c:showCatName val="0"/>
              <c:showSerName val="0"/>
              <c:showPercent val="1"/>
              <c:showBubbleSize val="0"/>
              <c:extLst>
                <c:ext xmlns:c16="http://schemas.microsoft.com/office/drawing/2014/chart" uri="{C3380CC4-5D6E-409C-BE32-E72D297353CC}">
                  <c16:uniqueId val="{00000005-114E-420E-A3FA-0302C0A51EB4}"/>
                </c:ext>
              </c:extLst>
            </c:dLbl>
            <c:spPr>
              <a:noFill/>
              <a:ln>
                <a:noFill/>
              </a:ln>
              <a:effectLst/>
            </c:spPr>
            <c:txPr>
              <a:bodyPr/>
              <a:lstStyle/>
              <a:p>
                <a:pPr>
                  <a:defRPr sz="2400" b="1">
                    <a:solidFill>
                      <a:schemeClr val="bg1"/>
                    </a:solidFill>
                  </a:defRPr>
                </a:pPr>
                <a:endParaRPr lang="en-US"/>
              </a:p>
            </c:txPr>
            <c:showLegendKey val="0"/>
            <c:showVal val="0"/>
            <c:showCatName val="0"/>
            <c:showSerName val="0"/>
            <c:showPercent val="1"/>
            <c:showBubbleSize val="0"/>
            <c:showLeaderLines val="0"/>
            <c:extLst>
              <c:ext xmlns:c15="http://schemas.microsoft.com/office/drawing/2012/chart" uri="{CE6537A1-D6FC-4f65-9D91-7224C49458BB}"/>
            </c:extLst>
          </c:dLbls>
          <c:cat>
            <c:strRef>
              <c:f>Sheet1!$A$2:$A$5</c:f>
              <c:strCache>
                <c:ptCount val="4"/>
                <c:pt idx="0">
                  <c:v>Baisse des opprtunités récréatives</c:v>
                </c:pt>
                <c:pt idx="1">
                  <c:v>Perte des opprtunités récréatives</c:v>
                </c:pt>
                <c:pt idx="2">
                  <c:v>Aucun changement dans les opprtunités récréatives</c:v>
                </c:pt>
                <c:pt idx="3">
                  <c:v>Incertain(e)</c:v>
                </c:pt>
              </c:strCache>
            </c:strRef>
          </c:cat>
          <c:val>
            <c:numRef>
              <c:f>Sheet1!$B$2:$B$5</c:f>
              <c:numCache>
                <c:formatCode>General</c:formatCode>
                <c:ptCount val="4"/>
                <c:pt idx="0">
                  <c:v>0.41463414634146339</c:v>
                </c:pt>
                <c:pt idx="1">
                  <c:v>0.14634146341463414</c:v>
                </c:pt>
                <c:pt idx="2">
                  <c:v>0.15853658536585366</c:v>
                </c:pt>
                <c:pt idx="3">
                  <c:v>0.28048780487804881</c:v>
                </c:pt>
              </c:numCache>
            </c:numRef>
          </c:val>
          <c:extLst>
            <c:ext xmlns:c16="http://schemas.microsoft.com/office/drawing/2014/chart" uri="{C3380CC4-5D6E-409C-BE32-E72D297353CC}">
              <c16:uniqueId val="{0000000A-114E-420E-A3FA-0302C0A51EB4}"/>
            </c:ext>
          </c:extLst>
        </c:ser>
        <c:dLbls>
          <c:showLegendKey val="0"/>
          <c:showVal val="0"/>
          <c:showCatName val="0"/>
          <c:showSerName val="0"/>
          <c:showPercent val="1"/>
          <c:showBubbleSize val="0"/>
          <c:showLeaderLines val="0"/>
        </c:dLbls>
        <c:firstSliceAng val="0"/>
        <c:holeSize val="55"/>
      </c:doughnutChart>
      <c:spPr>
        <a:noFill/>
        <a:ln w="0">
          <a:noFill/>
        </a:ln>
      </c:spPr>
    </c:plotArea>
    <c:legend>
      <c:legendPos val="r"/>
      <c:layout>
        <c:manualLayout>
          <c:xMode val="edge"/>
          <c:yMode val="edge"/>
          <c:x val="3.2608572239568548E-2"/>
          <c:y val="0.74470033702316019"/>
          <c:w val="0.91870218467504106"/>
          <c:h val="0.25529960479937336"/>
        </c:manualLayout>
      </c:layout>
      <c:overlay val="0"/>
      <c:txPr>
        <a:bodyPr/>
        <a:lstStyle/>
        <a:p>
          <a:pPr>
            <a:defRPr sz="1600">
              <a:solidFill>
                <a:schemeClr val="tx1"/>
              </a:solidFill>
            </a:defRPr>
          </a:pPr>
          <a:endParaRPr lang="en-US"/>
        </a:p>
      </c:txPr>
    </c:legend>
    <c:plotVisOnly val="1"/>
    <c:dispBlanksAs val="zero"/>
    <c:showDLblsOverMax val="0"/>
  </c:chart>
  <c:txPr>
    <a:bodyPr/>
    <a:lstStyle/>
    <a:p>
      <a:pPr>
        <a:defRPr sz="1796"/>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461056302015892"/>
          <c:y val="1.6067646613741274E-2"/>
          <c:w val="0.54185185295944194"/>
          <c:h val="0.62984692701102241"/>
        </c:manualLayout>
      </c:layout>
      <c:doughnutChart>
        <c:varyColors val="1"/>
        <c:ser>
          <c:idx val="0"/>
          <c:order val="0"/>
          <c:tx>
            <c:strRef>
              <c:f>Sheet1!$B$1</c:f>
              <c:strCache>
                <c:ptCount val="1"/>
                <c:pt idx="0">
                  <c:v>Column1</c:v>
                </c:pt>
              </c:strCache>
            </c:strRef>
          </c:tx>
          <c:dPt>
            <c:idx val="0"/>
            <c:bubble3D val="0"/>
            <c:spPr>
              <a:solidFill>
                <a:srgbClr val="2F5597"/>
              </a:solidFill>
            </c:spPr>
            <c:extLst>
              <c:ext xmlns:c16="http://schemas.microsoft.com/office/drawing/2014/chart" uri="{C3380CC4-5D6E-409C-BE32-E72D297353CC}">
                <c16:uniqueId val="{00000001-114E-420E-A3FA-0302C0A51EB4}"/>
              </c:ext>
            </c:extLst>
          </c:dPt>
          <c:dPt>
            <c:idx val="1"/>
            <c:bubble3D val="0"/>
            <c:spPr>
              <a:solidFill>
                <a:schemeClr val="accent5">
                  <a:lumMod val="60000"/>
                  <a:lumOff val="40000"/>
                </a:schemeClr>
              </a:solidFill>
            </c:spPr>
            <c:extLst>
              <c:ext xmlns:c16="http://schemas.microsoft.com/office/drawing/2014/chart" uri="{C3380CC4-5D6E-409C-BE32-E72D297353CC}">
                <c16:uniqueId val="{00000003-114E-420E-A3FA-0302C0A51EB4}"/>
              </c:ext>
            </c:extLst>
          </c:dPt>
          <c:dPt>
            <c:idx val="2"/>
            <c:bubble3D val="0"/>
            <c:spPr>
              <a:solidFill>
                <a:schemeClr val="accent1">
                  <a:lumMod val="20000"/>
                  <a:lumOff val="80000"/>
                </a:schemeClr>
              </a:solidFill>
            </c:spPr>
            <c:extLst>
              <c:ext xmlns:c16="http://schemas.microsoft.com/office/drawing/2014/chart" uri="{C3380CC4-5D6E-409C-BE32-E72D297353CC}">
                <c16:uniqueId val="{00000005-114E-420E-A3FA-0302C0A51EB4}"/>
              </c:ext>
            </c:extLst>
          </c:dPt>
          <c:dPt>
            <c:idx val="3"/>
            <c:bubble3D val="0"/>
            <c:spPr>
              <a:solidFill>
                <a:schemeClr val="bg1">
                  <a:lumMod val="65000"/>
                </a:schemeClr>
              </a:solidFill>
            </c:spPr>
            <c:extLst>
              <c:ext xmlns:c16="http://schemas.microsoft.com/office/drawing/2014/chart" uri="{C3380CC4-5D6E-409C-BE32-E72D297353CC}">
                <c16:uniqueId val="{00000007-114E-420E-A3FA-0302C0A51EB4}"/>
              </c:ext>
            </c:extLst>
          </c:dPt>
          <c:dPt>
            <c:idx val="4"/>
            <c:bubble3D val="0"/>
            <c:spPr>
              <a:solidFill>
                <a:schemeClr val="bg1">
                  <a:lumMod val="65000"/>
                </a:schemeClr>
              </a:solidFill>
            </c:spPr>
            <c:extLst>
              <c:ext xmlns:c16="http://schemas.microsoft.com/office/drawing/2014/chart" uri="{C3380CC4-5D6E-409C-BE32-E72D297353CC}">
                <c16:uniqueId val="{00000009-114E-420E-A3FA-0302C0A51EB4}"/>
              </c:ext>
            </c:extLst>
          </c:dPt>
          <c:dLbls>
            <c:dLbl>
              <c:idx val="2"/>
              <c:spPr>
                <a:noFill/>
                <a:ln>
                  <a:noFill/>
                </a:ln>
                <a:effectLst/>
              </c:spPr>
              <c:txPr>
                <a:bodyPr/>
                <a:lstStyle/>
                <a:p>
                  <a:pPr>
                    <a:defRPr sz="2400" b="1">
                      <a:solidFill>
                        <a:schemeClr val="tx1"/>
                      </a:solidFill>
                    </a:defRPr>
                  </a:pPr>
                  <a:endParaRPr lang="en-US"/>
                </a:p>
              </c:txPr>
              <c:showLegendKey val="0"/>
              <c:showVal val="0"/>
              <c:showCatName val="0"/>
              <c:showSerName val="0"/>
              <c:showPercent val="1"/>
              <c:showBubbleSize val="0"/>
              <c:extLst>
                <c:ext xmlns:c16="http://schemas.microsoft.com/office/drawing/2014/chart" uri="{C3380CC4-5D6E-409C-BE32-E72D297353CC}">
                  <c16:uniqueId val="{00000005-114E-420E-A3FA-0302C0A51EB4}"/>
                </c:ext>
              </c:extLst>
            </c:dLbl>
            <c:spPr>
              <a:noFill/>
              <a:ln>
                <a:noFill/>
              </a:ln>
              <a:effectLst/>
            </c:spPr>
            <c:txPr>
              <a:bodyPr/>
              <a:lstStyle/>
              <a:p>
                <a:pPr>
                  <a:defRPr sz="2400" b="1">
                    <a:solidFill>
                      <a:schemeClr val="bg1"/>
                    </a:solidFill>
                  </a:defRPr>
                </a:pPr>
                <a:endParaRPr lang="en-US"/>
              </a:p>
            </c:txPr>
            <c:showLegendKey val="0"/>
            <c:showVal val="0"/>
            <c:showCatName val="0"/>
            <c:showSerName val="0"/>
            <c:showPercent val="1"/>
            <c:showBubbleSize val="0"/>
            <c:showLeaderLines val="0"/>
            <c:extLst>
              <c:ext xmlns:c15="http://schemas.microsoft.com/office/drawing/2012/chart" uri="{CE6537A1-D6FC-4f65-9D91-7224C49458BB}"/>
            </c:extLst>
          </c:dLbls>
          <c:cat>
            <c:strRef>
              <c:f>Sheet1!$A$2:$A$5</c:f>
              <c:strCache>
                <c:ptCount val="4"/>
                <c:pt idx="0">
                  <c:v>Baisse de l'épanouissement spirituel et culturel</c:v>
                </c:pt>
                <c:pt idx="1">
                  <c:v>Perte de l'épanouissement spirituel et culturel</c:v>
                </c:pt>
                <c:pt idx="2">
                  <c:v>Aucun changement dans l'épanouissement spirituel et culturel</c:v>
                </c:pt>
                <c:pt idx="3">
                  <c:v>Incertain(e)</c:v>
                </c:pt>
              </c:strCache>
            </c:strRef>
          </c:cat>
          <c:val>
            <c:numRef>
              <c:f>Sheet1!$B$2:$B$5</c:f>
              <c:numCache>
                <c:formatCode>General</c:formatCode>
                <c:ptCount val="4"/>
                <c:pt idx="0">
                  <c:v>0.46341463414634149</c:v>
                </c:pt>
                <c:pt idx="1">
                  <c:v>0.14634146341463414</c:v>
                </c:pt>
                <c:pt idx="2">
                  <c:v>0.21544715447154472</c:v>
                </c:pt>
                <c:pt idx="3">
                  <c:v>0.17479674796747968</c:v>
                </c:pt>
              </c:numCache>
            </c:numRef>
          </c:val>
          <c:extLst>
            <c:ext xmlns:c16="http://schemas.microsoft.com/office/drawing/2014/chart" uri="{C3380CC4-5D6E-409C-BE32-E72D297353CC}">
              <c16:uniqueId val="{0000000A-114E-420E-A3FA-0302C0A51EB4}"/>
            </c:ext>
          </c:extLst>
        </c:ser>
        <c:dLbls>
          <c:showLegendKey val="0"/>
          <c:showVal val="0"/>
          <c:showCatName val="0"/>
          <c:showSerName val="0"/>
          <c:showPercent val="1"/>
          <c:showBubbleSize val="0"/>
          <c:showLeaderLines val="0"/>
        </c:dLbls>
        <c:firstSliceAng val="0"/>
        <c:holeSize val="55"/>
      </c:doughnutChart>
      <c:spPr>
        <a:noFill/>
        <a:ln w="0">
          <a:noFill/>
        </a:ln>
      </c:spPr>
    </c:plotArea>
    <c:legend>
      <c:legendPos val="r"/>
      <c:layout>
        <c:manualLayout>
          <c:xMode val="edge"/>
          <c:yMode val="edge"/>
          <c:x val="1.643016849435644E-2"/>
          <c:y val="0.65640649148310903"/>
          <c:w val="0.95995510272842632"/>
          <c:h val="0.34359350851689091"/>
        </c:manualLayout>
      </c:layout>
      <c:overlay val="0"/>
      <c:txPr>
        <a:bodyPr/>
        <a:lstStyle/>
        <a:p>
          <a:pPr>
            <a:defRPr sz="1400">
              <a:solidFill>
                <a:schemeClr val="tx1"/>
              </a:solidFill>
            </a:defRPr>
          </a:pPr>
          <a:endParaRPr lang="en-US"/>
        </a:p>
      </c:txPr>
    </c:legend>
    <c:plotVisOnly val="1"/>
    <c:dispBlanksAs val="zero"/>
    <c:showDLblsOverMax val="0"/>
  </c:chart>
  <c:txPr>
    <a:bodyPr/>
    <a:lstStyle/>
    <a:p>
      <a:pPr>
        <a:defRPr sz="1796"/>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953888793200373"/>
          <c:y val="1.3409392769934267E-2"/>
          <c:w val="0.52991653480098577"/>
          <c:h val="0.65781931344024713"/>
        </c:manualLayout>
      </c:layout>
      <c:doughnutChart>
        <c:varyColors val="1"/>
        <c:ser>
          <c:idx val="0"/>
          <c:order val="0"/>
          <c:tx>
            <c:strRef>
              <c:f>Sheet1!$B$1</c:f>
              <c:strCache>
                <c:ptCount val="1"/>
                <c:pt idx="0">
                  <c:v>Column1</c:v>
                </c:pt>
              </c:strCache>
            </c:strRef>
          </c:tx>
          <c:dPt>
            <c:idx val="0"/>
            <c:bubble3D val="0"/>
            <c:spPr>
              <a:solidFill>
                <a:srgbClr val="2F5597"/>
              </a:solidFill>
            </c:spPr>
            <c:extLst>
              <c:ext xmlns:c16="http://schemas.microsoft.com/office/drawing/2014/chart" uri="{C3380CC4-5D6E-409C-BE32-E72D297353CC}">
                <c16:uniqueId val="{00000001-114E-420E-A3FA-0302C0A51EB4}"/>
              </c:ext>
            </c:extLst>
          </c:dPt>
          <c:dPt>
            <c:idx val="1"/>
            <c:bubble3D val="0"/>
            <c:spPr>
              <a:solidFill>
                <a:schemeClr val="accent5">
                  <a:lumMod val="60000"/>
                  <a:lumOff val="40000"/>
                </a:schemeClr>
              </a:solidFill>
            </c:spPr>
            <c:extLst>
              <c:ext xmlns:c16="http://schemas.microsoft.com/office/drawing/2014/chart" uri="{C3380CC4-5D6E-409C-BE32-E72D297353CC}">
                <c16:uniqueId val="{00000003-114E-420E-A3FA-0302C0A51EB4}"/>
              </c:ext>
            </c:extLst>
          </c:dPt>
          <c:dPt>
            <c:idx val="2"/>
            <c:bubble3D val="0"/>
            <c:spPr>
              <a:solidFill>
                <a:schemeClr val="accent1">
                  <a:lumMod val="20000"/>
                  <a:lumOff val="80000"/>
                </a:schemeClr>
              </a:solidFill>
            </c:spPr>
            <c:extLst>
              <c:ext xmlns:c16="http://schemas.microsoft.com/office/drawing/2014/chart" uri="{C3380CC4-5D6E-409C-BE32-E72D297353CC}">
                <c16:uniqueId val="{00000005-114E-420E-A3FA-0302C0A51EB4}"/>
              </c:ext>
            </c:extLst>
          </c:dPt>
          <c:dPt>
            <c:idx val="3"/>
            <c:bubble3D val="0"/>
            <c:spPr>
              <a:solidFill>
                <a:schemeClr val="bg1">
                  <a:lumMod val="65000"/>
                </a:schemeClr>
              </a:solidFill>
            </c:spPr>
            <c:extLst>
              <c:ext xmlns:c16="http://schemas.microsoft.com/office/drawing/2014/chart" uri="{C3380CC4-5D6E-409C-BE32-E72D297353CC}">
                <c16:uniqueId val="{00000007-114E-420E-A3FA-0302C0A51EB4}"/>
              </c:ext>
            </c:extLst>
          </c:dPt>
          <c:dPt>
            <c:idx val="4"/>
            <c:bubble3D val="0"/>
            <c:spPr>
              <a:solidFill>
                <a:schemeClr val="bg1">
                  <a:lumMod val="65000"/>
                </a:schemeClr>
              </a:solidFill>
            </c:spPr>
            <c:extLst>
              <c:ext xmlns:c16="http://schemas.microsoft.com/office/drawing/2014/chart" uri="{C3380CC4-5D6E-409C-BE32-E72D297353CC}">
                <c16:uniqueId val="{00000009-114E-420E-A3FA-0302C0A51EB4}"/>
              </c:ext>
            </c:extLst>
          </c:dPt>
          <c:dLbls>
            <c:dLbl>
              <c:idx val="2"/>
              <c:spPr>
                <a:noFill/>
                <a:ln>
                  <a:noFill/>
                </a:ln>
                <a:effectLst/>
              </c:spPr>
              <c:txPr>
                <a:bodyPr/>
                <a:lstStyle/>
                <a:p>
                  <a:pPr>
                    <a:defRPr sz="2400" b="1">
                      <a:solidFill>
                        <a:schemeClr val="tx1"/>
                      </a:solidFill>
                    </a:defRPr>
                  </a:pPr>
                  <a:endParaRPr lang="en-US"/>
                </a:p>
              </c:txPr>
              <c:showLegendKey val="0"/>
              <c:showVal val="0"/>
              <c:showCatName val="0"/>
              <c:showSerName val="0"/>
              <c:showPercent val="1"/>
              <c:showBubbleSize val="0"/>
              <c:extLst>
                <c:ext xmlns:c16="http://schemas.microsoft.com/office/drawing/2014/chart" uri="{C3380CC4-5D6E-409C-BE32-E72D297353CC}">
                  <c16:uniqueId val="{00000005-114E-420E-A3FA-0302C0A51EB4}"/>
                </c:ext>
              </c:extLst>
            </c:dLbl>
            <c:spPr>
              <a:noFill/>
              <a:ln>
                <a:noFill/>
              </a:ln>
              <a:effectLst/>
            </c:spPr>
            <c:txPr>
              <a:bodyPr/>
              <a:lstStyle/>
              <a:p>
                <a:pPr>
                  <a:defRPr sz="2400" b="1">
                    <a:solidFill>
                      <a:schemeClr val="bg1"/>
                    </a:solidFill>
                  </a:defRPr>
                </a:pPr>
                <a:endParaRPr lang="en-US"/>
              </a:p>
            </c:txPr>
            <c:showLegendKey val="0"/>
            <c:showVal val="0"/>
            <c:showCatName val="0"/>
            <c:showSerName val="0"/>
            <c:showPercent val="1"/>
            <c:showBubbleSize val="0"/>
            <c:showLeaderLines val="0"/>
            <c:extLst>
              <c:ext xmlns:c15="http://schemas.microsoft.com/office/drawing/2012/chart" uri="{CE6537A1-D6FC-4f65-9D91-7224C49458BB}"/>
            </c:extLst>
          </c:dLbls>
          <c:cat>
            <c:strRef>
              <c:f>Sheet1!$A$2:$A$5</c:f>
              <c:strCache>
                <c:ptCount val="4"/>
                <c:pt idx="0">
                  <c:v>Baisse des avantages économiques et commerciaux</c:v>
                </c:pt>
                <c:pt idx="1">
                  <c:v>Perte complète des avantages économiques et commerciaux</c:v>
                </c:pt>
                <c:pt idx="2">
                  <c:v>Aucun changement dans les avantages économiques et commerciaux</c:v>
                </c:pt>
                <c:pt idx="3">
                  <c:v>Incertain(e)</c:v>
                </c:pt>
              </c:strCache>
            </c:strRef>
          </c:cat>
          <c:val>
            <c:numRef>
              <c:f>Sheet1!$B$2:$B$5</c:f>
              <c:numCache>
                <c:formatCode>General</c:formatCode>
                <c:ptCount val="4"/>
                <c:pt idx="0">
                  <c:v>0.3902439024390244</c:v>
                </c:pt>
                <c:pt idx="1">
                  <c:v>0.18292682926829268</c:v>
                </c:pt>
                <c:pt idx="2">
                  <c:v>0.2073170731707317</c:v>
                </c:pt>
                <c:pt idx="3">
                  <c:v>0.21951219512195125</c:v>
                </c:pt>
              </c:numCache>
            </c:numRef>
          </c:val>
          <c:extLst>
            <c:ext xmlns:c16="http://schemas.microsoft.com/office/drawing/2014/chart" uri="{C3380CC4-5D6E-409C-BE32-E72D297353CC}">
              <c16:uniqueId val="{0000000A-114E-420E-A3FA-0302C0A51EB4}"/>
            </c:ext>
          </c:extLst>
        </c:ser>
        <c:dLbls>
          <c:showLegendKey val="0"/>
          <c:showVal val="0"/>
          <c:showCatName val="0"/>
          <c:showSerName val="0"/>
          <c:showPercent val="1"/>
          <c:showBubbleSize val="0"/>
          <c:showLeaderLines val="0"/>
        </c:dLbls>
        <c:firstSliceAng val="0"/>
        <c:holeSize val="55"/>
      </c:doughnutChart>
      <c:spPr>
        <a:noFill/>
        <a:ln w="0">
          <a:noFill/>
        </a:ln>
      </c:spPr>
    </c:plotArea>
    <c:legend>
      <c:legendPos val="r"/>
      <c:layout>
        <c:manualLayout>
          <c:xMode val="edge"/>
          <c:yMode val="edge"/>
          <c:x val="0"/>
          <c:y val="0.67428956420497965"/>
          <c:w val="0.9938673547973742"/>
          <c:h val="0.32571043579502035"/>
        </c:manualLayout>
      </c:layout>
      <c:overlay val="0"/>
      <c:txPr>
        <a:bodyPr/>
        <a:lstStyle/>
        <a:p>
          <a:pPr>
            <a:defRPr sz="1400">
              <a:solidFill>
                <a:schemeClr val="tx1"/>
              </a:solidFill>
            </a:defRPr>
          </a:pPr>
          <a:endParaRPr lang="en-US"/>
        </a:p>
      </c:txPr>
    </c:legend>
    <c:plotVisOnly val="1"/>
    <c:dispBlanksAs val="zero"/>
    <c:showDLblsOverMax val="0"/>
  </c:chart>
  <c:txPr>
    <a:bodyPr/>
    <a:lstStyle/>
    <a:p>
      <a:pPr>
        <a:defRPr sz="1796"/>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512154615149336E-2"/>
          <c:y val="1.9241541083847642E-2"/>
          <c:w val="0.95242982454032499"/>
          <c:h val="0.74216976463565243"/>
        </c:manualLayout>
      </c:layout>
      <c:barChart>
        <c:barDir val="bar"/>
        <c:grouping val="stacked"/>
        <c:varyColors val="0"/>
        <c:ser>
          <c:idx val="0"/>
          <c:order val="0"/>
          <c:tx>
            <c:strRef>
              <c:f>Sheet1!$B$1</c:f>
              <c:strCache>
                <c:ptCount val="1"/>
                <c:pt idx="0">
                  <c:v>Déclin</c:v>
                </c:pt>
              </c:strCache>
            </c:strRef>
          </c:tx>
          <c:spPr>
            <a:solidFill>
              <a:srgbClr val="C00000"/>
            </a:solidFill>
          </c:spPr>
          <c:invertIfNegative val="0"/>
          <c:dPt>
            <c:idx val="0"/>
            <c:invertIfNegative val="0"/>
            <c:bubble3D val="0"/>
            <c:spPr>
              <a:solidFill>
                <a:schemeClr val="accent5">
                  <a:lumMod val="60000"/>
                  <a:lumOff val="40000"/>
                </a:schemeClr>
              </a:solidFill>
            </c:spPr>
            <c:extLst>
              <c:ext xmlns:c16="http://schemas.microsoft.com/office/drawing/2014/chart" uri="{C3380CC4-5D6E-409C-BE32-E72D297353CC}">
                <c16:uniqueId val="{00000001-61EB-4514-A413-8009B0E4AE5B}"/>
              </c:ext>
            </c:extLst>
          </c:dPt>
          <c:dPt>
            <c:idx val="1"/>
            <c:invertIfNegative val="0"/>
            <c:bubble3D val="0"/>
            <c:spPr>
              <a:solidFill>
                <a:schemeClr val="accent5">
                  <a:lumMod val="60000"/>
                  <a:lumOff val="40000"/>
                </a:schemeClr>
              </a:solidFill>
            </c:spPr>
            <c:extLst>
              <c:ext xmlns:c16="http://schemas.microsoft.com/office/drawing/2014/chart" uri="{C3380CC4-5D6E-409C-BE32-E72D297353CC}">
                <c16:uniqueId val="{00000000-61EB-4514-A413-8009B0E4AE5B}"/>
              </c:ext>
            </c:extLst>
          </c:dPt>
          <c:dLbls>
            <c:spPr>
              <a:noFill/>
              <a:ln>
                <a:noFill/>
              </a:ln>
              <a:effectLst/>
            </c:spPr>
            <c:txPr>
              <a:bodyPr wrap="square" lIns="38100" tIns="19050" rIns="38100" bIns="19050" anchor="ctr">
                <a:spAutoFit/>
              </a:bodyPr>
              <a:lstStyle/>
              <a:p>
                <a:pPr>
                  <a:defRPr sz="2800" b="1" i="0">
                    <a:solidFill>
                      <a:schemeClr val="bg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Niveau de l'eau</c:v>
                </c:pt>
                <c:pt idx="1">
                  <c:v>Qualité de l'eau</c:v>
                </c:pt>
              </c:strCache>
            </c:strRef>
          </c:cat>
          <c:val>
            <c:numRef>
              <c:f>Sheet1!$B$2:$B$3</c:f>
              <c:numCache>
                <c:formatCode>0%</c:formatCode>
                <c:ptCount val="2"/>
                <c:pt idx="0">
                  <c:v>0.5826446280991735</c:v>
                </c:pt>
                <c:pt idx="1">
                  <c:v>0.57959183673469383</c:v>
                </c:pt>
              </c:numCache>
            </c:numRef>
          </c:val>
          <c:extLst>
            <c:ext xmlns:c16="http://schemas.microsoft.com/office/drawing/2014/chart" uri="{C3380CC4-5D6E-409C-BE32-E72D297353CC}">
              <c16:uniqueId val="{00000000-E82B-4A96-981B-4873A5854FB5}"/>
            </c:ext>
          </c:extLst>
        </c:ser>
        <c:ser>
          <c:idx val="1"/>
          <c:order val="1"/>
          <c:tx>
            <c:strRef>
              <c:f>Sheet1!$C$1</c:f>
              <c:strCache>
                <c:ptCount val="1"/>
                <c:pt idx="0">
                  <c:v>Aucun changement</c:v>
                </c:pt>
              </c:strCache>
            </c:strRef>
          </c:tx>
          <c:spPr>
            <a:solidFill>
              <a:srgbClr val="FFC000"/>
            </a:solidFill>
          </c:spPr>
          <c:invertIfNegative val="0"/>
          <c:dPt>
            <c:idx val="0"/>
            <c:invertIfNegative val="0"/>
            <c:bubble3D val="0"/>
            <c:spPr>
              <a:solidFill>
                <a:schemeClr val="tx1"/>
              </a:solidFill>
            </c:spPr>
            <c:extLst>
              <c:ext xmlns:c16="http://schemas.microsoft.com/office/drawing/2014/chart" uri="{C3380CC4-5D6E-409C-BE32-E72D297353CC}">
                <c16:uniqueId val="{00000003-61EB-4514-A413-8009B0E4AE5B}"/>
              </c:ext>
            </c:extLst>
          </c:dPt>
          <c:dPt>
            <c:idx val="1"/>
            <c:invertIfNegative val="0"/>
            <c:bubble3D val="0"/>
            <c:spPr>
              <a:solidFill>
                <a:schemeClr val="tx1"/>
              </a:solidFill>
            </c:spPr>
            <c:extLst>
              <c:ext xmlns:c16="http://schemas.microsoft.com/office/drawing/2014/chart" uri="{C3380CC4-5D6E-409C-BE32-E72D297353CC}">
                <c16:uniqueId val="{00000002-61EB-4514-A413-8009B0E4AE5B}"/>
              </c:ext>
            </c:extLst>
          </c:dPt>
          <c:dLbls>
            <c:spPr>
              <a:noFill/>
              <a:ln>
                <a:noFill/>
              </a:ln>
              <a:effectLst/>
            </c:spPr>
            <c:txPr>
              <a:bodyPr wrap="square" lIns="38100" tIns="19050" rIns="38100" bIns="19050" anchor="ctr">
                <a:spAutoFit/>
              </a:bodyPr>
              <a:lstStyle/>
              <a:p>
                <a:pPr>
                  <a:defRPr sz="2800" b="1" i="0">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Sheet1!$A$2:$A$3</c:f>
              <c:strCache>
                <c:ptCount val="2"/>
                <c:pt idx="0">
                  <c:v>Niveau de l'eau</c:v>
                </c:pt>
                <c:pt idx="1">
                  <c:v>Qualité de l'eau</c:v>
                </c:pt>
              </c:strCache>
            </c:strRef>
          </c:cat>
          <c:val>
            <c:numRef>
              <c:f>Sheet1!$C$2:$C$3</c:f>
              <c:numCache>
                <c:formatCode>0%</c:formatCode>
                <c:ptCount val="2"/>
                <c:pt idx="0">
                  <c:v>0.2231404958677686</c:v>
                </c:pt>
                <c:pt idx="1">
                  <c:v>0.24489795918367346</c:v>
                </c:pt>
              </c:numCache>
            </c:numRef>
          </c:val>
          <c:extLst>
            <c:ext xmlns:c16="http://schemas.microsoft.com/office/drawing/2014/chart" uri="{C3380CC4-5D6E-409C-BE32-E72D297353CC}">
              <c16:uniqueId val="{00000000-A09F-4F1A-AF5A-A629D02049D1}"/>
            </c:ext>
          </c:extLst>
        </c:ser>
        <c:ser>
          <c:idx val="2"/>
          <c:order val="2"/>
          <c:tx>
            <c:strRef>
              <c:f>Sheet1!$D$1</c:f>
              <c:strCache>
                <c:ptCount val="1"/>
                <c:pt idx="0">
                  <c:v>Incertain(e)</c:v>
                </c:pt>
              </c:strCache>
            </c:strRef>
          </c:tx>
          <c:spPr>
            <a:solidFill>
              <a:schemeClr val="bg1">
                <a:lumMod val="65000"/>
              </a:schemeClr>
            </a:solidFill>
          </c:spPr>
          <c:invertIfNegative val="0"/>
          <c:dLbls>
            <c:spPr>
              <a:noFill/>
              <a:ln>
                <a:noFill/>
              </a:ln>
              <a:effectLst/>
            </c:spPr>
            <c:txPr>
              <a:bodyPr wrap="square" lIns="38100" tIns="19050" rIns="38100" bIns="19050" anchor="ctr">
                <a:spAutoFit/>
              </a:bodyPr>
              <a:lstStyle/>
              <a:p>
                <a:pPr>
                  <a:defRPr sz="2800" b="1">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Sheet1!$A$2:$A$3</c:f>
              <c:strCache>
                <c:ptCount val="2"/>
                <c:pt idx="0">
                  <c:v>Niveau de l'eau</c:v>
                </c:pt>
                <c:pt idx="1">
                  <c:v>Qualité de l'eau</c:v>
                </c:pt>
              </c:strCache>
            </c:strRef>
          </c:cat>
          <c:val>
            <c:numRef>
              <c:f>Sheet1!$D$2:$D$3</c:f>
              <c:numCache>
                <c:formatCode>0%</c:formatCode>
                <c:ptCount val="2"/>
                <c:pt idx="0">
                  <c:v>0.19421487603305784</c:v>
                </c:pt>
                <c:pt idx="1">
                  <c:v>0.17551020408163265</c:v>
                </c:pt>
              </c:numCache>
            </c:numRef>
          </c:val>
          <c:extLst>
            <c:ext xmlns:c16="http://schemas.microsoft.com/office/drawing/2014/chart" uri="{C3380CC4-5D6E-409C-BE32-E72D297353CC}">
              <c16:uniqueId val="{00000001-A09F-4F1A-AF5A-A629D02049D1}"/>
            </c:ext>
          </c:extLst>
        </c:ser>
        <c:dLbls>
          <c:showLegendKey val="0"/>
          <c:showVal val="1"/>
          <c:showCatName val="0"/>
          <c:showSerName val="0"/>
          <c:showPercent val="0"/>
          <c:showBubbleSize val="0"/>
        </c:dLbls>
        <c:gapWidth val="75"/>
        <c:overlap val="100"/>
        <c:axId val="131297280"/>
        <c:axId val="131299968"/>
      </c:barChart>
      <c:catAx>
        <c:axId val="131297280"/>
        <c:scaling>
          <c:orientation val="minMax"/>
        </c:scaling>
        <c:delete val="0"/>
        <c:axPos val="l"/>
        <c:numFmt formatCode="General" sourceLinked="1"/>
        <c:majorTickMark val="out"/>
        <c:minorTickMark val="none"/>
        <c:tickLblPos val="nextTo"/>
        <c:txPr>
          <a:bodyPr/>
          <a:lstStyle/>
          <a:p>
            <a:pPr indent="-457200" algn="just">
              <a:defRPr sz="1800"/>
            </a:pPr>
            <a:endParaRPr lang="en-US"/>
          </a:p>
        </c:txPr>
        <c:crossAx val="131299968"/>
        <c:crosses val="autoZero"/>
        <c:auto val="1"/>
        <c:lblAlgn val="ctr"/>
        <c:lblOffset val="100"/>
        <c:noMultiLvlLbl val="0"/>
      </c:catAx>
      <c:valAx>
        <c:axId val="131299968"/>
        <c:scaling>
          <c:orientation val="minMax"/>
          <c:max val="1"/>
        </c:scaling>
        <c:delete val="0"/>
        <c:axPos val="b"/>
        <c:numFmt formatCode="0%" sourceLinked="0"/>
        <c:majorTickMark val="out"/>
        <c:minorTickMark val="none"/>
        <c:tickLblPos val="nextTo"/>
        <c:txPr>
          <a:bodyPr/>
          <a:lstStyle/>
          <a:p>
            <a:pPr>
              <a:defRPr sz="1200"/>
            </a:pPr>
            <a:endParaRPr lang="en-US"/>
          </a:p>
        </c:txPr>
        <c:crossAx val="131297280"/>
        <c:crosses val="autoZero"/>
        <c:crossBetween val="between"/>
      </c:valAx>
      <c:spPr>
        <a:noFill/>
        <a:ln w="25396">
          <a:noFill/>
        </a:ln>
      </c:spPr>
    </c:plotArea>
    <c:legend>
      <c:legendPos val="b"/>
      <c:layout>
        <c:manualLayout>
          <c:xMode val="edge"/>
          <c:yMode val="edge"/>
          <c:x val="1.6528920655070507E-2"/>
          <c:y val="0.85803106334849122"/>
          <c:w val="0.96682063828421427"/>
          <c:h val="0.12667642211404892"/>
        </c:manualLayout>
      </c:layout>
      <c:overlay val="0"/>
      <c:txPr>
        <a:bodyPr/>
        <a:lstStyle/>
        <a:p>
          <a:pPr>
            <a:defRPr sz="1400"/>
          </a:pPr>
          <a:endParaRPr lang="en-US"/>
        </a:p>
      </c:txPr>
    </c:legend>
    <c:plotVisOnly val="1"/>
    <c:dispBlanksAs val="gap"/>
    <c:showDLblsOverMax val="0"/>
  </c:chart>
  <c:txPr>
    <a:bodyPr/>
    <a:lstStyle/>
    <a:p>
      <a:pPr>
        <a:defRPr sz="1800">
          <a:solidFill>
            <a:schemeClr val="tx1"/>
          </a:solidFill>
        </a:defRPr>
      </a:pPr>
      <a:endParaRPr lang="en-U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450876510806519"/>
          <c:y val="0.10245308089505455"/>
          <c:w val="0.57225170223287458"/>
          <c:h val="0.69272574480821481"/>
        </c:manualLayout>
      </c:layout>
      <c:doughnutChart>
        <c:varyColors val="1"/>
        <c:ser>
          <c:idx val="0"/>
          <c:order val="0"/>
          <c:tx>
            <c:strRef>
              <c:f>Sheet1!$B$1</c:f>
              <c:strCache>
                <c:ptCount val="1"/>
                <c:pt idx="0">
                  <c:v>Column1</c:v>
                </c:pt>
              </c:strCache>
            </c:strRef>
          </c:tx>
          <c:dPt>
            <c:idx val="0"/>
            <c:bubble3D val="0"/>
            <c:spPr>
              <a:solidFill>
                <a:srgbClr val="2F5597"/>
              </a:solidFill>
            </c:spPr>
            <c:extLst>
              <c:ext xmlns:c16="http://schemas.microsoft.com/office/drawing/2014/chart" uri="{C3380CC4-5D6E-409C-BE32-E72D297353CC}">
                <c16:uniqueId val="{00000001-114E-420E-A3FA-0302C0A51EB4}"/>
              </c:ext>
            </c:extLst>
          </c:dPt>
          <c:dPt>
            <c:idx val="1"/>
            <c:bubble3D val="0"/>
            <c:spPr>
              <a:solidFill>
                <a:srgbClr val="8FAADC"/>
              </a:solidFill>
            </c:spPr>
            <c:extLst>
              <c:ext xmlns:c16="http://schemas.microsoft.com/office/drawing/2014/chart" uri="{C3380CC4-5D6E-409C-BE32-E72D297353CC}">
                <c16:uniqueId val="{00000003-114E-420E-A3FA-0302C0A51EB4}"/>
              </c:ext>
            </c:extLst>
          </c:dPt>
          <c:dPt>
            <c:idx val="2"/>
            <c:bubble3D val="0"/>
            <c:spPr>
              <a:solidFill>
                <a:srgbClr val="CFDBF0"/>
              </a:solidFill>
            </c:spPr>
            <c:extLst>
              <c:ext xmlns:c16="http://schemas.microsoft.com/office/drawing/2014/chart" uri="{C3380CC4-5D6E-409C-BE32-E72D297353CC}">
                <c16:uniqueId val="{00000005-114E-420E-A3FA-0302C0A51EB4}"/>
              </c:ext>
            </c:extLst>
          </c:dPt>
          <c:dPt>
            <c:idx val="3"/>
            <c:bubble3D val="0"/>
            <c:spPr>
              <a:solidFill>
                <a:srgbClr val="C00000"/>
              </a:solidFill>
            </c:spPr>
            <c:extLst>
              <c:ext xmlns:c16="http://schemas.microsoft.com/office/drawing/2014/chart" uri="{C3380CC4-5D6E-409C-BE32-E72D297353CC}">
                <c16:uniqueId val="{00000007-114E-420E-A3FA-0302C0A51EB4}"/>
              </c:ext>
            </c:extLst>
          </c:dPt>
          <c:dPt>
            <c:idx val="4"/>
            <c:bubble3D val="0"/>
            <c:spPr>
              <a:solidFill>
                <a:schemeClr val="bg1">
                  <a:lumMod val="65000"/>
                </a:schemeClr>
              </a:solidFill>
            </c:spPr>
            <c:extLst>
              <c:ext xmlns:c16="http://schemas.microsoft.com/office/drawing/2014/chart" uri="{C3380CC4-5D6E-409C-BE32-E72D297353CC}">
                <c16:uniqueId val="{00000009-114E-420E-A3FA-0302C0A51EB4}"/>
              </c:ext>
            </c:extLst>
          </c:dPt>
          <c:dLbls>
            <c:dLbl>
              <c:idx val="2"/>
              <c:delete val="1"/>
              <c:extLst>
                <c:ext xmlns:c15="http://schemas.microsoft.com/office/drawing/2012/chart" uri="{CE6537A1-D6FC-4f65-9D91-7224C49458BB}"/>
                <c:ext xmlns:c16="http://schemas.microsoft.com/office/drawing/2014/chart" uri="{C3380CC4-5D6E-409C-BE32-E72D297353CC}">
                  <c16:uniqueId val="{00000005-114E-420E-A3FA-0302C0A51EB4}"/>
                </c:ext>
              </c:extLst>
            </c:dLbl>
            <c:spPr>
              <a:noFill/>
              <a:ln>
                <a:noFill/>
              </a:ln>
              <a:effectLst/>
            </c:spPr>
            <c:txPr>
              <a:bodyPr/>
              <a:lstStyle/>
              <a:p>
                <a:pPr>
                  <a:defRPr sz="2400" b="1">
                    <a:solidFill>
                      <a:schemeClr val="bg1"/>
                    </a:solidFill>
                  </a:defRPr>
                </a:pPr>
                <a:endParaRPr lang="en-US"/>
              </a:p>
            </c:txPr>
            <c:showLegendKey val="0"/>
            <c:showVal val="0"/>
            <c:showCatName val="0"/>
            <c:showSerName val="0"/>
            <c:showPercent val="1"/>
            <c:showBubbleSize val="0"/>
            <c:showLeaderLines val="0"/>
            <c:extLst>
              <c:ext xmlns:c15="http://schemas.microsoft.com/office/drawing/2012/chart" uri="{CE6537A1-D6FC-4f65-9D91-7224C49458BB}"/>
            </c:extLst>
          </c:dLbls>
          <c:cat>
            <c:strRef>
              <c:f>Sheet1!$A$2:$A$4</c:f>
              <c:strCache>
                <c:ptCount val="3"/>
                <c:pt idx="0">
                  <c:v>Priorité élevée</c:v>
                </c:pt>
                <c:pt idx="1">
                  <c:v>Priorité modérée</c:v>
                </c:pt>
                <c:pt idx="2">
                  <c:v>Priorité basse</c:v>
                </c:pt>
              </c:strCache>
            </c:strRef>
          </c:cat>
          <c:val>
            <c:numRef>
              <c:f>Sheet1!$B$2:$B$4</c:f>
              <c:numCache>
                <c:formatCode>General</c:formatCode>
                <c:ptCount val="3"/>
                <c:pt idx="0">
                  <c:v>0.78278688524590168</c:v>
                </c:pt>
                <c:pt idx="1">
                  <c:v>0.21311475409836064</c:v>
                </c:pt>
                <c:pt idx="2">
                  <c:v>4.0983606557377051E-3</c:v>
                </c:pt>
              </c:numCache>
            </c:numRef>
          </c:val>
          <c:extLst>
            <c:ext xmlns:c16="http://schemas.microsoft.com/office/drawing/2014/chart" uri="{C3380CC4-5D6E-409C-BE32-E72D297353CC}">
              <c16:uniqueId val="{0000000A-114E-420E-A3FA-0302C0A51EB4}"/>
            </c:ext>
          </c:extLst>
        </c:ser>
        <c:dLbls>
          <c:showLegendKey val="0"/>
          <c:showVal val="0"/>
          <c:showCatName val="0"/>
          <c:showSerName val="0"/>
          <c:showPercent val="1"/>
          <c:showBubbleSize val="0"/>
          <c:showLeaderLines val="0"/>
        </c:dLbls>
        <c:firstSliceAng val="0"/>
        <c:holeSize val="55"/>
      </c:doughnutChart>
      <c:spPr>
        <a:noFill/>
        <a:ln w="0">
          <a:noFill/>
        </a:ln>
      </c:spPr>
    </c:plotArea>
    <c:legend>
      <c:legendPos val="r"/>
      <c:layout>
        <c:manualLayout>
          <c:xMode val="edge"/>
          <c:yMode val="edge"/>
          <c:x val="0.13036800798857504"/>
          <c:y val="0.80812010354312214"/>
          <c:w val="0.75739893917627354"/>
          <c:h val="0.18119593830476244"/>
        </c:manualLayout>
      </c:layout>
      <c:overlay val="0"/>
      <c:txPr>
        <a:bodyPr/>
        <a:lstStyle/>
        <a:p>
          <a:pPr>
            <a:defRPr sz="1400">
              <a:solidFill>
                <a:schemeClr val="tx1"/>
              </a:solidFill>
            </a:defRPr>
          </a:pPr>
          <a:endParaRPr lang="en-US"/>
        </a:p>
      </c:txPr>
    </c:legend>
    <c:plotVisOnly val="1"/>
    <c:dispBlanksAs val="zero"/>
    <c:showDLblsOverMax val="0"/>
  </c:chart>
  <c:txPr>
    <a:bodyPr/>
    <a:lstStyle/>
    <a:p>
      <a:pPr>
        <a:defRPr sz="1796"/>
      </a:pPr>
      <a:endParaRPr lang="en-US"/>
    </a:p>
  </c:txPr>
  <c:externalData r:id="rId1">
    <c:autoUpdate val="0"/>
  </c:externalData>
  <c:userShapes r:id="rId2"/>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512154615149336E-2"/>
          <c:y val="1.9241541083847642E-2"/>
          <c:w val="0.95242982454032499"/>
          <c:h val="0.55908979902955969"/>
        </c:manualLayout>
      </c:layout>
      <c:barChart>
        <c:barDir val="bar"/>
        <c:grouping val="stacked"/>
        <c:varyColors val="0"/>
        <c:ser>
          <c:idx val="0"/>
          <c:order val="0"/>
          <c:tx>
            <c:strRef>
              <c:f>Sheet1!$B$1</c:f>
              <c:strCache>
                <c:ptCount val="1"/>
                <c:pt idx="0">
                  <c:v>Sérieusement affecté</c:v>
                </c:pt>
              </c:strCache>
            </c:strRef>
          </c:tx>
          <c:spPr>
            <a:solidFill>
              <a:srgbClr val="C00000"/>
            </a:solidFill>
          </c:spPr>
          <c:invertIfNegative val="0"/>
          <c:dPt>
            <c:idx val="0"/>
            <c:invertIfNegative val="0"/>
            <c:bubble3D val="0"/>
            <c:spPr>
              <a:solidFill>
                <a:srgbClr val="002060"/>
              </a:solidFill>
            </c:spPr>
            <c:extLst>
              <c:ext xmlns:c16="http://schemas.microsoft.com/office/drawing/2014/chart" uri="{C3380CC4-5D6E-409C-BE32-E72D297353CC}">
                <c16:uniqueId val="{00000000-0958-4B4B-9A2F-A70EE75AC61C}"/>
              </c:ext>
            </c:extLst>
          </c:dPt>
          <c:dLbls>
            <c:spPr>
              <a:noFill/>
              <a:ln>
                <a:noFill/>
              </a:ln>
              <a:effectLst/>
            </c:spPr>
            <c:txPr>
              <a:bodyPr wrap="square" lIns="38100" tIns="19050" rIns="38100" bIns="19050" anchor="ctr">
                <a:spAutoFit/>
              </a:bodyPr>
              <a:lstStyle/>
              <a:p>
                <a:pPr>
                  <a:defRPr sz="2800" b="1" i="0">
                    <a:solidFill>
                      <a:schemeClr val="bg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XXXX</c:v>
                </c:pt>
              </c:strCache>
            </c:strRef>
          </c:cat>
          <c:val>
            <c:numRef>
              <c:f>Sheet1!$B$2</c:f>
              <c:numCache>
                <c:formatCode>0%</c:formatCode>
                <c:ptCount val="1"/>
                <c:pt idx="0">
                  <c:v>0.58577405857740583</c:v>
                </c:pt>
              </c:numCache>
            </c:numRef>
          </c:val>
          <c:extLst>
            <c:ext xmlns:c16="http://schemas.microsoft.com/office/drawing/2014/chart" uri="{C3380CC4-5D6E-409C-BE32-E72D297353CC}">
              <c16:uniqueId val="{00000000-E82B-4A96-981B-4873A5854FB5}"/>
            </c:ext>
          </c:extLst>
        </c:ser>
        <c:ser>
          <c:idx val="1"/>
          <c:order val="1"/>
          <c:tx>
            <c:strRef>
              <c:f>Sheet1!$C$1</c:f>
              <c:strCache>
                <c:ptCount val="1"/>
                <c:pt idx="0">
                  <c:v>Modérément affecté</c:v>
                </c:pt>
              </c:strCache>
            </c:strRef>
          </c:tx>
          <c:spPr>
            <a:solidFill>
              <a:schemeClr val="accent5">
                <a:lumMod val="60000"/>
                <a:lumOff val="40000"/>
              </a:schemeClr>
            </a:solidFill>
          </c:spPr>
          <c:invertIfNegative val="0"/>
          <c:dLbls>
            <c:spPr>
              <a:noFill/>
              <a:ln>
                <a:noFill/>
              </a:ln>
              <a:effectLst/>
            </c:spPr>
            <c:txPr>
              <a:bodyPr wrap="square" lIns="38100" tIns="19050" rIns="38100" bIns="19050" anchor="ctr">
                <a:spAutoFit/>
              </a:bodyPr>
              <a:lstStyle/>
              <a:p>
                <a:pPr>
                  <a:defRPr sz="2800" b="1" i="0">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c:f>
              <c:strCache>
                <c:ptCount val="1"/>
                <c:pt idx="0">
                  <c:v>XXXX</c:v>
                </c:pt>
              </c:strCache>
            </c:strRef>
          </c:cat>
          <c:val>
            <c:numRef>
              <c:f>Sheet1!$C$2</c:f>
              <c:numCache>
                <c:formatCode>0%</c:formatCode>
                <c:ptCount val="1"/>
                <c:pt idx="0">
                  <c:v>0.2510460251046025</c:v>
                </c:pt>
              </c:numCache>
            </c:numRef>
          </c:val>
          <c:extLst>
            <c:ext xmlns:c16="http://schemas.microsoft.com/office/drawing/2014/chart" uri="{C3380CC4-5D6E-409C-BE32-E72D297353CC}">
              <c16:uniqueId val="{00000000-A09F-4F1A-AF5A-A629D02049D1}"/>
            </c:ext>
          </c:extLst>
        </c:ser>
        <c:ser>
          <c:idx val="2"/>
          <c:order val="2"/>
          <c:tx>
            <c:strRef>
              <c:f>Sheet1!$D$1</c:f>
              <c:strCache>
                <c:ptCount val="1"/>
                <c:pt idx="0">
                  <c:v>Plutôt affecté</c:v>
                </c:pt>
              </c:strCache>
            </c:strRef>
          </c:tx>
          <c:spPr>
            <a:solidFill>
              <a:schemeClr val="accent1">
                <a:lumMod val="20000"/>
                <a:lumOff val="80000"/>
              </a:schemeClr>
            </a:solidFill>
          </c:spPr>
          <c:invertIfNegative val="0"/>
          <c:dLbls>
            <c:dLbl>
              <c:idx val="0"/>
              <c:spPr>
                <a:noFill/>
                <a:ln>
                  <a:noFill/>
                </a:ln>
                <a:effectLst/>
              </c:spPr>
              <c:txPr>
                <a:bodyPr wrap="square" lIns="38100" tIns="19050" rIns="38100" bIns="19050" anchor="ctr">
                  <a:spAutoFit/>
                </a:bodyPr>
                <a:lstStyle/>
                <a:p>
                  <a:pPr>
                    <a:defRPr sz="2800" b="1">
                      <a:solidFill>
                        <a:schemeClr val="tx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1-0958-4B4B-9A2F-A70EE75AC61C}"/>
                </c:ext>
              </c:extLst>
            </c:dLbl>
            <c:spPr>
              <a:noFill/>
              <a:ln>
                <a:noFill/>
              </a:ln>
              <a:effectLst/>
            </c:spPr>
            <c:txPr>
              <a:bodyPr wrap="square" lIns="38100" tIns="19050" rIns="38100" bIns="19050" anchor="ctr">
                <a:spAutoFit/>
              </a:bodyPr>
              <a:lstStyle/>
              <a:p>
                <a:pPr>
                  <a:defRPr sz="2800" b="1">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c:f>
              <c:strCache>
                <c:ptCount val="1"/>
                <c:pt idx="0">
                  <c:v>XXXX</c:v>
                </c:pt>
              </c:strCache>
            </c:strRef>
          </c:cat>
          <c:val>
            <c:numRef>
              <c:f>Sheet1!$D$2</c:f>
              <c:numCache>
                <c:formatCode>0%</c:formatCode>
                <c:ptCount val="1"/>
                <c:pt idx="0">
                  <c:v>0.10460251046025103</c:v>
                </c:pt>
              </c:numCache>
            </c:numRef>
          </c:val>
          <c:extLst>
            <c:ext xmlns:c16="http://schemas.microsoft.com/office/drawing/2014/chart" uri="{C3380CC4-5D6E-409C-BE32-E72D297353CC}">
              <c16:uniqueId val="{00000001-A09F-4F1A-AF5A-A629D02049D1}"/>
            </c:ext>
          </c:extLst>
        </c:ser>
        <c:ser>
          <c:idx val="3"/>
          <c:order val="3"/>
          <c:tx>
            <c:strRef>
              <c:f>Sheet1!$E$1</c:f>
              <c:strCache>
                <c:ptCount val="1"/>
                <c:pt idx="0">
                  <c:v>Pas affecté</c:v>
                </c:pt>
              </c:strCache>
            </c:strRef>
          </c:tx>
          <c:spPr>
            <a:solidFill>
              <a:schemeClr val="tx1"/>
            </a:solidFill>
          </c:spPr>
          <c:invertIfNegative val="0"/>
          <c:dLbls>
            <c:dLbl>
              <c:idx val="0"/>
              <c:layout>
                <c:manualLayout>
                  <c:x val="3.2305202596015557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C6C-4D06-989D-E79A1EF09BB7}"/>
                </c:ext>
              </c:extLst>
            </c:dLbl>
            <c:spPr>
              <a:noFill/>
              <a:ln>
                <a:noFill/>
              </a:ln>
              <a:effectLst/>
            </c:spPr>
            <c:txPr>
              <a:bodyPr wrap="square" lIns="38100" tIns="19050" rIns="38100" bIns="19050" anchor="ctr">
                <a:spAutoFit/>
              </a:bodyPr>
              <a:lstStyle/>
              <a:p>
                <a:pPr>
                  <a:defRPr sz="2800" b="1">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c:f>
              <c:strCache>
                <c:ptCount val="1"/>
                <c:pt idx="0">
                  <c:v>XXXX</c:v>
                </c:pt>
              </c:strCache>
            </c:strRef>
          </c:cat>
          <c:val>
            <c:numRef>
              <c:f>Sheet1!$E$2</c:f>
              <c:numCache>
                <c:formatCode>0%</c:formatCode>
                <c:ptCount val="1"/>
                <c:pt idx="0">
                  <c:v>4.1841004184100417E-2</c:v>
                </c:pt>
              </c:numCache>
            </c:numRef>
          </c:val>
          <c:extLst>
            <c:ext xmlns:c16="http://schemas.microsoft.com/office/drawing/2014/chart" uri="{C3380CC4-5D6E-409C-BE32-E72D297353CC}">
              <c16:uniqueId val="{00000000-EE3F-47EC-8C44-553BFBC7C30D}"/>
            </c:ext>
          </c:extLst>
        </c:ser>
        <c:ser>
          <c:idx val="4"/>
          <c:order val="4"/>
          <c:tx>
            <c:strRef>
              <c:f>Sheet1!$F$1</c:f>
              <c:strCache>
                <c:ptCount val="1"/>
                <c:pt idx="0">
                  <c:v>Incertain(e)</c:v>
                </c:pt>
              </c:strCache>
            </c:strRef>
          </c:tx>
          <c:spPr>
            <a:solidFill>
              <a:schemeClr val="bg1">
                <a:lumMod val="65000"/>
              </a:schemeClr>
            </a:solidFill>
          </c:spPr>
          <c:invertIfNegative val="0"/>
          <c:dLbls>
            <c:dLbl>
              <c:idx val="0"/>
              <c:layout>
                <c:manualLayout>
                  <c:x val="1.6152601298007777E-2"/>
                  <c:y val="7.8320995207001778E-3"/>
                </c:manualLayout>
              </c:layout>
              <c:spPr>
                <a:noFill/>
                <a:ln>
                  <a:noFill/>
                </a:ln>
                <a:effectLst/>
              </c:spPr>
              <c:txPr>
                <a:bodyPr wrap="square" lIns="38100" tIns="19050" rIns="38100" bIns="19050" anchor="ctr">
                  <a:spAutoFit/>
                </a:bodyPr>
                <a:lstStyle/>
                <a:p>
                  <a:pPr>
                    <a:defRPr sz="2800" b="1">
                      <a:solidFill>
                        <a:schemeClr val="tx1"/>
                      </a:solidFill>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5E4-4223-BBDD-9B1D9905CD8C}"/>
                </c:ext>
              </c:extLst>
            </c:dLbl>
            <c:spPr>
              <a:noFill/>
              <a:ln>
                <a:noFill/>
              </a:ln>
              <a:effectLst/>
            </c:spPr>
            <c:txPr>
              <a:bodyPr wrap="square" lIns="38100" tIns="19050" rIns="38100" bIns="19050" anchor="ctr">
                <a:spAutoFit/>
              </a:bodyPr>
              <a:lstStyle/>
              <a:p>
                <a:pPr>
                  <a:defRPr sz="2800" b="1">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c:f>
              <c:strCache>
                <c:ptCount val="1"/>
                <c:pt idx="0">
                  <c:v>XXXX</c:v>
                </c:pt>
              </c:strCache>
            </c:strRef>
          </c:cat>
          <c:val>
            <c:numRef>
              <c:f>Sheet1!$F$2</c:f>
              <c:numCache>
                <c:formatCode>0%</c:formatCode>
                <c:ptCount val="1"/>
                <c:pt idx="0">
                  <c:v>1.6736401673640166E-2</c:v>
                </c:pt>
              </c:numCache>
            </c:numRef>
          </c:val>
          <c:extLst>
            <c:ext xmlns:c16="http://schemas.microsoft.com/office/drawing/2014/chart" uri="{C3380CC4-5D6E-409C-BE32-E72D297353CC}">
              <c16:uniqueId val="{00000001-EE3F-47EC-8C44-553BFBC7C30D}"/>
            </c:ext>
          </c:extLst>
        </c:ser>
        <c:dLbls>
          <c:showLegendKey val="0"/>
          <c:showVal val="1"/>
          <c:showCatName val="0"/>
          <c:showSerName val="0"/>
          <c:showPercent val="0"/>
          <c:showBubbleSize val="0"/>
        </c:dLbls>
        <c:gapWidth val="75"/>
        <c:overlap val="100"/>
        <c:axId val="131297280"/>
        <c:axId val="131299968"/>
      </c:barChart>
      <c:catAx>
        <c:axId val="131297280"/>
        <c:scaling>
          <c:orientation val="minMax"/>
        </c:scaling>
        <c:delete val="0"/>
        <c:axPos val="l"/>
        <c:numFmt formatCode="General" sourceLinked="1"/>
        <c:majorTickMark val="out"/>
        <c:minorTickMark val="none"/>
        <c:tickLblPos val="none"/>
        <c:txPr>
          <a:bodyPr/>
          <a:lstStyle/>
          <a:p>
            <a:pPr>
              <a:defRPr sz="2000"/>
            </a:pPr>
            <a:endParaRPr lang="en-US"/>
          </a:p>
        </c:txPr>
        <c:crossAx val="131299968"/>
        <c:crosses val="autoZero"/>
        <c:auto val="1"/>
        <c:lblAlgn val="ctr"/>
        <c:lblOffset val="100"/>
        <c:noMultiLvlLbl val="0"/>
      </c:catAx>
      <c:valAx>
        <c:axId val="131299968"/>
        <c:scaling>
          <c:orientation val="minMax"/>
          <c:max val="1"/>
        </c:scaling>
        <c:delete val="0"/>
        <c:axPos val="b"/>
        <c:numFmt formatCode="0%" sourceLinked="0"/>
        <c:majorTickMark val="out"/>
        <c:minorTickMark val="none"/>
        <c:tickLblPos val="nextTo"/>
        <c:txPr>
          <a:bodyPr/>
          <a:lstStyle/>
          <a:p>
            <a:pPr>
              <a:defRPr sz="1200"/>
            </a:pPr>
            <a:endParaRPr lang="en-US"/>
          </a:p>
        </c:txPr>
        <c:crossAx val="131297280"/>
        <c:crosses val="autoZero"/>
        <c:crossBetween val="between"/>
      </c:valAx>
      <c:spPr>
        <a:noFill/>
        <a:ln w="25396">
          <a:noFill/>
        </a:ln>
      </c:spPr>
    </c:plotArea>
    <c:legend>
      <c:legendPos val="b"/>
      <c:layout>
        <c:manualLayout>
          <c:xMode val="edge"/>
          <c:yMode val="edge"/>
          <c:x val="1.6528920655070507E-2"/>
          <c:y val="0.79500345850270526"/>
          <c:w val="0.96682063828421427"/>
          <c:h val="0.18970408482333209"/>
        </c:manualLayout>
      </c:layout>
      <c:overlay val="0"/>
      <c:txPr>
        <a:bodyPr/>
        <a:lstStyle/>
        <a:p>
          <a:pPr>
            <a:defRPr sz="1400"/>
          </a:pPr>
          <a:endParaRPr lang="en-US"/>
        </a:p>
      </c:txPr>
    </c:legend>
    <c:plotVisOnly val="1"/>
    <c:dispBlanksAs val="gap"/>
    <c:showDLblsOverMax val="0"/>
  </c:chart>
  <c:txPr>
    <a:bodyPr/>
    <a:lstStyle/>
    <a:p>
      <a:pPr>
        <a:defRPr sz="1800">
          <a:solidFill>
            <a:schemeClr val="tx1"/>
          </a:solidFill>
        </a:defRPr>
      </a:pPr>
      <a:endParaRPr lang="en-US"/>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3022173133335706"/>
          <c:y val="1.573586186920773E-2"/>
          <c:w val="0.52701597164759328"/>
          <c:h val="0.90628299698643922"/>
        </c:manualLayout>
      </c:layout>
      <c:barChart>
        <c:barDir val="bar"/>
        <c:grouping val="clustered"/>
        <c:varyColors val="0"/>
        <c:ser>
          <c:idx val="0"/>
          <c:order val="0"/>
          <c:tx>
            <c:strRef>
              <c:f>Sheet1!$B$1</c:f>
              <c:strCache>
                <c:ptCount val="1"/>
                <c:pt idx="0">
                  <c:v>X</c:v>
                </c:pt>
              </c:strCache>
            </c:strRef>
          </c:tx>
          <c:spPr>
            <a:solidFill>
              <a:schemeClr val="accent5">
                <a:lumMod val="60000"/>
                <a:lumOff val="40000"/>
              </a:schemeClr>
            </a:solidFill>
          </c:spPr>
          <c:invertIfNegative val="0"/>
          <c:dLbls>
            <c:spPr>
              <a:noFill/>
              <a:ln>
                <a:noFill/>
              </a:ln>
              <a:effectLst/>
            </c:spPr>
            <c:txPr>
              <a:bodyPr wrap="square" lIns="38100" tIns="19050" rIns="38100" bIns="19050" anchor="ctr">
                <a:spAutoFit/>
              </a:bodyPr>
              <a:lstStyle/>
              <a:p>
                <a:pPr>
                  <a:defRPr sz="2000" b="1" i="0">
                    <a:solidFill>
                      <a:schemeClr val="tx1"/>
                    </a:solidFil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Mesures liées à la gestion des eaux pluviales</c:v>
                </c:pt>
                <c:pt idx="1">
                  <c:v>Mesures liées à l'érosion</c:v>
                </c:pt>
                <c:pt idx="2">
                  <c:v>Mesures liées à la gestion de la qualité de l'eau</c:v>
                </c:pt>
                <c:pt idx="3">
                  <c:v>Mesures liées aux bassins versant ou à la gestion des forêts </c:v>
                </c:pt>
                <c:pt idx="4">
                  <c:v>Mesures liées au changement d'utilisation des terres </c:v>
                </c:pt>
              </c:strCache>
            </c:strRef>
          </c:cat>
          <c:val>
            <c:numRef>
              <c:f>Sheet1!$B$2:$B$6</c:f>
              <c:numCache>
                <c:formatCode>0%</c:formatCode>
                <c:ptCount val="5"/>
                <c:pt idx="0">
                  <c:v>0.51054852320675104</c:v>
                </c:pt>
                <c:pt idx="1">
                  <c:v>0.52742616033755274</c:v>
                </c:pt>
                <c:pt idx="2">
                  <c:v>0.74683544303797467</c:v>
                </c:pt>
                <c:pt idx="3">
                  <c:v>0.74683544303797467</c:v>
                </c:pt>
                <c:pt idx="4">
                  <c:v>0.78481012658227844</c:v>
                </c:pt>
              </c:numCache>
            </c:numRef>
          </c:val>
          <c:extLst>
            <c:ext xmlns:c16="http://schemas.microsoft.com/office/drawing/2014/chart" uri="{C3380CC4-5D6E-409C-BE32-E72D297353CC}">
              <c16:uniqueId val="{00000000-E82B-4A96-981B-4873A5854FB5}"/>
            </c:ext>
          </c:extLst>
        </c:ser>
        <c:dLbls>
          <c:dLblPos val="outEnd"/>
          <c:showLegendKey val="0"/>
          <c:showVal val="1"/>
          <c:showCatName val="0"/>
          <c:showSerName val="0"/>
          <c:showPercent val="0"/>
          <c:showBubbleSize val="0"/>
        </c:dLbls>
        <c:gapWidth val="75"/>
        <c:axId val="131297280"/>
        <c:axId val="131299968"/>
      </c:barChart>
      <c:catAx>
        <c:axId val="131297280"/>
        <c:scaling>
          <c:orientation val="minMax"/>
        </c:scaling>
        <c:delete val="0"/>
        <c:axPos val="l"/>
        <c:numFmt formatCode="General" sourceLinked="1"/>
        <c:majorTickMark val="none"/>
        <c:minorTickMark val="none"/>
        <c:tickLblPos val="nextTo"/>
        <c:spPr>
          <a:ln/>
        </c:spPr>
        <c:txPr>
          <a:bodyPr/>
          <a:lstStyle/>
          <a:p>
            <a:pPr algn="dist">
              <a:defRPr sz="1400"/>
            </a:pPr>
            <a:endParaRPr lang="en-US"/>
          </a:p>
        </c:txPr>
        <c:crossAx val="131299968"/>
        <c:crosses val="autoZero"/>
        <c:auto val="0"/>
        <c:lblAlgn val="ctr"/>
        <c:lblOffset val="200"/>
        <c:noMultiLvlLbl val="0"/>
      </c:catAx>
      <c:valAx>
        <c:axId val="131299968"/>
        <c:scaling>
          <c:orientation val="minMax"/>
        </c:scaling>
        <c:delete val="0"/>
        <c:axPos val="b"/>
        <c:numFmt formatCode="0%" sourceLinked="0"/>
        <c:majorTickMark val="none"/>
        <c:minorTickMark val="none"/>
        <c:tickLblPos val="nextTo"/>
        <c:txPr>
          <a:bodyPr/>
          <a:lstStyle/>
          <a:p>
            <a:pPr>
              <a:defRPr sz="1200"/>
            </a:pPr>
            <a:endParaRPr lang="en-US"/>
          </a:p>
        </c:txPr>
        <c:crossAx val="131297280"/>
        <c:crosses val="autoZero"/>
        <c:crossBetween val="between"/>
      </c:valAx>
      <c:spPr>
        <a:noFill/>
        <a:ln w="25396">
          <a:noFill/>
        </a:ln>
      </c:spPr>
    </c:plotArea>
    <c:plotVisOnly val="1"/>
    <c:dispBlanksAs val="gap"/>
    <c:showDLblsOverMax val="0"/>
  </c:chart>
  <c:txPr>
    <a:bodyPr/>
    <a:lstStyle/>
    <a:p>
      <a:pPr>
        <a:defRPr sz="1800">
          <a:solidFill>
            <a:schemeClr val="tx1"/>
          </a:solidFill>
        </a:defRPr>
      </a:pPr>
      <a:endParaRPr lang="en-US"/>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450876510806519"/>
          <c:y val="0.10245308089505455"/>
          <c:w val="0.57225170223287458"/>
          <c:h val="0.69272574480821481"/>
        </c:manualLayout>
      </c:layout>
      <c:doughnutChart>
        <c:varyColors val="1"/>
        <c:ser>
          <c:idx val="0"/>
          <c:order val="0"/>
          <c:tx>
            <c:strRef>
              <c:f>Sheet1!$B$1</c:f>
              <c:strCache>
                <c:ptCount val="1"/>
                <c:pt idx="0">
                  <c:v>Column1</c:v>
                </c:pt>
              </c:strCache>
            </c:strRef>
          </c:tx>
          <c:dPt>
            <c:idx val="0"/>
            <c:bubble3D val="0"/>
            <c:spPr>
              <a:solidFill>
                <a:srgbClr val="2F5597"/>
              </a:solidFill>
            </c:spPr>
            <c:extLst>
              <c:ext xmlns:c16="http://schemas.microsoft.com/office/drawing/2014/chart" uri="{C3380CC4-5D6E-409C-BE32-E72D297353CC}">
                <c16:uniqueId val="{00000001-114E-420E-A3FA-0302C0A51EB4}"/>
              </c:ext>
            </c:extLst>
          </c:dPt>
          <c:dPt>
            <c:idx val="1"/>
            <c:bubble3D val="0"/>
            <c:spPr>
              <a:solidFill>
                <a:srgbClr val="8FAADC"/>
              </a:solidFill>
            </c:spPr>
            <c:extLst>
              <c:ext xmlns:c16="http://schemas.microsoft.com/office/drawing/2014/chart" uri="{C3380CC4-5D6E-409C-BE32-E72D297353CC}">
                <c16:uniqueId val="{00000003-114E-420E-A3FA-0302C0A51EB4}"/>
              </c:ext>
            </c:extLst>
          </c:dPt>
          <c:dPt>
            <c:idx val="2"/>
            <c:bubble3D val="0"/>
            <c:spPr>
              <a:solidFill>
                <a:srgbClr val="CFDBF0"/>
              </a:solidFill>
            </c:spPr>
            <c:extLst>
              <c:ext xmlns:c16="http://schemas.microsoft.com/office/drawing/2014/chart" uri="{C3380CC4-5D6E-409C-BE32-E72D297353CC}">
                <c16:uniqueId val="{00000005-114E-420E-A3FA-0302C0A51EB4}"/>
              </c:ext>
            </c:extLst>
          </c:dPt>
          <c:dPt>
            <c:idx val="3"/>
            <c:bubble3D val="0"/>
            <c:spPr>
              <a:solidFill>
                <a:srgbClr val="C00000"/>
              </a:solidFill>
            </c:spPr>
            <c:extLst>
              <c:ext xmlns:c16="http://schemas.microsoft.com/office/drawing/2014/chart" uri="{C3380CC4-5D6E-409C-BE32-E72D297353CC}">
                <c16:uniqueId val="{00000007-114E-420E-A3FA-0302C0A51EB4}"/>
              </c:ext>
            </c:extLst>
          </c:dPt>
          <c:dPt>
            <c:idx val="4"/>
            <c:bubble3D val="0"/>
            <c:spPr>
              <a:solidFill>
                <a:schemeClr val="bg1">
                  <a:lumMod val="65000"/>
                </a:schemeClr>
              </a:solidFill>
            </c:spPr>
            <c:extLst>
              <c:ext xmlns:c16="http://schemas.microsoft.com/office/drawing/2014/chart" uri="{C3380CC4-5D6E-409C-BE32-E72D297353CC}">
                <c16:uniqueId val="{00000009-114E-420E-A3FA-0302C0A51EB4}"/>
              </c:ext>
            </c:extLst>
          </c:dPt>
          <c:dLbls>
            <c:dLbl>
              <c:idx val="2"/>
              <c:delete val="1"/>
              <c:extLst>
                <c:ext xmlns:c15="http://schemas.microsoft.com/office/drawing/2012/chart" uri="{CE6537A1-D6FC-4f65-9D91-7224C49458BB}"/>
                <c:ext xmlns:c16="http://schemas.microsoft.com/office/drawing/2014/chart" uri="{C3380CC4-5D6E-409C-BE32-E72D297353CC}">
                  <c16:uniqueId val="{00000005-114E-420E-A3FA-0302C0A51EB4}"/>
                </c:ext>
              </c:extLst>
            </c:dLbl>
            <c:spPr>
              <a:noFill/>
              <a:ln>
                <a:noFill/>
              </a:ln>
              <a:effectLst/>
            </c:spPr>
            <c:txPr>
              <a:bodyPr/>
              <a:lstStyle/>
              <a:p>
                <a:pPr>
                  <a:defRPr sz="2400" b="1">
                    <a:solidFill>
                      <a:schemeClr val="bg1"/>
                    </a:solidFill>
                  </a:defRPr>
                </a:pPr>
                <a:endParaRPr lang="en-US"/>
              </a:p>
            </c:txPr>
            <c:showLegendKey val="0"/>
            <c:showVal val="0"/>
            <c:showCatName val="0"/>
            <c:showSerName val="0"/>
            <c:showPercent val="1"/>
            <c:showBubbleSize val="0"/>
            <c:showLeaderLines val="0"/>
            <c:extLst>
              <c:ext xmlns:c15="http://schemas.microsoft.com/office/drawing/2012/chart" uri="{CE6537A1-D6FC-4f65-9D91-7224C49458BB}"/>
            </c:extLst>
          </c:dLbls>
          <c:cat>
            <c:strRef>
              <c:f>Sheet1!$A$2:$A$4</c:f>
              <c:strCache>
                <c:ptCount val="3"/>
                <c:pt idx="0">
                  <c:v>Priorité élevée</c:v>
                </c:pt>
                <c:pt idx="1">
                  <c:v>Priorité modérée</c:v>
                </c:pt>
                <c:pt idx="2">
                  <c:v>Priorité basse</c:v>
                </c:pt>
              </c:strCache>
            </c:strRef>
          </c:cat>
          <c:val>
            <c:numRef>
              <c:f>Sheet1!$B$2:$B$4</c:f>
              <c:numCache>
                <c:formatCode>General</c:formatCode>
                <c:ptCount val="3"/>
                <c:pt idx="0">
                  <c:v>0.83682008368200822</c:v>
                </c:pt>
                <c:pt idx="1">
                  <c:v>0.16300000000000001</c:v>
                </c:pt>
                <c:pt idx="2">
                  <c:v>0</c:v>
                </c:pt>
              </c:numCache>
            </c:numRef>
          </c:val>
          <c:extLst>
            <c:ext xmlns:c16="http://schemas.microsoft.com/office/drawing/2014/chart" uri="{C3380CC4-5D6E-409C-BE32-E72D297353CC}">
              <c16:uniqueId val="{0000000A-114E-420E-A3FA-0302C0A51EB4}"/>
            </c:ext>
          </c:extLst>
        </c:ser>
        <c:dLbls>
          <c:showLegendKey val="0"/>
          <c:showVal val="0"/>
          <c:showCatName val="0"/>
          <c:showSerName val="0"/>
          <c:showPercent val="1"/>
          <c:showBubbleSize val="0"/>
          <c:showLeaderLines val="0"/>
        </c:dLbls>
        <c:firstSliceAng val="0"/>
        <c:holeSize val="55"/>
      </c:doughnutChart>
      <c:spPr>
        <a:noFill/>
        <a:ln w="0">
          <a:noFill/>
        </a:ln>
      </c:spPr>
    </c:plotArea>
    <c:legend>
      <c:legendPos val="r"/>
      <c:layout>
        <c:manualLayout>
          <c:xMode val="edge"/>
          <c:yMode val="edge"/>
          <c:x val="0.13036800798857504"/>
          <c:y val="0.80812010354312214"/>
          <c:w val="0.75739893917627354"/>
          <c:h val="0.18119593830476244"/>
        </c:manualLayout>
      </c:layout>
      <c:overlay val="0"/>
      <c:txPr>
        <a:bodyPr/>
        <a:lstStyle/>
        <a:p>
          <a:pPr>
            <a:defRPr sz="1400">
              <a:solidFill>
                <a:schemeClr val="tx1"/>
              </a:solidFill>
            </a:defRPr>
          </a:pPr>
          <a:endParaRPr lang="en-US"/>
        </a:p>
      </c:txPr>
    </c:legend>
    <c:plotVisOnly val="1"/>
    <c:dispBlanksAs val="zero"/>
    <c:showDLblsOverMax val="0"/>
  </c:chart>
  <c:txPr>
    <a:bodyPr/>
    <a:lstStyle/>
    <a:p>
      <a:pPr>
        <a:defRPr sz="1796"/>
      </a:pPr>
      <a:endParaRPr lang="en-US"/>
    </a:p>
  </c:txPr>
  <c:externalData r:id="rId1">
    <c:autoUpdate val="0"/>
  </c:externalData>
  <c:userShapes r:id="rId2"/>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512154615149336E-2"/>
          <c:y val="1.9241541083847642E-2"/>
          <c:w val="0.95242982454032499"/>
          <c:h val="0.64069362936461927"/>
        </c:manualLayout>
      </c:layout>
      <c:barChart>
        <c:barDir val="bar"/>
        <c:grouping val="stacked"/>
        <c:varyColors val="0"/>
        <c:ser>
          <c:idx val="0"/>
          <c:order val="0"/>
          <c:tx>
            <c:strRef>
              <c:f>Sheet1!$B$1</c:f>
              <c:strCache>
                <c:ptCount val="1"/>
                <c:pt idx="0">
                  <c:v>Oui</c:v>
                </c:pt>
              </c:strCache>
            </c:strRef>
          </c:tx>
          <c:spPr>
            <a:solidFill>
              <a:srgbClr val="002060"/>
            </a:solidFill>
          </c:spPr>
          <c:invertIfNegative val="0"/>
          <c:dPt>
            <c:idx val="0"/>
            <c:invertIfNegative val="0"/>
            <c:bubble3D val="0"/>
            <c:spPr>
              <a:solidFill>
                <a:srgbClr val="2F5597"/>
              </a:solidFill>
            </c:spPr>
            <c:extLst>
              <c:ext xmlns:c16="http://schemas.microsoft.com/office/drawing/2014/chart" uri="{C3380CC4-5D6E-409C-BE32-E72D297353CC}">
                <c16:uniqueId val="{00000005-8843-40BA-9092-199A2CAF37BA}"/>
              </c:ext>
            </c:extLst>
          </c:dPt>
          <c:dLbls>
            <c:spPr>
              <a:noFill/>
              <a:ln>
                <a:noFill/>
              </a:ln>
              <a:effectLst/>
            </c:spPr>
            <c:txPr>
              <a:bodyPr wrap="square" lIns="38100" tIns="19050" rIns="38100" bIns="19050" anchor="ctr">
                <a:spAutoFit/>
              </a:bodyPr>
              <a:lstStyle/>
              <a:p>
                <a:pPr>
                  <a:defRPr sz="2800" b="1" i="0">
                    <a:solidFill>
                      <a:schemeClr val="bg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Yes</c:v>
                </c:pt>
              </c:strCache>
            </c:strRef>
          </c:cat>
          <c:val>
            <c:numRef>
              <c:f>Sheet1!$B$2</c:f>
              <c:numCache>
                <c:formatCode>0%</c:formatCode>
                <c:ptCount val="1"/>
                <c:pt idx="0">
                  <c:v>0.41880341880341881</c:v>
                </c:pt>
              </c:numCache>
            </c:numRef>
          </c:val>
          <c:extLst>
            <c:ext xmlns:c16="http://schemas.microsoft.com/office/drawing/2014/chart" uri="{C3380CC4-5D6E-409C-BE32-E72D297353CC}">
              <c16:uniqueId val="{00000000-8843-40BA-9092-199A2CAF37BA}"/>
            </c:ext>
          </c:extLst>
        </c:ser>
        <c:ser>
          <c:idx val="1"/>
          <c:order val="1"/>
          <c:tx>
            <c:strRef>
              <c:f>Sheet1!$C$1</c:f>
              <c:strCache>
                <c:ptCount val="1"/>
                <c:pt idx="0">
                  <c:v>Non</c:v>
                </c:pt>
              </c:strCache>
            </c:strRef>
          </c:tx>
          <c:spPr>
            <a:solidFill>
              <a:srgbClr val="8FAADC"/>
            </a:solidFill>
          </c:spPr>
          <c:invertIfNegative val="0"/>
          <c:dPt>
            <c:idx val="0"/>
            <c:invertIfNegative val="0"/>
            <c:bubble3D val="0"/>
            <c:spPr>
              <a:solidFill>
                <a:srgbClr val="CFDBF0"/>
              </a:solidFill>
            </c:spPr>
            <c:extLst>
              <c:ext xmlns:c16="http://schemas.microsoft.com/office/drawing/2014/chart" uri="{C3380CC4-5D6E-409C-BE32-E72D297353CC}">
                <c16:uniqueId val="{00000003-A77E-44CC-8430-307670ADAC86}"/>
              </c:ext>
            </c:extLst>
          </c:dPt>
          <c:dLbls>
            <c:dLbl>
              <c:idx val="0"/>
              <c:spPr>
                <a:noFill/>
                <a:ln>
                  <a:noFill/>
                </a:ln>
                <a:effectLst/>
              </c:spPr>
              <c:txPr>
                <a:bodyPr wrap="square" lIns="38100" tIns="19050" rIns="38100" bIns="19050" anchor="ctr">
                  <a:spAutoFit/>
                </a:bodyPr>
                <a:lstStyle/>
                <a:p>
                  <a:pPr>
                    <a:defRPr sz="2800" b="1">
                      <a:solidFill>
                        <a:schemeClr val="tx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3-A77E-44CC-8430-307670ADAC86}"/>
                </c:ext>
              </c:extLst>
            </c:dLbl>
            <c:spPr>
              <a:noFill/>
              <a:ln>
                <a:noFill/>
              </a:ln>
              <a:effectLst/>
            </c:spPr>
            <c:txPr>
              <a:bodyPr wrap="square" lIns="38100" tIns="19050" rIns="38100" bIns="19050" anchor="ctr">
                <a:spAutoFit/>
              </a:bodyPr>
              <a:lstStyle/>
              <a:p>
                <a:pPr>
                  <a:defRPr sz="2800" b="1">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c:f>
              <c:strCache>
                <c:ptCount val="1"/>
                <c:pt idx="0">
                  <c:v>Yes</c:v>
                </c:pt>
              </c:strCache>
            </c:strRef>
          </c:cat>
          <c:val>
            <c:numRef>
              <c:f>Sheet1!$C$2</c:f>
              <c:numCache>
                <c:formatCode>0%</c:formatCode>
                <c:ptCount val="1"/>
                <c:pt idx="0">
                  <c:v>0.58119658119658124</c:v>
                </c:pt>
              </c:numCache>
            </c:numRef>
          </c:val>
          <c:extLst>
            <c:ext xmlns:c16="http://schemas.microsoft.com/office/drawing/2014/chart" uri="{C3380CC4-5D6E-409C-BE32-E72D297353CC}">
              <c16:uniqueId val="{00000006-FF1D-4780-89D9-F8E32E7044B2}"/>
            </c:ext>
          </c:extLst>
        </c:ser>
        <c:dLbls>
          <c:showLegendKey val="0"/>
          <c:showVal val="1"/>
          <c:showCatName val="0"/>
          <c:showSerName val="0"/>
          <c:showPercent val="0"/>
          <c:showBubbleSize val="0"/>
        </c:dLbls>
        <c:gapWidth val="75"/>
        <c:overlap val="100"/>
        <c:axId val="131297280"/>
        <c:axId val="131299968"/>
      </c:barChart>
      <c:catAx>
        <c:axId val="131297280"/>
        <c:scaling>
          <c:orientation val="minMax"/>
        </c:scaling>
        <c:delete val="0"/>
        <c:axPos val="l"/>
        <c:numFmt formatCode="General" sourceLinked="1"/>
        <c:majorTickMark val="out"/>
        <c:minorTickMark val="none"/>
        <c:tickLblPos val="none"/>
        <c:txPr>
          <a:bodyPr/>
          <a:lstStyle/>
          <a:p>
            <a:pPr>
              <a:defRPr sz="2000"/>
            </a:pPr>
            <a:endParaRPr lang="en-US"/>
          </a:p>
        </c:txPr>
        <c:crossAx val="131299968"/>
        <c:crosses val="autoZero"/>
        <c:auto val="1"/>
        <c:lblAlgn val="ctr"/>
        <c:lblOffset val="100"/>
        <c:noMultiLvlLbl val="0"/>
      </c:catAx>
      <c:valAx>
        <c:axId val="131299968"/>
        <c:scaling>
          <c:orientation val="minMax"/>
          <c:max val="1"/>
        </c:scaling>
        <c:delete val="0"/>
        <c:axPos val="b"/>
        <c:numFmt formatCode="0%" sourceLinked="0"/>
        <c:majorTickMark val="out"/>
        <c:minorTickMark val="none"/>
        <c:tickLblPos val="nextTo"/>
        <c:txPr>
          <a:bodyPr/>
          <a:lstStyle/>
          <a:p>
            <a:pPr>
              <a:defRPr sz="1200"/>
            </a:pPr>
            <a:endParaRPr lang="en-US"/>
          </a:p>
        </c:txPr>
        <c:crossAx val="131297280"/>
        <c:crosses val="autoZero"/>
        <c:crossBetween val="between"/>
      </c:valAx>
      <c:spPr>
        <a:noFill/>
        <a:ln w="25396">
          <a:noFill/>
        </a:ln>
      </c:spPr>
    </c:plotArea>
    <c:plotVisOnly val="1"/>
    <c:dispBlanksAs val="gap"/>
    <c:showDLblsOverMax val="0"/>
  </c:chart>
  <c:txPr>
    <a:bodyPr/>
    <a:lstStyle/>
    <a:p>
      <a:pPr>
        <a:defRPr sz="1800">
          <a:solidFill>
            <a:schemeClr val="tx1"/>
          </a:solidFill>
        </a:defRPr>
      </a:pPr>
      <a:endParaRPr lang="en-US"/>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818142721926661"/>
          <c:y val="6.9372869316391084E-2"/>
          <c:w val="0.62101720427217333"/>
          <c:h val="0.74141979025580917"/>
        </c:manualLayout>
      </c:layout>
      <c:doughnutChart>
        <c:varyColors val="1"/>
        <c:ser>
          <c:idx val="0"/>
          <c:order val="0"/>
          <c:tx>
            <c:strRef>
              <c:f>Sheet1!$B$1</c:f>
              <c:strCache>
                <c:ptCount val="1"/>
                <c:pt idx="0">
                  <c:v>Column1</c:v>
                </c:pt>
              </c:strCache>
            </c:strRef>
          </c:tx>
          <c:dPt>
            <c:idx val="0"/>
            <c:bubble3D val="0"/>
            <c:spPr>
              <a:solidFill>
                <a:srgbClr val="2F5597"/>
              </a:solidFill>
            </c:spPr>
            <c:extLst>
              <c:ext xmlns:c16="http://schemas.microsoft.com/office/drawing/2014/chart" uri="{C3380CC4-5D6E-409C-BE32-E72D297353CC}">
                <c16:uniqueId val="{00000001-114E-420E-A3FA-0302C0A51EB4}"/>
              </c:ext>
            </c:extLst>
          </c:dPt>
          <c:dPt>
            <c:idx val="1"/>
            <c:bubble3D val="0"/>
            <c:spPr>
              <a:solidFill>
                <a:srgbClr val="CFDBF0"/>
              </a:solidFill>
            </c:spPr>
            <c:extLst>
              <c:ext xmlns:c16="http://schemas.microsoft.com/office/drawing/2014/chart" uri="{C3380CC4-5D6E-409C-BE32-E72D297353CC}">
                <c16:uniqueId val="{00000003-114E-420E-A3FA-0302C0A51EB4}"/>
              </c:ext>
            </c:extLst>
          </c:dPt>
          <c:dPt>
            <c:idx val="2"/>
            <c:bubble3D val="0"/>
            <c:spPr>
              <a:solidFill>
                <a:schemeClr val="bg1">
                  <a:lumMod val="65000"/>
                </a:schemeClr>
              </a:solidFill>
            </c:spPr>
            <c:extLst>
              <c:ext xmlns:c16="http://schemas.microsoft.com/office/drawing/2014/chart" uri="{C3380CC4-5D6E-409C-BE32-E72D297353CC}">
                <c16:uniqueId val="{00000005-114E-420E-A3FA-0302C0A51EB4}"/>
              </c:ext>
            </c:extLst>
          </c:dPt>
          <c:dPt>
            <c:idx val="3"/>
            <c:bubble3D val="0"/>
            <c:spPr>
              <a:solidFill>
                <a:srgbClr val="C00000"/>
              </a:solidFill>
            </c:spPr>
            <c:extLst>
              <c:ext xmlns:c16="http://schemas.microsoft.com/office/drawing/2014/chart" uri="{C3380CC4-5D6E-409C-BE32-E72D297353CC}">
                <c16:uniqueId val="{00000007-114E-420E-A3FA-0302C0A51EB4}"/>
              </c:ext>
            </c:extLst>
          </c:dPt>
          <c:dPt>
            <c:idx val="4"/>
            <c:bubble3D val="0"/>
            <c:spPr>
              <a:solidFill>
                <a:schemeClr val="bg1">
                  <a:lumMod val="65000"/>
                </a:schemeClr>
              </a:solidFill>
            </c:spPr>
            <c:extLst>
              <c:ext xmlns:c16="http://schemas.microsoft.com/office/drawing/2014/chart" uri="{C3380CC4-5D6E-409C-BE32-E72D297353CC}">
                <c16:uniqueId val="{00000009-114E-420E-A3FA-0302C0A51EB4}"/>
              </c:ext>
            </c:extLst>
          </c:dPt>
          <c:dLbls>
            <c:dLbl>
              <c:idx val="1"/>
              <c:layout>
                <c:manualLayout>
                  <c:x val="9.7531193662775857E-3"/>
                  <c:y val="-5.5309240081297478E-2"/>
                </c:manualLayout>
              </c:layout>
              <c:spPr>
                <a:noFill/>
                <a:ln>
                  <a:noFill/>
                </a:ln>
                <a:effectLst/>
              </c:spPr>
              <c:txPr>
                <a:bodyPr/>
                <a:lstStyle/>
                <a:p>
                  <a:pPr>
                    <a:defRPr sz="2400" b="1">
                      <a:solidFill>
                        <a:schemeClr val="tx1"/>
                      </a:solidFill>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114E-420E-A3FA-0302C0A51EB4}"/>
                </c:ext>
              </c:extLst>
            </c:dLbl>
            <c:dLbl>
              <c:idx val="2"/>
              <c:layout>
                <c:manualLayout>
                  <c:x val="1.4629679049416444E-2"/>
                  <c:y val="3.2021138994435379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114E-420E-A3FA-0302C0A51EB4}"/>
                </c:ext>
              </c:extLst>
            </c:dLbl>
            <c:spPr>
              <a:noFill/>
              <a:ln>
                <a:noFill/>
              </a:ln>
              <a:effectLst/>
            </c:spPr>
            <c:txPr>
              <a:bodyPr/>
              <a:lstStyle/>
              <a:p>
                <a:pPr>
                  <a:defRPr sz="2400" b="1">
                    <a:solidFill>
                      <a:schemeClr val="bg1"/>
                    </a:solidFill>
                  </a:defRPr>
                </a:pPr>
                <a:endParaRPr lang="en-US"/>
              </a:p>
            </c:txPr>
            <c:showLegendKey val="0"/>
            <c:showVal val="0"/>
            <c:showCatName val="0"/>
            <c:showSerName val="0"/>
            <c:showPercent val="1"/>
            <c:showBubbleSize val="0"/>
            <c:showLeaderLines val="0"/>
            <c:extLst>
              <c:ext xmlns:c15="http://schemas.microsoft.com/office/drawing/2012/chart" uri="{CE6537A1-D6FC-4f65-9D91-7224C49458BB}"/>
            </c:extLst>
          </c:dLbls>
          <c:cat>
            <c:strRef>
              <c:f>Sheet1!$A$2:$A$4</c:f>
              <c:strCache>
                <c:ptCount val="3"/>
                <c:pt idx="0">
                  <c:v>Oui</c:v>
                </c:pt>
                <c:pt idx="1">
                  <c:v>Non</c:v>
                </c:pt>
                <c:pt idx="2">
                  <c:v>Incertain(e)</c:v>
                </c:pt>
              </c:strCache>
            </c:strRef>
          </c:cat>
          <c:val>
            <c:numRef>
              <c:f>Sheet1!$B$2:$B$4</c:f>
              <c:numCache>
                <c:formatCode>General</c:formatCode>
                <c:ptCount val="3"/>
                <c:pt idx="0">
                  <c:v>0.95299145299145294</c:v>
                </c:pt>
                <c:pt idx="1">
                  <c:v>1.282051282051282E-2</c:v>
                </c:pt>
                <c:pt idx="2">
                  <c:v>3.4188034188034191E-2</c:v>
                </c:pt>
              </c:numCache>
            </c:numRef>
          </c:val>
          <c:extLst>
            <c:ext xmlns:c16="http://schemas.microsoft.com/office/drawing/2014/chart" uri="{C3380CC4-5D6E-409C-BE32-E72D297353CC}">
              <c16:uniqueId val="{0000000A-114E-420E-A3FA-0302C0A51EB4}"/>
            </c:ext>
          </c:extLst>
        </c:ser>
        <c:dLbls>
          <c:showLegendKey val="0"/>
          <c:showVal val="0"/>
          <c:showCatName val="0"/>
          <c:showSerName val="0"/>
          <c:showPercent val="1"/>
          <c:showBubbleSize val="0"/>
          <c:showLeaderLines val="0"/>
        </c:dLbls>
        <c:firstSliceAng val="0"/>
        <c:holeSize val="55"/>
      </c:doughnutChart>
      <c:spPr>
        <a:noFill/>
        <a:ln w="0">
          <a:noFill/>
        </a:ln>
      </c:spPr>
    </c:plotArea>
    <c:legend>
      <c:legendPos val="r"/>
      <c:layout>
        <c:manualLayout>
          <c:xMode val="edge"/>
          <c:yMode val="edge"/>
          <c:x val="0.13036800798857504"/>
          <c:y val="0.80812010354312214"/>
          <c:w val="0.75739893917627354"/>
          <c:h val="0.18119593830476244"/>
        </c:manualLayout>
      </c:layout>
      <c:overlay val="0"/>
      <c:txPr>
        <a:bodyPr/>
        <a:lstStyle/>
        <a:p>
          <a:pPr>
            <a:defRPr sz="1600">
              <a:solidFill>
                <a:schemeClr val="tx1"/>
              </a:solidFill>
            </a:defRPr>
          </a:pPr>
          <a:endParaRPr lang="en-US"/>
        </a:p>
      </c:txPr>
    </c:legend>
    <c:plotVisOnly val="1"/>
    <c:dispBlanksAs val="zero"/>
    <c:showDLblsOverMax val="0"/>
  </c:chart>
  <c:txPr>
    <a:bodyPr/>
    <a:lstStyle/>
    <a:p>
      <a:pPr>
        <a:defRPr sz="1796"/>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450876510806519"/>
          <c:y val="0.10245308089505455"/>
          <c:w val="0.57225170223287458"/>
          <c:h val="0.69272574480821481"/>
        </c:manualLayout>
      </c:layout>
      <c:doughnutChart>
        <c:varyColors val="1"/>
        <c:ser>
          <c:idx val="0"/>
          <c:order val="0"/>
          <c:tx>
            <c:strRef>
              <c:f>Sheet1!$B$1</c:f>
              <c:strCache>
                <c:ptCount val="1"/>
                <c:pt idx="0">
                  <c:v>Column1</c:v>
                </c:pt>
              </c:strCache>
            </c:strRef>
          </c:tx>
          <c:dPt>
            <c:idx val="0"/>
            <c:bubble3D val="0"/>
            <c:spPr>
              <a:solidFill>
                <a:srgbClr val="2F5597"/>
              </a:solidFill>
            </c:spPr>
            <c:extLst>
              <c:ext xmlns:c16="http://schemas.microsoft.com/office/drawing/2014/chart" uri="{C3380CC4-5D6E-409C-BE32-E72D297353CC}">
                <c16:uniqueId val="{00000001-114E-420E-A3FA-0302C0A51EB4}"/>
              </c:ext>
            </c:extLst>
          </c:dPt>
          <c:dPt>
            <c:idx val="1"/>
            <c:bubble3D val="0"/>
            <c:spPr>
              <a:solidFill>
                <a:srgbClr val="8FAADC"/>
              </a:solidFill>
            </c:spPr>
            <c:extLst>
              <c:ext xmlns:c16="http://schemas.microsoft.com/office/drawing/2014/chart" uri="{C3380CC4-5D6E-409C-BE32-E72D297353CC}">
                <c16:uniqueId val="{00000003-114E-420E-A3FA-0302C0A51EB4}"/>
              </c:ext>
            </c:extLst>
          </c:dPt>
          <c:dPt>
            <c:idx val="2"/>
            <c:bubble3D val="0"/>
            <c:spPr>
              <a:solidFill>
                <a:srgbClr val="CFDBF0"/>
              </a:solidFill>
            </c:spPr>
            <c:extLst>
              <c:ext xmlns:c16="http://schemas.microsoft.com/office/drawing/2014/chart" uri="{C3380CC4-5D6E-409C-BE32-E72D297353CC}">
                <c16:uniqueId val="{00000005-114E-420E-A3FA-0302C0A51EB4}"/>
              </c:ext>
            </c:extLst>
          </c:dPt>
          <c:dPt>
            <c:idx val="3"/>
            <c:bubble3D val="0"/>
            <c:spPr>
              <a:solidFill>
                <a:srgbClr val="C00000"/>
              </a:solidFill>
            </c:spPr>
            <c:extLst>
              <c:ext xmlns:c16="http://schemas.microsoft.com/office/drawing/2014/chart" uri="{C3380CC4-5D6E-409C-BE32-E72D297353CC}">
                <c16:uniqueId val="{00000007-114E-420E-A3FA-0302C0A51EB4}"/>
              </c:ext>
            </c:extLst>
          </c:dPt>
          <c:dPt>
            <c:idx val="4"/>
            <c:bubble3D val="0"/>
            <c:spPr>
              <a:solidFill>
                <a:schemeClr val="bg1">
                  <a:lumMod val="65000"/>
                </a:schemeClr>
              </a:solidFill>
            </c:spPr>
            <c:extLst>
              <c:ext xmlns:c16="http://schemas.microsoft.com/office/drawing/2014/chart" uri="{C3380CC4-5D6E-409C-BE32-E72D297353CC}">
                <c16:uniqueId val="{00000009-114E-420E-A3FA-0302C0A51EB4}"/>
              </c:ext>
            </c:extLst>
          </c:dPt>
          <c:dLbls>
            <c:dLbl>
              <c:idx val="2"/>
              <c:delete val="1"/>
              <c:extLst>
                <c:ext xmlns:c15="http://schemas.microsoft.com/office/drawing/2012/chart" uri="{CE6537A1-D6FC-4f65-9D91-7224C49458BB}"/>
                <c:ext xmlns:c16="http://schemas.microsoft.com/office/drawing/2014/chart" uri="{C3380CC4-5D6E-409C-BE32-E72D297353CC}">
                  <c16:uniqueId val="{00000005-114E-420E-A3FA-0302C0A51EB4}"/>
                </c:ext>
              </c:extLst>
            </c:dLbl>
            <c:spPr>
              <a:noFill/>
              <a:ln>
                <a:noFill/>
              </a:ln>
              <a:effectLst/>
            </c:spPr>
            <c:txPr>
              <a:bodyPr/>
              <a:lstStyle/>
              <a:p>
                <a:pPr>
                  <a:defRPr sz="2400" b="1">
                    <a:solidFill>
                      <a:schemeClr val="bg1"/>
                    </a:solidFill>
                  </a:defRPr>
                </a:pPr>
                <a:endParaRPr lang="en-US"/>
              </a:p>
            </c:txPr>
            <c:showLegendKey val="0"/>
            <c:showVal val="0"/>
            <c:showCatName val="0"/>
            <c:showSerName val="0"/>
            <c:showPercent val="1"/>
            <c:showBubbleSize val="0"/>
            <c:showLeaderLines val="0"/>
            <c:extLst>
              <c:ext xmlns:c15="http://schemas.microsoft.com/office/drawing/2012/chart" uri="{CE6537A1-D6FC-4f65-9D91-7224C49458BB}"/>
            </c:extLst>
          </c:dLbls>
          <c:cat>
            <c:strRef>
              <c:f>Sheet1!$A$2:$A$4</c:f>
              <c:strCache>
                <c:ptCount val="3"/>
                <c:pt idx="0">
                  <c:v>Priorité élevée</c:v>
                </c:pt>
                <c:pt idx="1">
                  <c:v>Priorité modérée</c:v>
                </c:pt>
                <c:pt idx="2">
                  <c:v>Priorité basse</c:v>
                </c:pt>
              </c:strCache>
            </c:strRef>
          </c:cat>
          <c:val>
            <c:numRef>
              <c:f>Sheet1!$B$2:$B$4</c:f>
              <c:numCache>
                <c:formatCode>General</c:formatCode>
                <c:ptCount val="3"/>
                <c:pt idx="0">
                  <c:v>0.88416988416988418</c:v>
                </c:pt>
                <c:pt idx="1">
                  <c:v>0.11583011583011583</c:v>
                </c:pt>
                <c:pt idx="2">
                  <c:v>0</c:v>
                </c:pt>
              </c:numCache>
            </c:numRef>
          </c:val>
          <c:extLst>
            <c:ext xmlns:c16="http://schemas.microsoft.com/office/drawing/2014/chart" uri="{C3380CC4-5D6E-409C-BE32-E72D297353CC}">
              <c16:uniqueId val="{0000000A-114E-420E-A3FA-0302C0A51EB4}"/>
            </c:ext>
          </c:extLst>
        </c:ser>
        <c:dLbls>
          <c:showLegendKey val="0"/>
          <c:showVal val="0"/>
          <c:showCatName val="0"/>
          <c:showSerName val="0"/>
          <c:showPercent val="1"/>
          <c:showBubbleSize val="0"/>
          <c:showLeaderLines val="0"/>
        </c:dLbls>
        <c:firstSliceAng val="0"/>
        <c:holeSize val="55"/>
      </c:doughnutChart>
      <c:spPr>
        <a:noFill/>
        <a:ln w="0">
          <a:noFill/>
        </a:ln>
      </c:spPr>
    </c:plotArea>
    <c:legend>
      <c:legendPos val="r"/>
      <c:layout>
        <c:manualLayout>
          <c:xMode val="edge"/>
          <c:yMode val="edge"/>
          <c:x val="0.13036800798857504"/>
          <c:y val="0.80812010354312214"/>
          <c:w val="0.75739893917627354"/>
          <c:h val="0.18119593830476244"/>
        </c:manualLayout>
      </c:layout>
      <c:overlay val="0"/>
      <c:txPr>
        <a:bodyPr/>
        <a:lstStyle/>
        <a:p>
          <a:pPr>
            <a:defRPr sz="1400">
              <a:solidFill>
                <a:schemeClr val="tx1"/>
              </a:solidFill>
            </a:defRPr>
          </a:pPr>
          <a:endParaRPr lang="en-US"/>
        </a:p>
      </c:txPr>
    </c:legend>
    <c:plotVisOnly val="1"/>
    <c:dispBlanksAs val="zero"/>
    <c:showDLblsOverMax val="0"/>
  </c:chart>
  <c:txPr>
    <a:bodyPr/>
    <a:lstStyle/>
    <a:p>
      <a:pPr>
        <a:defRPr sz="1796"/>
      </a:pPr>
      <a:endParaRPr lang="en-US"/>
    </a:p>
  </c:txPr>
  <c:externalData r:id="rId1">
    <c:autoUpdate val="0"/>
  </c:externalData>
  <c:userShapes r:id="rId2"/>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03728264271137"/>
          <c:y val="6.646185668053331E-2"/>
          <c:w val="0.60638752522275707"/>
          <c:h val="0.7239537144406627"/>
        </c:manualLayout>
      </c:layout>
      <c:doughnutChart>
        <c:varyColors val="1"/>
        <c:ser>
          <c:idx val="0"/>
          <c:order val="0"/>
          <c:tx>
            <c:strRef>
              <c:f>Sheet1!$B$1</c:f>
              <c:strCache>
                <c:ptCount val="1"/>
                <c:pt idx="0">
                  <c:v>Column1</c:v>
                </c:pt>
              </c:strCache>
            </c:strRef>
          </c:tx>
          <c:dPt>
            <c:idx val="0"/>
            <c:bubble3D val="0"/>
            <c:spPr>
              <a:solidFill>
                <a:srgbClr val="2F5597"/>
              </a:solidFill>
            </c:spPr>
            <c:extLst>
              <c:ext xmlns:c16="http://schemas.microsoft.com/office/drawing/2014/chart" uri="{C3380CC4-5D6E-409C-BE32-E72D297353CC}">
                <c16:uniqueId val="{00000001-114E-420E-A3FA-0302C0A51EB4}"/>
              </c:ext>
            </c:extLst>
          </c:dPt>
          <c:dPt>
            <c:idx val="1"/>
            <c:bubble3D val="0"/>
            <c:spPr>
              <a:solidFill>
                <a:srgbClr val="CFDBF0"/>
              </a:solidFill>
            </c:spPr>
            <c:extLst>
              <c:ext xmlns:c16="http://schemas.microsoft.com/office/drawing/2014/chart" uri="{C3380CC4-5D6E-409C-BE32-E72D297353CC}">
                <c16:uniqueId val="{00000003-114E-420E-A3FA-0302C0A51EB4}"/>
              </c:ext>
            </c:extLst>
          </c:dPt>
          <c:dPt>
            <c:idx val="2"/>
            <c:bubble3D val="0"/>
            <c:spPr>
              <a:solidFill>
                <a:schemeClr val="bg1">
                  <a:lumMod val="65000"/>
                </a:schemeClr>
              </a:solidFill>
            </c:spPr>
            <c:extLst>
              <c:ext xmlns:c16="http://schemas.microsoft.com/office/drawing/2014/chart" uri="{C3380CC4-5D6E-409C-BE32-E72D297353CC}">
                <c16:uniqueId val="{00000005-114E-420E-A3FA-0302C0A51EB4}"/>
              </c:ext>
            </c:extLst>
          </c:dPt>
          <c:dPt>
            <c:idx val="3"/>
            <c:bubble3D val="0"/>
            <c:spPr>
              <a:solidFill>
                <a:srgbClr val="C00000"/>
              </a:solidFill>
            </c:spPr>
            <c:extLst>
              <c:ext xmlns:c16="http://schemas.microsoft.com/office/drawing/2014/chart" uri="{C3380CC4-5D6E-409C-BE32-E72D297353CC}">
                <c16:uniqueId val="{00000007-114E-420E-A3FA-0302C0A51EB4}"/>
              </c:ext>
            </c:extLst>
          </c:dPt>
          <c:dPt>
            <c:idx val="4"/>
            <c:bubble3D val="0"/>
            <c:spPr>
              <a:solidFill>
                <a:schemeClr val="bg1">
                  <a:lumMod val="65000"/>
                </a:schemeClr>
              </a:solidFill>
            </c:spPr>
            <c:extLst>
              <c:ext xmlns:c16="http://schemas.microsoft.com/office/drawing/2014/chart" uri="{C3380CC4-5D6E-409C-BE32-E72D297353CC}">
                <c16:uniqueId val="{00000009-114E-420E-A3FA-0302C0A51EB4}"/>
              </c:ext>
            </c:extLst>
          </c:dPt>
          <c:dLbls>
            <c:dLbl>
              <c:idx val="1"/>
              <c:layout>
                <c:manualLayout>
                  <c:x val="2.4382798415693626E-3"/>
                  <c:y val="-3.4932151630293146E-2"/>
                </c:manualLayout>
              </c:layout>
              <c:spPr>
                <a:noFill/>
                <a:ln>
                  <a:noFill/>
                </a:ln>
                <a:effectLst/>
              </c:spPr>
              <c:txPr>
                <a:bodyPr/>
                <a:lstStyle/>
                <a:p>
                  <a:pPr>
                    <a:defRPr sz="2400" b="1">
                      <a:solidFill>
                        <a:schemeClr val="tx1"/>
                      </a:solidFill>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114E-420E-A3FA-0302C0A51EB4}"/>
                </c:ext>
              </c:extLst>
            </c:dLbl>
            <c:dLbl>
              <c:idx val="2"/>
              <c:layout>
                <c:manualLayout>
                  <c:x val="3.9012477465110516E-2"/>
                  <c:y val="3.2021138994435407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114E-420E-A3FA-0302C0A51EB4}"/>
                </c:ext>
              </c:extLst>
            </c:dLbl>
            <c:spPr>
              <a:noFill/>
              <a:ln>
                <a:noFill/>
              </a:ln>
              <a:effectLst/>
            </c:spPr>
            <c:txPr>
              <a:bodyPr/>
              <a:lstStyle/>
              <a:p>
                <a:pPr>
                  <a:defRPr sz="2400" b="1">
                    <a:solidFill>
                      <a:schemeClr val="bg1"/>
                    </a:solidFill>
                  </a:defRPr>
                </a:pPr>
                <a:endParaRPr lang="en-US"/>
              </a:p>
            </c:txPr>
            <c:showLegendKey val="0"/>
            <c:showVal val="0"/>
            <c:showCatName val="0"/>
            <c:showSerName val="0"/>
            <c:showPercent val="1"/>
            <c:showBubbleSize val="0"/>
            <c:showLeaderLines val="0"/>
            <c:extLst>
              <c:ext xmlns:c15="http://schemas.microsoft.com/office/drawing/2012/chart" uri="{CE6537A1-D6FC-4f65-9D91-7224C49458BB}"/>
            </c:extLst>
          </c:dLbls>
          <c:cat>
            <c:strRef>
              <c:f>Sheet1!$A$2:$A$4</c:f>
              <c:strCache>
                <c:ptCount val="3"/>
                <c:pt idx="0">
                  <c:v>Oui</c:v>
                </c:pt>
                <c:pt idx="1">
                  <c:v>Non</c:v>
                </c:pt>
                <c:pt idx="2">
                  <c:v>Incertain(e)</c:v>
                </c:pt>
              </c:strCache>
            </c:strRef>
          </c:cat>
          <c:val>
            <c:numRef>
              <c:f>Sheet1!$B$2:$B$4</c:f>
              <c:numCache>
                <c:formatCode>General</c:formatCode>
                <c:ptCount val="3"/>
                <c:pt idx="0">
                  <c:v>0.94042553191489364</c:v>
                </c:pt>
                <c:pt idx="1">
                  <c:v>2.9787234042553193E-2</c:v>
                </c:pt>
                <c:pt idx="2">
                  <c:v>2.9787234042553193E-2</c:v>
                </c:pt>
              </c:numCache>
            </c:numRef>
          </c:val>
          <c:extLst>
            <c:ext xmlns:c16="http://schemas.microsoft.com/office/drawing/2014/chart" uri="{C3380CC4-5D6E-409C-BE32-E72D297353CC}">
              <c16:uniqueId val="{0000000A-114E-420E-A3FA-0302C0A51EB4}"/>
            </c:ext>
          </c:extLst>
        </c:ser>
        <c:dLbls>
          <c:showLegendKey val="0"/>
          <c:showVal val="0"/>
          <c:showCatName val="0"/>
          <c:showSerName val="0"/>
          <c:showPercent val="1"/>
          <c:showBubbleSize val="0"/>
          <c:showLeaderLines val="0"/>
        </c:dLbls>
        <c:firstSliceAng val="0"/>
        <c:holeSize val="55"/>
      </c:doughnutChart>
      <c:spPr>
        <a:noFill/>
        <a:ln w="0">
          <a:noFill/>
        </a:ln>
      </c:spPr>
    </c:plotArea>
    <c:legend>
      <c:legendPos val="r"/>
      <c:layout>
        <c:manualLayout>
          <c:xMode val="edge"/>
          <c:yMode val="edge"/>
          <c:x val="0.13036800798857504"/>
          <c:y val="0.80812010354312214"/>
          <c:w val="0.75739893917627354"/>
          <c:h val="0.18119593830476244"/>
        </c:manualLayout>
      </c:layout>
      <c:overlay val="0"/>
      <c:txPr>
        <a:bodyPr/>
        <a:lstStyle/>
        <a:p>
          <a:pPr>
            <a:defRPr sz="1600">
              <a:solidFill>
                <a:schemeClr val="tx1"/>
              </a:solidFill>
            </a:defRPr>
          </a:pPr>
          <a:endParaRPr lang="en-US"/>
        </a:p>
      </c:txPr>
    </c:legend>
    <c:plotVisOnly val="1"/>
    <c:dispBlanksAs val="zero"/>
    <c:showDLblsOverMax val="0"/>
  </c:chart>
  <c:txPr>
    <a:bodyPr/>
    <a:lstStyle/>
    <a:p>
      <a:pPr>
        <a:defRPr sz="1796"/>
      </a:pPr>
      <a:endParaRPr lang="en-US"/>
    </a:p>
  </c:txPr>
  <c:externalData r:id="rId1">
    <c:autoUpdate val="0"/>
  </c:externalData>
  <c:userShapes r:id="rId2"/>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0625365675962505"/>
          <c:y val="1.573586186920773E-2"/>
          <c:w val="0.55006987908654015"/>
          <c:h val="0.90628299698643922"/>
        </c:manualLayout>
      </c:layout>
      <c:barChart>
        <c:barDir val="bar"/>
        <c:grouping val="clustered"/>
        <c:varyColors val="0"/>
        <c:ser>
          <c:idx val="0"/>
          <c:order val="0"/>
          <c:tx>
            <c:strRef>
              <c:f>Sheet1!$B$1</c:f>
              <c:strCache>
                <c:ptCount val="1"/>
                <c:pt idx="0">
                  <c:v>X</c:v>
                </c:pt>
              </c:strCache>
            </c:strRef>
          </c:tx>
          <c:spPr>
            <a:solidFill>
              <a:schemeClr val="accent1"/>
            </a:solidFill>
          </c:spPr>
          <c:invertIfNegative val="0"/>
          <c:dLbls>
            <c:spPr>
              <a:noFill/>
              <a:ln>
                <a:noFill/>
              </a:ln>
              <a:effectLst/>
            </c:spPr>
            <c:txPr>
              <a:bodyPr wrap="square" lIns="38100" tIns="19050" rIns="38100" bIns="19050" anchor="ctr">
                <a:spAutoFit/>
              </a:bodyPr>
              <a:lstStyle/>
              <a:p>
                <a:pPr>
                  <a:defRPr sz="2000" b="1" i="0">
                    <a:solidFill>
                      <a:schemeClr val="tx1"/>
                    </a:solidFil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Mesures politiques qui ne violent pas le droit de protéger le droit d’instituer des lois relatives à la pêche</c:v>
                </c:pt>
                <c:pt idx="1">
                  <c:v>Mesures politiques qui ne violent pas le droit de protéger les eaux et les ressources, y compris les pêcheries</c:v>
                </c:pt>
                <c:pt idx="2">
                  <c:v>Mesures politiques visant à restaurer l'habitat du poisson qui ne violent pas le droit de protéger la gouvernance traditionnelle et coutumière des terres traditionnelles</c:v>
                </c:pt>
              </c:strCache>
            </c:strRef>
          </c:cat>
          <c:val>
            <c:numRef>
              <c:f>Sheet1!$B$2:$B$4</c:f>
              <c:numCache>
                <c:formatCode>0%</c:formatCode>
                <c:ptCount val="3"/>
                <c:pt idx="0">
                  <c:v>0.63948497854077258</c:v>
                </c:pt>
                <c:pt idx="1">
                  <c:v>0.82403433476394849</c:v>
                </c:pt>
                <c:pt idx="2">
                  <c:v>0.90557939914163088</c:v>
                </c:pt>
              </c:numCache>
            </c:numRef>
          </c:val>
          <c:extLst>
            <c:ext xmlns:c16="http://schemas.microsoft.com/office/drawing/2014/chart" uri="{C3380CC4-5D6E-409C-BE32-E72D297353CC}">
              <c16:uniqueId val="{00000000-E82B-4A96-981B-4873A5854FB5}"/>
            </c:ext>
          </c:extLst>
        </c:ser>
        <c:dLbls>
          <c:dLblPos val="outEnd"/>
          <c:showLegendKey val="0"/>
          <c:showVal val="1"/>
          <c:showCatName val="0"/>
          <c:showSerName val="0"/>
          <c:showPercent val="0"/>
          <c:showBubbleSize val="0"/>
        </c:dLbls>
        <c:gapWidth val="75"/>
        <c:axId val="131297280"/>
        <c:axId val="131299968"/>
      </c:barChart>
      <c:catAx>
        <c:axId val="131297280"/>
        <c:scaling>
          <c:orientation val="minMax"/>
        </c:scaling>
        <c:delete val="0"/>
        <c:axPos val="l"/>
        <c:numFmt formatCode="General" sourceLinked="1"/>
        <c:majorTickMark val="none"/>
        <c:minorTickMark val="none"/>
        <c:tickLblPos val="nextTo"/>
        <c:txPr>
          <a:bodyPr/>
          <a:lstStyle/>
          <a:p>
            <a:pPr algn="l">
              <a:defRPr sz="1400"/>
            </a:pPr>
            <a:endParaRPr lang="en-US"/>
          </a:p>
        </c:txPr>
        <c:crossAx val="131299968"/>
        <c:crosses val="autoZero"/>
        <c:auto val="1"/>
        <c:lblAlgn val="ctr"/>
        <c:lblOffset val="100"/>
        <c:noMultiLvlLbl val="0"/>
      </c:catAx>
      <c:valAx>
        <c:axId val="131299968"/>
        <c:scaling>
          <c:orientation val="minMax"/>
        </c:scaling>
        <c:delete val="0"/>
        <c:axPos val="b"/>
        <c:numFmt formatCode="0%" sourceLinked="0"/>
        <c:majorTickMark val="none"/>
        <c:minorTickMark val="none"/>
        <c:tickLblPos val="nextTo"/>
        <c:txPr>
          <a:bodyPr/>
          <a:lstStyle/>
          <a:p>
            <a:pPr>
              <a:defRPr sz="1200"/>
            </a:pPr>
            <a:endParaRPr lang="en-US"/>
          </a:p>
        </c:txPr>
        <c:crossAx val="131297280"/>
        <c:crosses val="autoZero"/>
        <c:crossBetween val="between"/>
      </c:valAx>
      <c:spPr>
        <a:noFill/>
        <a:ln w="25396">
          <a:noFill/>
        </a:ln>
      </c:spPr>
    </c:plotArea>
    <c:plotVisOnly val="1"/>
    <c:dispBlanksAs val="gap"/>
    <c:showDLblsOverMax val="0"/>
  </c:chart>
  <c:txPr>
    <a:bodyPr/>
    <a:lstStyle/>
    <a:p>
      <a:pPr>
        <a:defRPr sz="1800">
          <a:solidFill>
            <a:schemeClr val="tx1"/>
          </a:solidFill>
        </a:defRPr>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450876510806519"/>
          <c:y val="0.10245308089505455"/>
          <c:w val="0.57225170223287458"/>
          <c:h val="0.69272574480821481"/>
        </c:manualLayout>
      </c:layout>
      <c:doughnutChart>
        <c:varyColors val="1"/>
        <c:ser>
          <c:idx val="0"/>
          <c:order val="0"/>
          <c:tx>
            <c:strRef>
              <c:f>Sheet1!$B$1</c:f>
              <c:strCache>
                <c:ptCount val="1"/>
                <c:pt idx="0">
                  <c:v>Column1</c:v>
                </c:pt>
              </c:strCache>
            </c:strRef>
          </c:tx>
          <c:dPt>
            <c:idx val="0"/>
            <c:bubble3D val="0"/>
            <c:spPr>
              <a:solidFill>
                <a:srgbClr val="2F5597"/>
              </a:solidFill>
            </c:spPr>
            <c:extLst>
              <c:ext xmlns:c16="http://schemas.microsoft.com/office/drawing/2014/chart" uri="{C3380CC4-5D6E-409C-BE32-E72D297353CC}">
                <c16:uniqueId val="{00000001-114E-420E-A3FA-0302C0A51EB4}"/>
              </c:ext>
            </c:extLst>
          </c:dPt>
          <c:dPt>
            <c:idx val="1"/>
            <c:bubble3D val="0"/>
            <c:spPr>
              <a:solidFill>
                <a:srgbClr val="8FAADC"/>
              </a:solidFill>
            </c:spPr>
            <c:extLst>
              <c:ext xmlns:c16="http://schemas.microsoft.com/office/drawing/2014/chart" uri="{C3380CC4-5D6E-409C-BE32-E72D297353CC}">
                <c16:uniqueId val="{00000003-114E-420E-A3FA-0302C0A51EB4}"/>
              </c:ext>
            </c:extLst>
          </c:dPt>
          <c:dPt>
            <c:idx val="2"/>
            <c:bubble3D val="0"/>
            <c:spPr>
              <a:solidFill>
                <a:srgbClr val="CFDBF0"/>
              </a:solidFill>
            </c:spPr>
            <c:extLst>
              <c:ext xmlns:c16="http://schemas.microsoft.com/office/drawing/2014/chart" uri="{C3380CC4-5D6E-409C-BE32-E72D297353CC}">
                <c16:uniqueId val="{00000005-114E-420E-A3FA-0302C0A51EB4}"/>
              </c:ext>
            </c:extLst>
          </c:dPt>
          <c:dPt>
            <c:idx val="3"/>
            <c:bubble3D val="0"/>
            <c:spPr>
              <a:solidFill>
                <a:srgbClr val="C00000"/>
              </a:solidFill>
            </c:spPr>
            <c:extLst>
              <c:ext xmlns:c16="http://schemas.microsoft.com/office/drawing/2014/chart" uri="{C3380CC4-5D6E-409C-BE32-E72D297353CC}">
                <c16:uniqueId val="{00000007-114E-420E-A3FA-0302C0A51EB4}"/>
              </c:ext>
            </c:extLst>
          </c:dPt>
          <c:dPt>
            <c:idx val="4"/>
            <c:bubble3D val="0"/>
            <c:spPr>
              <a:solidFill>
                <a:schemeClr val="bg1">
                  <a:lumMod val="65000"/>
                </a:schemeClr>
              </a:solidFill>
            </c:spPr>
            <c:extLst>
              <c:ext xmlns:c16="http://schemas.microsoft.com/office/drawing/2014/chart" uri="{C3380CC4-5D6E-409C-BE32-E72D297353CC}">
                <c16:uniqueId val="{00000009-114E-420E-A3FA-0302C0A51EB4}"/>
              </c:ext>
            </c:extLst>
          </c:dPt>
          <c:dLbls>
            <c:dLbl>
              <c:idx val="2"/>
              <c:delete val="1"/>
              <c:extLst>
                <c:ext xmlns:c15="http://schemas.microsoft.com/office/drawing/2012/chart" uri="{CE6537A1-D6FC-4f65-9D91-7224C49458BB}"/>
                <c:ext xmlns:c16="http://schemas.microsoft.com/office/drawing/2014/chart" uri="{C3380CC4-5D6E-409C-BE32-E72D297353CC}">
                  <c16:uniqueId val="{00000005-114E-420E-A3FA-0302C0A51EB4}"/>
                </c:ext>
              </c:extLst>
            </c:dLbl>
            <c:spPr>
              <a:noFill/>
              <a:ln>
                <a:noFill/>
              </a:ln>
              <a:effectLst/>
            </c:spPr>
            <c:txPr>
              <a:bodyPr/>
              <a:lstStyle/>
              <a:p>
                <a:pPr>
                  <a:defRPr sz="2400" b="1">
                    <a:solidFill>
                      <a:schemeClr val="bg1"/>
                    </a:solidFill>
                  </a:defRPr>
                </a:pPr>
                <a:endParaRPr lang="en-US"/>
              </a:p>
            </c:txPr>
            <c:showLegendKey val="0"/>
            <c:showVal val="0"/>
            <c:showCatName val="0"/>
            <c:showSerName val="0"/>
            <c:showPercent val="1"/>
            <c:showBubbleSize val="0"/>
            <c:showLeaderLines val="0"/>
            <c:extLst>
              <c:ext xmlns:c15="http://schemas.microsoft.com/office/drawing/2012/chart" uri="{CE6537A1-D6FC-4f65-9D91-7224C49458BB}"/>
            </c:extLst>
          </c:dLbls>
          <c:cat>
            <c:strRef>
              <c:f>Sheet1!$A$2:$A$4</c:f>
              <c:strCache>
                <c:ptCount val="3"/>
                <c:pt idx="0">
                  <c:v>Priorité élevée</c:v>
                </c:pt>
                <c:pt idx="1">
                  <c:v>Priorité modérée</c:v>
                </c:pt>
                <c:pt idx="2">
                  <c:v>Priorité basse</c:v>
                </c:pt>
              </c:strCache>
            </c:strRef>
          </c:cat>
          <c:val>
            <c:numRef>
              <c:f>Sheet1!$B$2:$B$4</c:f>
              <c:numCache>
                <c:formatCode>General</c:formatCode>
                <c:ptCount val="3"/>
                <c:pt idx="0">
                  <c:v>0.88461538461538458</c:v>
                </c:pt>
                <c:pt idx="1">
                  <c:v>0.1111111111111111</c:v>
                </c:pt>
                <c:pt idx="2">
                  <c:v>4.2735042735042739E-3</c:v>
                </c:pt>
              </c:numCache>
            </c:numRef>
          </c:val>
          <c:extLst>
            <c:ext xmlns:c16="http://schemas.microsoft.com/office/drawing/2014/chart" uri="{C3380CC4-5D6E-409C-BE32-E72D297353CC}">
              <c16:uniqueId val="{0000000A-114E-420E-A3FA-0302C0A51EB4}"/>
            </c:ext>
          </c:extLst>
        </c:ser>
        <c:dLbls>
          <c:showLegendKey val="0"/>
          <c:showVal val="0"/>
          <c:showCatName val="0"/>
          <c:showSerName val="0"/>
          <c:showPercent val="1"/>
          <c:showBubbleSize val="0"/>
          <c:showLeaderLines val="0"/>
        </c:dLbls>
        <c:firstSliceAng val="0"/>
        <c:holeSize val="55"/>
      </c:doughnutChart>
      <c:spPr>
        <a:noFill/>
        <a:ln w="0">
          <a:noFill/>
        </a:ln>
      </c:spPr>
    </c:plotArea>
    <c:legend>
      <c:legendPos val="r"/>
      <c:layout>
        <c:manualLayout>
          <c:xMode val="edge"/>
          <c:yMode val="edge"/>
          <c:x val="0.13036800798857504"/>
          <c:y val="0.80812010354312214"/>
          <c:w val="0.75739893917627354"/>
          <c:h val="0.18119593830476244"/>
        </c:manualLayout>
      </c:layout>
      <c:overlay val="0"/>
      <c:txPr>
        <a:bodyPr/>
        <a:lstStyle/>
        <a:p>
          <a:pPr>
            <a:defRPr sz="1400">
              <a:solidFill>
                <a:schemeClr val="tx1"/>
              </a:solidFill>
            </a:defRPr>
          </a:pPr>
          <a:endParaRPr lang="en-US"/>
        </a:p>
      </c:txPr>
    </c:legend>
    <c:plotVisOnly val="1"/>
    <c:dispBlanksAs val="zero"/>
    <c:showDLblsOverMax val="0"/>
  </c:chart>
  <c:txPr>
    <a:bodyPr/>
    <a:lstStyle/>
    <a:p>
      <a:pPr>
        <a:defRPr sz="1796"/>
      </a:pPr>
      <a:endParaRPr lang="en-US"/>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96744416435158"/>
          <c:y val="1.3665442716799174E-2"/>
          <c:w val="0.55704365288878566"/>
          <c:h val="0.72443550243616461"/>
        </c:manualLayout>
      </c:layout>
      <c:doughnutChart>
        <c:varyColors val="1"/>
        <c:ser>
          <c:idx val="0"/>
          <c:order val="0"/>
          <c:tx>
            <c:strRef>
              <c:f>Sheet1!$B$1</c:f>
              <c:strCache>
                <c:ptCount val="1"/>
                <c:pt idx="0">
                  <c:v>Column1</c:v>
                </c:pt>
              </c:strCache>
            </c:strRef>
          </c:tx>
          <c:dPt>
            <c:idx val="0"/>
            <c:bubble3D val="0"/>
            <c:spPr>
              <a:solidFill>
                <a:schemeClr val="accent5">
                  <a:lumMod val="75000"/>
                </a:schemeClr>
              </a:solidFill>
            </c:spPr>
            <c:extLst>
              <c:ext xmlns:c16="http://schemas.microsoft.com/office/drawing/2014/chart" uri="{C3380CC4-5D6E-409C-BE32-E72D297353CC}">
                <c16:uniqueId val="{00000001-114E-420E-A3FA-0302C0A51EB4}"/>
              </c:ext>
            </c:extLst>
          </c:dPt>
          <c:dPt>
            <c:idx val="1"/>
            <c:bubble3D val="0"/>
            <c:spPr>
              <a:solidFill>
                <a:schemeClr val="accent5">
                  <a:lumMod val="60000"/>
                  <a:lumOff val="40000"/>
                </a:schemeClr>
              </a:solidFill>
            </c:spPr>
            <c:extLst>
              <c:ext xmlns:c16="http://schemas.microsoft.com/office/drawing/2014/chart" uri="{C3380CC4-5D6E-409C-BE32-E72D297353CC}">
                <c16:uniqueId val="{00000003-114E-420E-A3FA-0302C0A51EB4}"/>
              </c:ext>
            </c:extLst>
          </c:dPt>
          <c:dPt>
            <c:idx val="2"/>
            <c:bubble3D val="0"/>
            <c:spPr>
              <a:solidFill>
                <a:schemeClr val="accent1">
                  <a:lumMod val="20000"/>
                  <a:lumOff val="80000"/>
                </a:schemeClr>
              </a:solidFill>
            </c:spPr>
            <c:extLst>
              <c:ext xmlns:c16="http://schemas.microsoft.com/office/drawing/2014/chart" uri="{C3380CC4-5D6E-409C-BE32-E72D297353CC}">
                <c16:uniqueId val="{00000005-114E-420E-A3FA-0302C0A51EB4}"/>
              </c:ext>
            </c:extLst>
          </c:dPt>
          <c:dPt>
            <c:idx val="3"/>
            <c:bubble3D val="0"/>
            <c:spPr>
              <a:solidFill>
                <a:schemeClr val="bg1">
                  <a:lumMod val="65000"/>
                </a:schemeClr>
              </a:solidFill>
            </c:spPr>
            <c:extLst>
              <c:ext xmlns:c16="http://schemas.microsoft.com/office/drawing/2014/chart" uri="{C3380CC4-5D6E-409C-BE32-E72D297353CC}">
                <c16:uniqueId val="{00000007-114E-420E-A3FA-0302C0A51EB4}"/>
              </c:ext>
            </c:extLst>
          </c:dPt>
          <c:dPt>
            <c:idx val="4"/>
            <c:bubble3D val="0"/>
            <c:spPr>
              <a:solidFill>
                <a:schemeClr val="bg1">
                  <a:lumMod val="65000"/>
                </a:schemeClr>
              </a:solidFill>
            </c:spPr>
            <c:extLst>
              <c:ext xmlns:c16="http://schemas.microsoft.com/office/drawing/2014/chart" uri="{C3380CC4-5D6E-409C-BE32-E72D297353CC}">
                <c16:uniqueId val="{00000009-114E-420E-A3FA-0302C0A51EB4}"/>
              </c:ext>
            </c:extLst>
          </c:dPt>
          <c:dLbls>
            <c:dLbl>
              <c:idx val="2"/>
              <c:spPr>
                <a:noFill/>
                <a:ln>
                  <a:noFill/>
                </a:ln>
                <a:effectLst/>
              </c:spPr>
              <c:txPr>
                <a:bodyPr/>
                <a:lstStyle/>
                <a:p>
                  <a:pPr>
                    <a:defRPr sz="2400" b="1">
                      <a:solidFill>
                        <a:schemeClr val="tx1"/>
                      </a:solidFill>
                    </a:defRPr>
                  </a:pPr>
                  <a:endParaRPr lang="en-US"/>
                </a:p>
              </c:txPr>
              <c:showLegendKey val="0"/>
              <c:showVal val="0"/>
              <c:showCatName val="0"/>
              <c:showSerName val="0"/>
              <c:showPercent val="1"/>
              <c:showBubbleSize val="0"/>
              <c:extLst>
                <c:ext xmlns:c16="http://schemas.microsoft.com/office/drawing/2014/chart" uri="{C3380CC4-5D6E-409C-BE32-E72D297353CC}">
                  <c16:uniqueId val="{00000005-114E-420E-A3FA-0302C0A51EB4}"/>
                </c:ext>
              </c:extLst>
            </c:dLbl>
            <c:spPr>
              <a:noFill/>
              <a:ln>
                <a:noFill/>
              </a:ln>
              <a:effectLst/>
            </c:spPr>
            <c:txPr>
              <a:bodyPr/>
              <a:lstStyle/>
              <a:p>
                <a:pPr>
                  <a:defRPr sz="2400" b="1">
                    <a:solidFill>
                      <a:schemeClr val="bg1"/>
                    </a:solidFill>
                  </a:defRPr>
                </a:pPr>
                <a:endParaRPr lang="en-US"/>
              </a:p>
            </c:txPr>
            <c:showLegendKey val="0"/>
            <c:showVal val="0"/>
            <c:showCatName val="0"/>
            <c:showSerName val="0"/>
            <c:showPercent val="1"/>
            <c:showBubbleSize val="0"/>
            <c:showLeaderLines val="0"/>
            <c:extLst>
              <c:ext xmlns:c15="http://schemas.microsoft.com/office/drawing/2012/chart" uri="{CE6537A1-D6FC-4f65-9D91-7224C49458BB}"/>
            </c:extLst>
          </c:dLbls>
          <c:cat>
            <c:strRef>
              <c:f>Sheet1!$A$2:$A$5</c:f>
              <c:strCache>
                <c:ptCount val="4"/>
                <c:pt idx="0">
                  <c:v>Baisse du soutien alimentaire</c:v>
                </c:pt>
                <c:pt idx="1">
                  <c:v>Perte du soutien alimentaire</c:v>
                </c:pt>
                <c:pt idx="2">
                  <c:v>Aucun changement</c:v>
                </c:pt>
                <c:pt idx="3">
                  <c:v>Incertain(e)</c:v>
                </c:pt>
              </c:strCache>
            </c:strRef>
          </c:cat>
          <c:val>
            <c:numRef>
              <c:f>Sheet1!$B$2:$B$5</c:f>
              <c:numCache>
                <c:formatCode>General</c:formatCode>
                <c:ptCount val="4"/>
                <c:pt idx="0">
                  <c:v>0.58367346938775511</c:v>
                </c:pt>
                <c:pt idx="1">
                  <c:v>0.17551020408163265</c:v>
                </c:pt>
                <c:pt idx="2">
                  <c:v>0.1306122448979592</c:v>
                </c:pt>
                <c:pt idx="3">
                  <c:v>0.11020408163265306</c:v>
                </c:pt>
              </c:numCache>
            </c:numRef>
          </c:val>
          <c:extLst>
            <c:ext xmlns:c16="http://schemas.microsoft.com/office/drawing/2014/chart" uri="{C3380CC4-5D6E-409C-BE32-E72D297353CC}">
              <c16:uniqueId val="{0000000A-114E-420E-A3FA-0302C0A51EB4}"/>
            </c:ext>
          </c:extLst>
        </c:ser>
        <c:dLbls>
          <c:showLegendKey val="0"/>
          <c:showVal val="0"/>
          <c:showCatName val="0"/>
          <c:showSerName val="0"/>
          <c:showPercent val="1"/>
          <c:showBubbleSize val="0"/>
          <c:showLeaderLines val="0"/>
        </c:dLbls>
        <c:firstSliceAng val="0"/>
        <c:holeSize val="55"/>
      </c:doughnutChart>
      <c:spPr>
        <a:noFill/>
        <a:ln w="0">
          <a:noFill/>
        </a:ln>
      </c:spPr>
    </c:plotArea>
    <c:legend>
      <c:legendPos val="r"/>
      <c:layout>
        <c:manualLayout>
          <c:xMode val="edge"/>
          <c:yMode val="edge"/>
          <c:x val="0.13036800798857504"/>
          <c:y val="0.74470033702316019"/>
          <c:w val="0.75739893917627354"/>
          <c:h val="0.25529960479937336"/>
        </c:manualLayout>
      </c:layout>
      <c:overlay val="0"/>
      <c:txPr>
        <a:bodyPr/>
        <a:lstStyle/>
        <a:p>
          <a:pPr>
            <a:defRPr sz="1600">
              <a:solidFill>
                <a:schemeClr val="tx1"/>
              </a:solidFill>
            </a:defRPr>
          </a:pPr>
          <a:endParaRPr lang="en-US"/>
        </a:p>
      </c:txPr>
    </c:legend>
    <c:plotVisOnly val="1"/>
    <c:dispBlanksAs val="zero"/>
    <c:showDLblsOverMax val="0"/>
  </c:chart>
  <c:txPr>
    <a:bodyPr/>
    <a:lstStyle/>
    <a:p>
      <a:pPr>
        <a:defRPr sz="1796"/>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2296744416435158"/>
          <c:y val="1.3665442716799174E-2"/>
          <c:w val="0.55704365288878566"/>
          <c:h val="0.72443550243616461"/>
        </c:manualLayout>
      </c:layout>
      <c:doughnutChart>
        <c:varyColors val="1"/>
        <c:ser>
          <c:idx val="0"/>
          <c:order val="0"/>
          <c:tx>
            <c:strRef>
              <c:f>Sheet1!$B$1</c:f>
              <c:strCache>
                <c:ptCount val="1"/>
                <c:pt idx="0">
                  <c:v>Column1</c:v>
                </c:pt>
              </c:strCache>
            </c:strRef>
          </c:tx>
          <c:dPt>
            <c:idx val="0"/>
            <c:bubble3D val="0"/>
            <c:spPr>
              <a:solidFill>
                <a:schemeClr val="accent5">
                  <a:shade val="58000"/>
                </a:schemeClr>
              </a:solidFill>
              <a:ln>
                <a:noFill/>
              </a:ln>
              <a:effectLst/>
            </c:spPr>
            <c:extLst>
              <c:ext xmlns:c16="http://schemas.microsoft.com/office/drawing/2014/chart" uri="{C3380CC4-5D6E-409C-BE32-E72D297353CC}">
                <c16:uniqueId val="{00000001-114E-420E-A3FA-0302C0A51EB4}"/>
              </c:ext>
            </c:extLst>
          </c:dPt>
          <c:dPt>
            <c:idx val="1"/>
            <c:bubble3D val="0"/>
            <c:spPr>
              <a:solidFill>
                <a:schemeClr val="accent5">
                  <a:lumMod val="60000"/>
                  <a:lumOff val="40000"/>
                </a:schemeClr>
              </a:solidFill>
              <a:ln>
                <a:solidFill>
                  <a:schemeClr val="accent5">
                    <a:lumMod val="60000"/>
                    <a:lumOff val="40000"/>
                  </a:schemeClr>
                </a:solidFill>
              </a:ln>
              <a:effectLst/>
            </c:spPr>
            <c:extLst>
              <c:ext xmlns:c16="http://schemas.microsoft.com/office/drawing/2014/chart" uri="{C3380CC4-5D6E-409C-BE32-E72D297353CC}">
                <c16:uniqueId val="{00000003-114E-420E-A3FA-0302C0A51EB4}"/>
              </c:ext>
            </c:extLst>
          </c:dPt>
          <c:dPt>
            <c:idx val="2"/>
            <c:bubble3D val="0"/>
            <c:spPr>
              <a:solidFill>
                <a:schemeClr val="accent1">
                  <a:lumMod val="20000"/>
                  <a:lumOff val="80000"/>
                </a:schemeClr>
              </a:solidFill>
              <a:ln>
                <a:noFill/>
              </a:ln>
              <a:effectLst/>
            </c:spPr>
            <c:extLst>
              <c:ext xmlns:c16="http://schemas.microsoft.com/office/drawing/2014/chart" uri="{C3380CC4-5D6E-409C-BE32-E72D297353CC}">
                <c16:uniqueId val="{00000005-114E-420E-A3FA-0302C0A51EB4}"/>
              </c:ext>
            </c:extLst>
          </c:dPt>
          <c:dPt>
            <c:idx val="3"/>
            <c:bubble3D val="0"/>
            <c:spPr>
              <a:solidFill>
                <a:schemeClr val="bg1">
                  <a:lumMod val="65000"/>
                </a:schemeClr>
              </a:solidFill>
              <a:ln>
                <a:noFill/>
              </a:ln>
              <a:effectLst/>
            </c:spPr>
            <c:extLst>
              <c:ext xmlns:c16="http://schemas.microsoft.com/office/drawing/2014/chart" uri="{C3380CC4-5D6E-409C-BE32-E72D297353CC}">
                <c16:uniqueId val="{00000007-114E-420E-A3FA-0302C0A51EB4}"/>
              </c:ext>
            </c:extLst>
          </c:dPt>
          <c:dPt>
            <c:idx val="4"/>
            <c:bubble3D val="0"/>
            <c:spPr>
              <a:solidFill>
                <a:schemeClr val="accent5">
                  <a:tint val="30000"/>
                </a:schemeClr>
              </a:solidFill>
              <a:ln>
                <a:noFill/>
              </a:ln>
              <a:effectLst/>
            </c:spPr>
            <c:extLst>
              <c:ext xmlns:c16="http://schemas.microsoft.com/office/drawing/2014/chart" uri="{C3380CC4-5D6E-409C-BE32-E72D297353CC}">
                <c16:uniqueId val="{00000009-114E-420E-A3FA-0302C0A51EB4}"/>
              </c:ext>
            </c:extLst>
          </c:dPt>
          <c:dLbls>
            <c:dLbl>
              <c:idx val="2"/>
              <c:spPr>
                <a:noFill/>
                <a:ln>
                  <a:noFill/>
                </a:ln>
                <a:effectLst/>
              </c:spPr>
              <c:txPr>
                <a:bodyPr rot="0" spcFirstLastPara="1" vertOverflow="ellipsis" vert="horz" wrap="square" anchor="ctr" anchorCtr="1"/>
                <a:lstStyle/>
                <a:p>
                  <a:pPr>
                    <a:defRPr sz="2400" b="1" i="0" u="none" strike="noStrike" kern="1200" baseline="0">
                      <a:solidFill>
                        <a:sysClr val="windowText" lastClr="000000"/>
                      </a:solidFill>
                      <a:latin typeface="+mn-lt"/>
                      <a:ea typeface="+mn-ea"/>
                      <a:cs typeface="+mn-cs"/>
                    </a:defRPr>
                  </a:pPr>
                  <a:endParaRPr lang="en-US"/>
                </a:p>
              </c:txPr>
              <c:showLegendKey val="0"/>
              <c:showVal val="0"/>
              <c:showCatName val="0"/>
              <c:showSerName val="0"/>
              <c:showPercent val="1"/>
              <c:showBubbleSize val="0"/>
              <c:extLst>
                <c:ext xmlns:c16="http://schemas.microsoft.com/office/drawing/2014/chart" uri="{C3380CC4-5D6E-409C-BE32-E72D297353CC}">
                  <c16:uniqueId val="{00000005-114E-420E-A3FA-0302C0A51EB4}"/>
                </c:ext>
              </c:extLst>
            </c:dLbl>
            <c:spPr>
              <a:noFill/>
              <a:ln>
                <a:noFill/>
              </a:ln>
              <a:effectLst/>
            </c:spPr>
            <c:txPr>
              <a:bodyPr rot="0" spcFirstLastPara="1" vertOverflow="ellipsis" vert="horz" wrap="square" anchor="ctr" anchorCtr="1"/>
              <a:lstStyle/>
              <a:p>
                <a:pPr>
                  <a:defRPr sz="2400" b="1"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0"/>
            <c:extLst>
              <c:ext xmlns:c15="http://schemas.microsoft.com/office/drawing/2012/chart" uri="{CE6537A1-D6FC-4f65-9D91-7224C49458BB}"/>
            </c:extLst>
          </c:dLbls>
          <c:cat>
            <c:strRef>
              <c:f>Sheet1!$A$2:$A$5</c:f>
              <c:strCache>
                <c:ptCount val="4"/>
                <c:pt idx="0">
                  <c:v>Baisse des opprtunités récréatives</c:v>
                </c:pt>
                <c:pt idx="1">
                  <c:v>Perte des opprtunités récréatives</c:v>
                </c:pt>
                <c:pt idx="2">
                  <c:v>Aucun changement dans les opprtunités récréatives</c:v>
                </c:pt>
                <c:pt idx="3">
                  <c:v>Incertain(e)</c:v>
                </c:pt>
              </c:strCache>
            </c:strRef>
          </c:cat>
          <c:val>
            <c:numRef>
              <c:f>Sheet1!$B$2:$B$5</c:f>
              <c:numCache>
                <c:formatCode>General</c:formatCode>
                <c:ptCount val="4"/>
                <c:pt idx="0">
                  <c:v>0.46963562753036436</c:v>
                </c:pt>
                <c:pt idx="1">
                  <c:v>8.5020242914979741E-2</c:v>
                </c:pt>
                <c:pt idx="2">
                  <c:v>0.31174089068825911</c:v>
                </c:pt>
                <c:pt idx="3">
                  <c:v>0.13360323886639677</c:v>
                </c:pt>
              </c:numCache>
            </c:numRef>
          </c:val>
          <c:extLst>
            <c:ext xmlns:c16="http://schemas.microsoft.com/office/drawing/2014/chart" uri="{C3380CC4-5D6E-409C-BE32-E72D297353CC}">
              <c16:uniqueId val="{0000000A-114E-420E-A3FA-0302C0A51EB4}"/>
            </c:ext>
          </c:extLst>
        </c:ser>
        <c:dLbls>
          <c:showLegendKey val="0"/>
          <c:showVal val="0"/>
          <c:showCatName val="0"/>
          <c:showSerName val="0"/>
          <c:showPercent val="1"/>
          <c:showBubbleSize val="0"/>
          <c:showLeaderLines val="0"/>
        </c:dLbls>
        <c:firstSliceAng val="0"/>
        <c:holeSize val="55"/>
      </c:doughnutChart>
      <c:spPr>
        <a:noFill/>
        <a:ln w="0">
          <a:noFill/>
        </a:ln>
        <a:effectLst/>
      </c:spPr>
    </c:plotArea>
    <c:legend>
      <c:legendPos val="r"/>
      <c:layout>
        <c:manualLayout>
          <c:xMode val="edge"/>
          <c:yMode val="edge"/>
          <c:x val="0.13036800798857504"/>
          <c:y val="0.74470033702316019"/>
          <c:w val="0.75739893917627354"/>
          <c:h val="0.25529960479937336"/>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zero"/>
    <c:showDLblsOverMax val="0"/>
  </c:chart>
  <c:spPr>
    <a:noFill/>
    <a:ln w="6350" cap="flat" cmpd="sng" algn="ctr">
      <a:noFill/>
      <a:prstDash val="solid"/>
      <a:miter lim="800000"/>
    </a:ln>
    <a:effectLst/>
  </c:spPr>
  <c:txPr>
    <a:bodyPr/>
    <a:lstStyle/>
    <a:p>
      <a:pPr>
        <a:defRPr sz="1796"/>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233421951615813"/>
          <c:y val="3.6324923653106085E-2"/>
          <c:w val="0.53931990203144209"/>
          <c:h val="0.62956715530073493"/>
        </c:manualLayout>
      </c:layout>
      <c:doughnutChart>
        <c:varyColors val="1"/>
        <c:ser>
          <c:idx val="0"/>
          <c:order val="0"/>
          <c:tx>
            <c:strRef>
              <c:f>Sheet1!$B$1</c:f>
              <c:strCache>
                <c:ptCount val="1"/>
                <c:pt idx="0">
                  <c:v>Column1</c:v>
                </c:pt>
              </c:strCache>
            </c:strRef>
          </c:tx>
          <c:dPt>
            <c:idx val="0"/>
            <c:bubble3D val="0"/>
            <c:spPr>
              <a:solidFill>
                <a:srgbClr val="2F5597"/>
              </a:solidFill>
            </c:spPr>
            <c:extLst>
              <c:ext xmlns:c16="http://schemas.microsoft.com/office/drawing/2014/chart" uri="{C3380CC4-5D6E-409C-BE32-E72D297353CC}">
                <c16:uniqueId val="{00000001-114E-420E-A3FA-0302C0A51EB4}"/>
              </c:ext>
            </c:extLst>
          </c:dPt>
          <c:dPt>
            <c:idx val="1"/>
            <c:bubble3D val="0"/>
            <c:spPr>
              <a:solidFill>
                <a:schemeClr val="accent5">
                  <a:lumMod val="60000"/>
                  <a:lumOff val="40000"/>
                </a:schemeClr>
              </a:solidFill>
            </c:spPr>
            <c:extLst>
              <c:ext xmlns:c16="http://schemas.microsoft.com/office/drawing/2014/chart" uri="{C3380CC4-5D6E-409C-BE32-E72D297353CC}">
                <c16:uniqueId val="{00000003-114E-420E-A3FA-0302C0A51EB4}"/>
              </c:ext>
            </c:extLst>
          </c:dPt>
          <c:dPt>
            <c:idx val="2"/>
            <c:bubble3D val="0"/>
            <c:spPr>
              <a:solidFill>
                <a:schemeClr val="accent1">
                  <a:lumMod val="20000"/>
                  <a:lumOff val="80000"/>
                </a:schemeClr>
              </a:solidFill>
            </c:spPr>
            <c:extLst>
              <c:ext xmlns:c16="http://schemas.microsoft.com/office/drawing/2014/chart" uri="{C3380CC4-5D6E-409C-BE32-E72D297353CC}">
                <c16:uniqueId val="{00000005-114E-420E-A3FA-0302C0A51EB4}"/>
              </c:ext>
            </c:extLst>
          </c:dPt>
          <c:dPt>
            <c:idx val="3"/>
            <c:bubble3D val="0"/>
            <c:spPr>
              <a:solidFill>
                <a:schemeClr val="bg1">
                  <a:lumMod val="65000"/>
                </a:schemeClr>
              </a:solidFill>
            </c:spPr>
            <c:extLst>
              <c:ext xmlns:c16="http://schemas.microsoft.com/office/drawing/2014/chart" uri="{C3380CC4-5D6E-409C-BE32-E72D297353CC}">
                <c16:uniqueId val="{00000007-114E-420E-A3FA-0302C0A51EB4}"/>
              </c:ext>
            </c:extLst>
          </c:dPt>
          <c:dPt>
            <c:idx val="4"/>
            <c:bubble3D val="0"/>
            <c:spPr>
              <a:solidFill>
                <a:schemeClr val="bg1">
                  <a:lumMod val="65000"/>
                </a:schemeClr>
              </a:solidFill>
            </c:spPr>
            <c:extLst>
              <c:ext xmlns:c16="http://schemas.microsoft.com/office/drawing/2014/chart" uri="{C3380CC4-5D6E-409C-BE32-E72D297353CC}">
                <c16:uniqueId val="{00000009-114E-420E-A3FA-0302C0A51EB4}"/>
              </c:ext>
            </c:extLst>
          </c:dPt>
          <c:dLbls>
            <c:dLbl>
              <c:idx val="2"/>
              <c:spPr>
                <a:noFill/>
                <a:ln>
                  <a:noFill/>
                </a:ln>
                <a:effectLst/>
              </c:spPr>
              <c:txPr>
                <a:bodyPr/>
                <a:lstStyle/>
                <a:p>
                  <a:pPr>
                    <a:defRPr sz="2400" b="1">
                      <a:solidFill>
                        <a:schemeClr val="tx1"/>
                      </a:solidFill>
                    </a:defRPr>
                  </a:pPr>
                  <a:endParaRPr lang="en-US"/>
                </a:p>
              </c:txPr>
              <c:showLegendKey val="0"/>
              <c:showVal val="0"/>
              <c:showCatName val="0"/>
              <c:showSerName val="0"/>
              <c:showPercent val="1"/>
              <c:showBubbleSize val="0"/>
              <c:extLst>
                <c:ext xmlns:c16="http://schemas.microsoft.com/office/drawing/2014/chart" uri="{C3380CC4-5D6E-409C-BE32-E72D297353CC}">
                  <c16:uniqueId val="{00000005-114E-420E-A3FA-0302C0A51EB4}"/>
                </c:ext>
              </c:extLst>
            </c:dLbl>
            <c:spPr>
              <a:noFill/>
              <a:ln>
                <a:noFill/>
              </a:ln>
              <a:effectLst/>
            </c:spPr>
            <c:txPr>
              <a:bodyPr/>
              <a:lstStyle/>
              <a:p>
                <a:pPr>
                  <a:defRPr sz="2400" b="1">
                    <a:solidFill>
                      <a:schemeClr val="bg1"/>
                    </a:solidFill>
                  </a:defRPr>
                </a:pPr>
                <a:endParaRPr lang="en-US"/>
              </a:p>
            </c:txPr>
            <c:showLegendKey val="0"/>
            <c:showVal val="0"/>
            <c:showCatName val="0"/>
            <c:showSerName val="0"/>
            <c:showPercent val="1"/>
            <c:showBubbleSize val="0"/>
            <c:showLeaderLines val="0"/>
            <c:extLst>
              <c:ext xmlns:c15="http://schemas.microsoft.com/office/drawing/2012/chart" uri="{CE6537A1-D6FC-4f65-9D91-7224C49458BB}"/>
            </c:extLst>
          </c:dLbls>
          <c:cat>
            <c:strRef>
              <c:f>Sheet1!$A$2:$A$5</c:f>
              <c:strCache>
                <c:ptCount val="4"/>
                <c:pt idx="0">
                  <c:v>Baisse de l'épanouissement spirituel et culturel</c:v>
                </c:pt>
                <c:pt idx="1">
                  <c:v>Perte de l'épanouissement spirituel et culturel</c:v>
                </c:pt>
                <c:pt idx="2">
                  <c:v>Aucun changement dans l'épanouissement spirituel et culturel</c:v>
                </c:pt>
                <c:pt idx="3">
                  <c:v>Incertain(e)</c:v>
                </c:pt>
              </c:strCache>
            </c:strRef>
          </c:cat>
          <c:val>
            <c:numRef>
              <c:f>Sheet1!$B$2:$B$5</c:f>
              <c:numCache>
                <c:formatCode>General</c:formatCode>
                <c:ptCount val="4"/>
                <c:pt idx="0">
                  <c:v>0.42105263157894735</c:v>
                </c:pt>
                <c:pt idx="1">
                  <c:v>0.20242914979757085</c:v>
                </c:pt>
                <c:pt idx="2">
                  <c:v>0.20647773279352225</c:v>
                </c:pt>
                <c:pt idx="3">
                  <c:v>0.17004048582995948</c:v>
                </c:pt>
              </c:numCache>
            </c:numRef>
          </c:val>
          <c:extLst>
            <c:ext xmlns:c16="http://schemas.microsoft.com/office/drawing/2014/chart" uri="{C3380CC4-5D6E-409C-BE32-E72D297353CC}">
              <c16:uniqueId val="{0000000A-114E-420E-A3FA-0302C0A51EB4}"/>
            </c:ext>
          </c:extLst>
        </c:ser>
        <c:dLbls>
          <c:showLegendKey val="0"/>
          <c:showVal val="0"/>
          <c:showCatName val="0"/>
          <c:showSerName val="0"/>
          <c:showPercent val="1"/>
          <c:showBubbleSize val="0"/>
          <c:showLeaderLines val="0"/>
        </c:dLbls>
        <c:firstSliceAng val="0"/>
        <c:holeSize val="55"/>
      </c:doughnutChart>
      <c:spPr>
        <a:noFill/>
        <a:ln w="0">
          <a:noFill/>
        </a:ln>
      </c:spPr>
    </c:plotArea>
    <c:legend>
      <c:legendPos val="r"/>
      <c:layout>
        <c:manualLayout>
          <c:xMode val="edge"/>
          <c:yMode val="edge"/>
          <c:x val="2.9089923134355884E-2"/>
          <c:y val="0.71039811030504973"/>
          <c:w val="0.9675509555124262"/>
          <c:h val="0.28960188969495038"/>
        </c:manualLayout>
      </c:layout>
      <c:overlay val="0"/>
      <c:txPr>
        <a:bodyPr/>
        <a:lstStyle/>
        <a:p>
          <a:pPr>
            <a:defRPr sz="1400">
              <a:solidFill>
                <a:schemeClr val="tx1"/>
              </a:solidFill>
            </a:defRPr>
          </a:pPr>
          <a:endParaRPr lang="en-US"/>
        </a:p>
      </c:txPr>
    </c:legend>
    <c:plotVisOnly val="1"/>
    <c:dispBlanksAs val="zero"/>
    <c:showDLblsOverMax val="0"/>
  </c:chart>
  <c:txPr>
    <a:bodyPr/>
    <a:lstStyle/>
    <a:p>
      <a:pPr>
        <a:defRPr sz="1796"/>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96744416435158"/>
          <c:y val="1.3665442716799174E-2"/>
          <c:w val="0.53220115789158651"/>
          <c:h val="0.63186821098356372"/>
        </c:manualLayout>
      </c:layout>
      <c:doughnutChart>
        <c:varyColors val="1"/>
        <c:ser>
          <c:idx val="0"/>
          <c:order val="0"/>
          <c:tx>
            <c:strRef>
              <c:f>Sheet1!$B$1</c:f>
              <c:strCache>
                <c:ptCount val="1"/>
                <c:pt idx="0">
                  <c:v>Column1</c:v>
                </c:pt>
              </c:strCache>
            </c:strRef>
          </c:tx>
          <c:dPt>
            <c:idx val="0"/>
            <c:bubble3D val="0"/>
            <c:spPr>
              <a:solidFill>
                <a:srgbClr val="2F5597"/>
              </a:solidFill>
            </c:spPr>
            <c:extLst>
              <c:ext xmlns:c16="http://schemas.microsoft.com/office/drawing/2014/chart" uri="{C3380CC4-5D6E-409C-BE32-E72D297353CC}">
                <c16:uniqueId val="{00000001-114E-420E-A3FA-0302C0A51EB4}"/>
              </c:ext>
            </c:extLst>
          </c:dPt>
          <c:dPt>
            <c:idx val="1"/>
            <c:bubble3D val="0"/>
            <c:spPr>
              <a:solidFill>
                <a:schemeClr val="accent5">
                  <a:lumMod val="60000"/>
                  <a:lumOff val="40000"/>
                </a:schemeClr>
              </a:solidFill>
            </c:spPr>
            <c:extLst>
              <c:ext xmlns:c16="http://schemas.microsoft.com/office/drawing/2014/chart" uri="{C3380CC4-5D6E-409C-BE32-E72D297353CC}">
                <c16:uniqueId val="{00000003-114E-420E-A3FA-0302C0A51EB4}"/>
              </c:ext>
            </c:extLst>
          </c:dPt>
          <c:dPt>
            <c:idx val="2"/>
            <c:bubble3D val="0"/>
            <c:spPr>
              <a:solidFill>
                <a:schemeClr val="accent1">
                  <a:lumMod val="20000"/>
                  <a:lumOff val="80000"/>
                </a:schemeClr>
              </a:solidFill>
            </c:spPr>
            <c:extLst>
              <c:ext xmlns:c16="http://schemas.microsoft.com/office/drawing/2014/chart" uri="{C3380CC4-5D6E-409C-BE32-E72D297353CC}">
                <c16:uniqueId val="{00000005-114E-420E-A3FA-0302C0A51EB4}"/>
              </c:ext>
            </c:extLst>
          </c:dPt>
          <c:dPt>
            <c:idx val="3"/>
            <c:bubble3D val="0"/>
            <c:spPr>
              <a:solidFill>
                <a:schemeClr val="bg1">
                  <a:lumMod val="65000"/>
                </a:schemeClr>
              </a:solidFill>
            </c:spPr>
            <c:extLst>
              <c:ext xmlns:c16="http://schemas.microsoft.com/office/drawing/2014/chart" uri="{C3380CC4-5D6E-409C-BE32-E72D297353CC}">
                <c16:uniqueId val="{00000007-114E-420E-A3FA-0302C0A51EB4}"/>
              </c:ext>
            </c:extLst>
          </c:dPt>
          <c:dPt>
            <c:idx val="4"/>
            <c:bubble3D val="0"/>
            <c:spPr>
              <a:solidFill>
                <a:schemeClr val="bg1">
                  <a:lumMod val="65000"/>
                </a:schemeClr>
              </a:solidFill>
            </c:spPr>
            <c:extLst>
              <c:ext xmlns:c16="http://schemas.microsoft.com/office/drawing/2014/chart" uri="{C3380CC4-5D6E-409C-BE32-E72D297353CC}">
                <c16:uniqueId val="{00000009-114E-420E-A3FA-0302C0A51EB4}"/>
              </c:ext>
            </c:extLst>
          </c:dPt>
          <c:dLbls>
            <c:dLbl>
              <c:idx val="2"/>
              <c:spPr>
                <a:noFill/>
                <a:ln>
                  <a:noFill/>
                </a:ln>
                <a:effectLst/>
              </c:spPr>
              <c:txPr>
                <a:bodyPr/>
                <a:lstStyle/>
                <a:p>
                  <a:pPr>
                    <a:defRPr sz="2400" b="1">
                      <a:solidFill>
                        <a:schemeClr val="tx1"/>
                      </a:solidFill>
                    </a:defRPr>
                  </a:pPr>
                  <a:endParaRPr lang="en-US"/>
                </a:p>
              </c:txPr>
              <c:showLegendKey val="0"/>
              <c:showVal val="0"/>
              <c:showCatName val="0"/>
              <c:showSerName val="0"/>
              <c:showPercent val="1"/>
              <c:showBubbleSize val="0"/>
              <c:extLst>
                <c:ext xmlns:c16="http://schemas.microsoft.com/office/drawing/2014/chart" uri="{C3380CC4-5D6E-409C-BE32-E72D297353CC}">
                  <c16:uniqueId val="{00000005-114E-420E-A3FA-0302C0A51EB4}"/>
                </c:ext>
              </c:extLst>
            </c:dLbl>
            <c:spPr>
              <a:noFill/>
              <a:ln>
                <a:noFill/>
              </a:ln>
              <a:effectLst/>
            </c:spPr>
            <c:txPr>
              <a:bodyPr/>
              <a:lstStyle/>
              <a:p>
                <a:pPr>
                  <a:defRPr sz="2400" b="1">
                    <a:solidFill>
                      <a:schemeClr val="bg1"/>
                    </a:solidFill>
                  </a:defRPr>
                </a:pPr>
                <a:endParaRPr lang="en-US"/>
              </a:p>
            </c:txPr>
            <c:showLegendKey val="0"/>
            <c:showVal val="0"/>
            <c:showCatName val="0"/>
            <c:showSerName val="0"/>
            <c:showPercent val="1"/>
            <c:showBubbleSize val="0"/>
            <c:showLeaderLines val="0"/>
            <c:extLst>
              <c:ext xmlns:c15="http://schemas.microsoft.com/office/drawing/2012/chart" uri="{CE6537A1-D6FC-4f65-9D91-7224C49458BB}"/>
            </c:extLst>
          </c:dLbls>
          <c:cat>
            <c:strRef>
              <c:f>Sheet1!$A$2:$A$5</c:f>
              <c:strCache>
                <c:ptCount val="4"/>
                <c:pt idx="0">
                  <c:v>Baisse des avantages économiques et commerciaux</c:v>
                </c:pt>
                <c:pt idx="1">
                  <c:v>Perte complète des avantages économiques et commerciaux</c:v>
                </c:pt>
                <c:pt idx="2">
                  <c:v>Aucun changement dans les avantages économiques et commerciaux</c:v>
                </c:pt>
                <c:pt idx="3">
                  <c:v>Incertain(e)</c:v>
                </c:pt>
              </c:strCache>
            </c:strRef>
          </c:cat>
          <c:val>
            <c:numRef>
              <c:f>Sheet1!$B$2:$B$5</c:f>
              <c:numCache>
                <c:formatCode>General</c:formatCode>
                <c:ptCount val="4"/>
                <c:pt idx="0">
                  <c:v>0.50406504065040647</c:v>
                </c:pt>
                <c:pt idx="1">
                  <c:v>0.15040650406504066</c:v>
                </c:pt>
                <c:pt idx="2">
                  <c:v>0.1951219512195122</c:v>
                </c:pt>
                <c:pt idx="3">
                  <c:v>0.15040650406504066</c:v>
                </c:pt>
              </c:numCache>
            </c:numRef>
          </c:val>
          <c:extLst>
            <c:ext xmlns:c16="http://schemas.microsoft.com/office/drawing/2014/chart" uri="{C3380CC4-5D6E-409C-BE32-E72D297353CC}">
              <c16:uniqueId val="{0000000A-114E-420E-A3FA-0302C0A51EB4}"/>
            </c:ext>
          </c:extLst>
        </c:ser>
        <c:dLbls>
          <c:showLegendKey val="0"/>
          <c:showVal val="0"/>
          <c:showCatName val="0"/>
          <c:showSerName val="0"/>
          <c:showPercent val="1"/>
          <c:showBubbleSize val="0"/>
          <c:showLeaderLines val="0"/>
        </c:dLbls>
        <c:firstSliceAng val="0"/>
        <c:holeSize val="55"/>
      </c:doughnutChart>
      <c:spPr>
        <a:noFill/>
        <a:ln w="0">
          <a:noFill/>
        </a:ln>
      </c:spPr>
    </c:plotArea>
    <c:legend>
      <c:legendPos val="r"/>
      <c:layout>
        <c:manualLayout>
          <c:xMode val="edge"/>
          <c:yMode val="edge"/>
          <c:x val="3.7635290948771218E-4"/>
          <c:y val="0.65560149303784709"/>
          <c:w val="0.99962364709051232"/>
          <c:h val="0.34439850696215291"/>
        </c:manualLayout>
      </c:layout>
      <c:overlay val="0"/>
      <c:txPr>
        <a:bodyPr/>
        <a:lstStyle/>
        <a:p>
          <a:pPr>
            <a:defRPr sz="1400">
              <a:solidFill>
                <a:schemeClr val="tx1"/>
              </a:solidFill>
            </a:defRPr>
          </a:pPr>
          <a:endParaRPr lang="en-US"/>
        </a:p>
      </c:txPr>
    </c:legend>
    <c:plotVisOnly val="1"/>
    <c:dispBlanksAs val="zero"/>
    <c:showDLblsOverMax val="0"/>
  </c:chart>
  <c:txPr>
    <a:bodyPr/>
    <a:lstStyle/>
    <a:p>
      <a:pPr>
        <a:defRPr sz="1796"/>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512154615149336E-2"/>
          <c:y val="1.9241541083847642E-2"/>
          <c:w val="0.95242982454032499"/>
          <c:h val="0.55908979902955969"/>
        </c:manualLayout>
      </c:layout>
      <c:barChart>
        <c:barDir val="bar"/>
        <c:grouping val="stacked"/>
        <c:varyColors val="0"/>
        <c:ser>
          <c:idx val="0"/>
          <c:order val="0"/>
          <c:tx>
            <c:strRef>
              <c:f>Sheet1!$B$1</c:f>
              <c:strCache>
                <c:ptCount val="1"/>
                <c:pt idx="0">
                  <c:v>Déclin dans la qualité de l'eau</c:v>
                </c:pt>
              </c:strCache>
            </c:strRef>
          </c:tx>
          <c:spPr>
            <a:solidFill>
              <a:schemeClr val="accent5">
                <a:lumMod val="60000"/>
                <a:lumOff val="40000"/>
              </a:schemeClr>
            </a:solidFill>
          </c:spPr>
          <c:invertIfNegative val="0"/>
          <c:dLbls>
            <c:spPr>
              <a:noFill/>
              <a:ln>
                <a:noFill/>
              </a:ln>
              <a:effectLst/>
            </c:spPr>
            <c:txPr>
              <a:bodyPr wrap="square" lIns="38100" tIns="19050" rIns="38100" bIns="19050" anchor="ctr">
                <a:spAutoFit/>
              </a:bodyPr>
              <a:lstStyle/>
              <a:p>
                <a:pPr>
                  <a:defRPr sz="2800" b="1" i="0">
                    <a:solidFill>
                      <a:schemeClr val="bg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XXXX</c:v>
                </c:pt>
              </c:strCache>
            </c:strRef>
          </c:cat>
          <c:val>
            <c:numRef>
              <c:f>Sheet1!$B$2</c:f>
              <c:numCache>
                <c:formatCode>0%</c:formatCode>
                <c:ptCount val="1"/>
                <c:pt idx="0">
                  <c:v>0.68442622950819687</c:v>
                </c:pt>
              </c:numCache>
            </c:numRef>
          </c:val>
          <c:extLst>
            <c:ext xmlns:c16="http://schemas.microsoft.com/office/drawing/2014/chart" uri="{C3380CC4-5D6E-409C-BE32-E72D297353CC}">
              <c16:uniqueId val="{00000000-E82B-4A96-981B-4873A5854FB5}"/>
            </c:ext>
          </c:extLst>
        </c:ser>
        <c:ser>
          <c:idx val="1"/>
          <c:order val="1"/>
          <c:tx>
            <c:strRef>
              <c:f>Sheet1!$C$1</c:f>
              <c:strCache>
                <c:ptCount val="1"/>
                <c:pt idx="0">
                  <c:v>Aucun changement dans la qualité de l'eau</c:v>
                </c:pt>
              </c:strCache>
            </c:strRef>
          </c:tx>
          <c:spPr>
            <a:solidFill>
              <a:srgbClr val="FFC000"/>
            </a:solidFill>
          </c:spPr>
          <c:invertIfNegative val="0"/>
          <c:dPt>
            <c:idx val="0"/>
            <c:invertIfNegative val="0"/>
            <c:bubble3D val="0"/>
            <c:spPr>
              <a:solidFill>
                <a:schemeClr val="tx1"/>
              </a:solidFill>
            </c:spPr>
            <c:extLst>
              <c:ext xmlns:c16="http://schemas.microsoft.com/office/drawing/2014/chart" uri="{C3380CC4-5D6E-409C-BE32-E72D297353CC}">
                <c16:uniqueId val="{00000000-97E0-493C-9222-DFE2BE7BAC3F}"/>
              </c:ext>
            </c:extLst>
          </c:dPt>
          <c:dLbls>
            <c:spPr>
              <a:noFill/>
              <a:ln>
                <a:noFill/>
              </a:ln>
              <a:effectLst/>
            </c:spPr>
            <c:txPr>
              <a:bodyPr wrap="square" lIns="38100" tIns="19050" rIns="38100" bIns="19050" anchor="ctr">
                <a:spAutoFit/>
              </a:bodyPr>
              <a:lstStyle/>
              <a:p>
                <a:pPr>
                  <a:defRPr sz="2800" b="1" i="0">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c:f>
              <c:strCache>
                <c:ptCount val="1"/>
                <c:pt idx="0">
                  <c:v>XXXX</c:v>
                </c:pt>
              </c:strCache>
            </c:strRef>
          </c:cat>
          <c:val>
            <c:numRef>
              <c:f>Sheet1!$C$2</c:f>
              <c:numCache>
                <c:formatCode>0%</c:formatCode>
                <c:ptCount val="1"/>
                <c:pt idx="0">
                  <c:v>0.21311475409836064</c:v>
                </c:pt>
              </c:numCache>
            </c:numRef>
          </c:val>
          <c:extLst>
            <c:ext xmlns:c16="http://schemas.microsoft.com/office/drawing/2014/chart" uri="{C3380CC4-5D6E-409C-BE32-E72D297353CC}">
              <c16:uniqueId val="{00000000-A09F-4F1A-AF5A-A629D02049D1}"/>
            </c:ext>
          </c:extLst>
        </c:ser>
        <c:ser>
          <c:idx val="2"/>
          <c:order val="2"/>
          <c:tx>
            <c:strRef>
              <c:f>Sheet1!$D$1</c:f>
              <c:strCache>
                <c:ptCount val="1"/>
                <c:pt idx="0">
                  <c:v>Incertain(e)</c:v>
                </c:pt>
              </c:strCache>
            </c:strRef>
          </c:tx>
          <c:spPr>
            <a:solidFill>
              <a:schemeClr val="bg1">
                <a:lumMod val="65000"/>
              </a:schemeClr>
            </a:solidFill>
          </c:spPr>
          <c:invertIfNegative val="0"/>
          <c:dLbls>
            <c:spPr>
              <a:noFill/>
              <a:ln>
                <a:noFill/>
              </a:ln>
              <a:effectLst/>
            </c:spPr>
            <c:txPr>
              <a:bodyPr wrap="square" lIns="38100" tIns="19050" rIns="38100" bIns="19050" anchor="ctr">
                <a:spAutoFit/>
              </a:bodyPr>
              <a:lstStyle/>
              <a:p>
                <a:pPr>
                  <a:defRPr sz="2800" b="1">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c:f>
              <c:strCache>
                <c:ptCount val="1"/>
                <c:pt idx="0">
                  <c:v>XXXX</c:v>
                </c:pt>
              </c:strCache>
            </c:strRef>
          </c:cat>
          <c:val>
            <c:numRef>
              <c:f>Sheet1!$D$2</c:f>
              <c:numCache>
                <c:formatCode>0%</c:formatCode>
                <c:ptCount val="1"/>
                <c:pt idx="0">
                  <c:v>0.10245901639344263</c:v>
                </c:pt>
              </c:numCache>
            </c:numRef>
          </c:val>
          <c:extLst>
            <c:ext xmlns:c16="http://schemas.microsoft.com/office/drawing/2014/chart" uri="{C3380CC4-5D6E-409C-BE32-E72D297353CC}">
              <c16:uniqueId val="{00000001-A09F-4F1A-AF5A-A629D02049D1}"/>
            </c:ext>
          </c:extLst>
        </c:ser>
        <c:dLbls>
          <c:showLegendKey val="0"/>
          <c:showVal val="1"/>
          <c:showCatName val="0"/>
          <c:showSerName val="0"/>
          <c:showPercent val="0"/>
          <c:showBubbleSize val="0"/>
        </c:dLbls>
        <c:gapWidth val="75"/>
        <c:overlap val="100"/>
        <c:axId val="131297280"/>
        <c:axId val="131299968"/>
      </c:barChart>
      <c:catAx>
        <c:axId val="131297280"/>
        <c:scaling>
          <c:orientation val="minMax"/>
        </c:scaling>
        <c:delete val="0"/>
        <c:axPos val="l"/>
        <c:numFmt formatCode="General" sourceLinked="1"/>
        <c:majorTickMark val="out"/>
        <c:minorTickMark val="none"/>
        <c:tickLblPos val="none"/>
        <c:txPr>
          <a:bodyPr/>
          <a:lstStyle/>
          <a:p>
            <a:pPr>
              <a:defRPr sz="2000"/>
            </a:pPr>
            <a:endParaRPr lang="en-US"/>
          </a:p>
        </c:txPr>
        <c:crossAx val="131299968"/>
        <c:crosses val="autoZero"/>
        <c:auto val="1"/>
        <c:lblAlgn val="ctr"/>
        <c:lblOffset val="100"/>
        <c:noMultiLvlLbl val="0"/>
      </c:catAx>
      <c:valAx>
        <c:axId val="131299968"/>
        <c:scaling>
          <c:orientation val="minMax"/>
          <c:max val="1"/>
        </c:scaling>
        <c:delete val="0"/>
        <c:axPos val="b"/>
        <c:numFmt formatCode="0%" sourceLinked="0"/>
        <c:majorTickMark val="out"/>
        <c:minorTickMark val="none"/>
        <c:tickLblPos val="nextTo"/>
        <c:txPr>
          <a:bodyPr/>
          <a:lstStyle/>
          <a:p>
            <a:pPr>
              <a:defRPr sz="1200"/>
            </a:pPr>
            <a:endParaRPr lang="en-US"/>
          </a:p>
        </c:txPr>
        <c:crossAx val="131297280"/>
        <c:crosses val="autoZero"/>
        <c:crossBetween val="between"/>
      </c:valAx>
      <c:spPr>
        <a:noFill/>
        <a:ln w="25396">
          <a:noFill/>
        </a:ln>
      </c:spPr>
    </c:plotArea>
    <c:legend>
      <c:legendPos val="b"/>
      <c:layout>
        <c:manualLayout>
          <c:xMode val="edge"/>
          <c:yMode val="edge"/>
          <c:x val="1.6528920655070507E-2"/>
          <c:y val="0.79500345850270526"/>
          <c:w val="0.96682063828421427"/>
          <c:h val="0.18970408482333209"/>
        </c:manualLayout>
      </c:layout>
      <c:overlay val="0"/>
      <c:txPr>
        <a:bodyPr/>
        <a:lstStyle/>
        <a:p>
          <a:pPr>
            <a:defRPr sz="1400"/>
          </a:pPr>
          <a:endParaRPr lang="en-US"/>
        </a:p>
      </c:txPr>
    </c:legend>
    <c:plotVisOnly val="1"/>
    <c:dispBlanksAs val="gap"/>
    <c:showDLblsOverMax val="0"/>
  </c:chart>
  <c:txPr>
    <a:bodyPr/>
    <a:lstStyle/>
    <a:p>
      <a:pPr>
        <a:defRPr sz="1800">
          <a:solidFill>
            <a:schemeClr val="tx1"/>
          </a:solidFill>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450876510806519"/>
          <c:y val="0.10245308089505455"/>
          <c:w val="0.57225170223287458"/>
          <c:h val="0.69272574480821481"/>
        </c:manualLayout>
      </c:layout>
      <c:doughnutChart>
        <c:varyColors val="1"/>
        <c:ser>
          <c:idx val="0"/>
          <c:order val="0"/>
          <c:tx>
            <c:strRef>
              <c:f>Sheet1!$B$1</c:f>
              <c:strCache>
                <c:ptCount val="1"/>
                <c:pt idx="0">
                  <c:v>Column1</c:v>
                </c:pt>
              </c:strCache>
            </c:strRef>
          </c:tx>
          <c:dPt>
            <c:idx val="0"/>
            <c:bubble3D val="0"/>
            <c:spPr>
              <a:solidFill>
                <a:srgbClr val="2F5597"/>
              </a:solidFill>
            </c:spPr>
            <c:extLst>
              <c:ext xmlns:c16="http://schemas.microsoft.com/office/drawing/2014/chart" uri="{C3380CC4-5D6E-409C-BE32-E72D297353CC}">
                <c16:uniqueId val="{00000001-114E-420E-A3FA-0302C0A51EB4}"/>
              </c:ext>
            </c:extLst>
          </c:dPt>
          <c:dPt>
            <c:idx val="1"/>
            <c:bubble3D val="0"/>
            <c:spPr>
              <a:solidFill>
                <a:srgbClr val="8FAADC"/>
              </a:solidFill>
            </c:spPr>
            <c:extLst>
              <c:ext xmlns:c16="http://schemas.microsoft.com/office/drawing/2014/chart" uri="{C3380CC4-5D6E-409C-BE32-E72D297353CC}">
                <c16:uniqueId val="{00000003-114E-420E-A3FA-0302C0A51EB4}"/>
              </c:ext>
            </c:extLst>
          </c:dPt>
          <c:dPt>
            <c:idx val="2"/>
            <c:bubble3D val="0"/>
            <c:spPr>
              <a:solidFill>
                <a:srgbClr val="CFDBF0"/>
              </a:solidFill>
            </c:spPr>
            <c:extLst>
              <c:ext xmlns:c16="http://schemas.microsoft.com/office/drawing/2014/chart" uri="{C3380CC4-5D6E-409C-BE32-E72D297353CC}">
                <c16:uniqueId val="{00000005-114E-420E-A3FA-0302C0A51EB4}"/>
              </c:ext>
            </c:extLst>
          </c:dPt>
          <c:dPt>
            <c:idx val="3"/>
            <c:bubble3D val="0"/>
            <c:spPr>
              <a:solidFill>
                <a:srgbClr val="C00000"/>
              </a:solidFill>
            </c:spPr>
            <c:extLst>
              <c:ext xmlns:c16="http://schemas.microsoft.com/office/drawing/2014/chart" uri="{C3380CC4-5D6E-409C-BE32-E72D297353CC}">
                <c16:uniqueId val="{00000007-114E-420E-A3FA-0302C0A51EB4}"/>
              </c:ext>
            </c:extLst>
          </c:dPt>
          <c:dPt>
            <c:idx val="4"/>
            <c:bubble3D val="0"/>
            <c:spPr>
              <a:solidFill>
                <a:schemeClr val="bg1">
                  <a:lumMod val="65000"/>
                </a:schemeClr>
              </a:solidFill>
            </c:spPr>
            <c:extLst>
              <c:ext xmlns:c16="http://schemas.microsoft.com/office/drawing/2014/chart" uri="{C3380CC4-5D6E-409C-BE32-E72D297353CC}">
                <c16:uniqueId val="{00000009-114E-420E-A3FA-0302C0A51EB4}"/>
              </c:ext>
            </c:extLst>
          </c:dPt>
          <c:dLbls>
            <c:dLbl>
              <c:idx val="2"/>
              <c:spPr>
                <a:noFill/>
                <a:ln>
                  <a:noFill/>
                </a:ln>
                <a:effectLst/>
              </c:spPr>
              <c:txPr>
                <a:bodyPr/>
                <a:lstStyle/>
                <a:p>
                  <a:pPr>
                    <a:defRPr sz="2400" b="1">
                      <a:solidFill>
                        <a:schemeClr val="tx1"/>
                      </a:solidFill>
                    </a:defRPr>
                  </a:pPr>
                  <a:endParaRPr lang="en-US"/>
                </a:p>
              </c:txPr>
              <c:showLegendKey val="0"/>
              <c:showVal val="0"/>
              <c:showCatName val="0"/>
              <c:showSerName val="0"/>
              <c:showPercent val="1"/>
              <c:showBubbleSize val="0"/>
              <c:extLst>
                <c:ext xmlns:c16="http://schemas.microsoft.com/office/drawing/2014/chart" uri="{C3380CC4-5D6E-409C-BE32-E72D297353CC}">
                  <c16:uniqueId val="{00000005-114E-420E-A3FA-0302C0A51EB4}"/>
                </c:ext>
              </c:extLst>
            </c:dLbl>
            <c:spPr>
              <a:noFill/>
              <a:ln>
                <a:noFill/>
              </a:ln>
              <a:effectLst/>
            </c:spPr>
            <c:txPr>
              <a:bodyPr/>
              <a:lstStyle/>
              <a:p>
                <a:pPr>
                  <a:defRPr sz="2400" b="1">
                    <a:solidFill>
                      <a:schemeClr val="bg1"/>
                    </a:solidFill>
                  </a:defRPr>
                </a:pPr>
                <a:endParaRPr lang="en-US"/>
              </a:p>
            </c:txPr>
            <c:showLegendKey val="0"/>
            <c:showVal val="0"/>
            <c:showCatName val="0"/>
            <c:showSerName val="0"/>
            <c:showPercent val="1"/>
            <c:showBubbleSize val="0"/>
            <c:showLeaderLines val="0"/>
            <c:extLst>
              <c:ext xmlns:c15="http://schemas.microsoft.com/office/drawing/2012/chart" uri="{CE6537A1-D6FC-4f65-9D91-7224C49458BB}"/>
            </c:extLst>
          </c:dLbls>
          <c:cat>
            <c:strRef>
              <c:f>Sheet1!$A$2:$A$4</c:f>
              <c:strCache>
                <c:ptCount val="3"/>
                <c:pt idx="0">
                  <c:v>Priorité élevée</c:v>
                </c:pt>
                <c:pt idx="1">
                  <c:v>Priorité modérée</c:v>
                </c:pt>
                <c:pt idx="2">
                  <c:v>Priorité basse</c:v>
                </c:pt>
              </c:strCache>
            </c:strRef>
          </c:cat>
          <c:val>
            <c:numRef>
              <c:f>Sheet1!$B$2:$B$4</c:f>
              <c:numCache>
                <c:formatCode>General</c:formatCode>
                <c:ptCount val="3"/>
                <c:pt idx="0">
                  <c:v>0.82926829268292679</c:v>
                </c:pt>
                <c:pt idx="1">
                  <c:v>0.15447154471544716</c:v>
                </c:pt>
                <c:pt idx="2">
                  <c:v>1.6260162601626018E-2</c:v>
                </c:pt>
              </c:numCache>
            </c:numRef>
          </c:val>
          <c:extLst>
            <c:ext xmlns:c16="http://schemas.microsoft.com/office/drawing/2014/chart" uri="{C3380CC4-5D6E-409C-BE32-E72D297353CC}">
              <c16:uniqueId val="{0000000A-114E-420E-A3FA-0302C0A51EB4}"/>
            </c:ext>
          </c:extLst>
        </c:ser>
        <c:dLbls>
          <c:showLegendKey val="0"/>
          <c:showVal val="0"/>
          <c:showCatName val="0"/>
          <c:showSerName val="0"/>
          <c:showPercent val="1"/>
          <c:showBubbleSize val="0"/>
          <c:showLeaderLines val="0"/>
        </c:dLbls>
        <c:firstSliceAng val="0"/>
        <c:holeSize val="55"/>
      </c:doughnutChart>
      <c:spPr>
        <a:noFill/>
        <a:ln w="0">
          <a:noFill/>
        </a:ln>
      </c:spPr>
    </c:plotArea>
    <c:legend>
      <c:legendPos val="r"/>
      <c:layout>
        <c:manualLayout>
          <c:xMode val="edge"/>
          <c:yMode val="edge"/>
          <c:x val="0.13036800798857504"/>
          <c:y val="0.80812010354312214"/>
          <c:w val="0.75739893917627354"/>
          <c:h val="0.18119593830476244"/>
        </c:manualLayout>
      </c:layout>
      <c:overlay val="0"/>
      <c:txPr>
        <a:bodyPr/>
        <a:lstStyle/>
        <a:p>
          <a:pPr>
            <a:defRPr sz="1400">
              <a:solidFill>
                <a:schemeClr val="tx1"/>
              </a:solidFill>
            </a:defRPr>
          </a:pPr>
          <a:endParaRPr lang="en-US"/>
        </a:p>
      </c:txPr>
    </c:legend>
    <c:plotVisOnly val="1"/>
    <c:dispBlanksAs val="zero"/>
    <c:showDLblsOverMax val="0"/>
  </c:chart>
  <c:txPr>
    <a:bodyPr/>
    <a:lstStyle/>
    <a:p>
      <a:pPr>
        <a:defRPr sz="1796"/>
      </a:pPr>
      <a:endParaRPr lang="en-US"/>
    </a:p>
  </c:txPr>
  <c:externalData r:id="rId1">
    <c:autoUpdate val="0"/>
  </c:externalData>
  <c:userShapes r:id="rId2"/>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96744416435158"/>
          <c:y val="1.9185953005624149E-2"/>
          <c:w val="0.57983111687944022"/>
          <c:h val="0.71412888279397879"/>
        </c:manualLayout>
      </c:layout>
      <c:doughnutChart>
        <c:varyColors val="1"/>
        <c:ser>
          <c:idx val="0"/>
          <c:order val="0"/>
          <c:tx>
            <c:strRef>
              <c:f>Sheet1!$B$1</c:f>
              <c:strCache>
                <c:ptCount val="1"/>
                <c:pt idx="0">
                  <c:v>Column1</c:v>
                </c:pt>
              </c:strCache>
            </c:strRef>
          </c:tx>
          <c:dPt>
            <c:idx val="0"/>
            <c:bubble3D val="0"/>
            <c:spPr>
              <a:solidFill>
                <a:srgbClr val="2F5597"/>
              </a:solidFill>
            </c:spPr>
            <c:extLst>
              <c:ext xmlns:c16="http://schemas.microsoft.com/office/drawing/2014/chart" uri="{C3380CC4-5D6E-409C-BE32-E72D297353CC}">
                <c16:uniqueId val="{00000001-114E-420E-A3FA-0302C0A51EB4}"/>
              </c:ext>
            </c:extLst>
          </c:dPt>
          <c:dPt>
            <c:idx val="1"/>
            <c:bubble3D val="0"/>
            <c:spPr>
              <a:solidFill>
                <a:schemeClr val="accent5">
                  <a:lumMod val="60000"/>
                  <a:lumOff val="40000"/>
                </a:schemeClr>
              </a:solidFill>
            </c:spPr>
            <c:extLst>
              <c:ext xmlns:c16="http://schemas.microsoft.com/office/drawing/2014/chart" uri="{C3380CC4-5D6E-409C-BE32-E72D297353CC}">
                <c16:uniqueId val="{00000003-114E-420E-A3FA-0302C0A51EB4}"/>
              </c:ext>
            </c:extLst>
          </c:dPt>
          <c:dPt>
            <c:idx val="2"/>
            <c:bubble3D val="0"/>
            <c:spPr>
              <a:solidFill>
                <a:schemeClr val="accent1">
                  <a:lumMod val="20000"/>
                  <a:lumOff val="80000"/>
                </a:schemeClr>
              </a:solidFill>
            </c:spPr>
            <c:extLst>
              <c:ext xmlns:c16="http://schemas.microsoft.com/office/drawing/2014/chart" uri="{C3380CC4-5D6E-409C-BE32-E72D297353CC}">
                <c16:uniqueId val="{00000005-114E-420E-A3FA-0302C0A51EB4}"/>
              </c:ext>
            </c:extLst>
          </c:dPt>
          <c:dPt>
            <c:idx val="3"/>
            <c:bubble3D val="0"/>
            <c:spPr>
              <a:solidFill>
                <a:schemeClr val="bg1">
                  <a:lumMod val="65000"/>
                </a:schemeClr>
              </a:solidFill>
            </c:spPr>
            <c:extLst>
              <c:ext xmlns:c16="http://schemas.microsoft.com/office/drawing/2014/chart" uri="{C3380CC4-5D6E-409C-BE32-E72D297353CC}">
                <c16:uniqueId val="{00000007-114E-420E-A3FA-0302C0A51EB4}"/>
              </c:ext>
            </c:extLst>
          </c:dPt>
          <c:dPt>
            <c:idx val="4"/>
            <c:bubble3D val="0"/>
            <c:spPr>
              <a:solidFill>
                <a:schemeClr val="bg1">
                  <a:lumMod val="65000"/>
                </a:schemeClr>
              </a:solidFill>
            </c:spPr>
            <c:extLst>
              <c:ext xmlns:c16="http://schemas.microsoft.com/office/drawing/2014/chart" uri="{C3380CC4-5D6E-409C-BE32-E72D297353CC}">
                <c16:uniqueId val="{00000009-114E-420E-A3FA-0302C0A51EB4}"/>
              </c:ext>
            </c:extLst>
          </c:dPt>
          <c:dLbls>
            <c:dLbl>
              <c:idx val="2"/>
              <c:spPr>
                <a:noFill/>
                <a:ln>
                  <a:noFill/>
                </a:ln>
                <a:effectLst/>
              </c:spPr>
              <c:txPr>
                <a:bodyPr/>
                <a:lstStyle/>
                <a:p>
                  <a:pPr>
                    <a:defRPr sz="2400" b="1">
                      <a:solidFill>
                        <a:schemeClr val="tx1"/>
                      </a:solidFill>
                    </a:defRPr>
                  </a:pPr>
                  <a:endParaRPr lang="en-US"/>
                </a:p>
              </c:txPr>
              <c:showLegendKey val="0"/>
              <c:showVal val="0"/>
              <c:showCatName val="0"/>
              <c:showSerName val="0"/>
              <c:showPercent val="1"/>
              <c:showBubbleSize val="0"/>
              <c:extLst>
                <c:ext xmlns:c16="http://schemas.microsoft.com/office/drawing/2014/chart" uri="{C3380CC4-5D6E-409C-BE32-E72D297353CC}">
                  <c16:uniqueId val="{00000005-114E-420E-A3FA-0302C0A51EB4}"/>
                </c:ext>
              </c:extLst>
            </c:dLbl>
            <c:spPr>
              <a:noFill/>
              <a:ln>
                <a:noFill/>
              </a:ln>
              <a:effectLst/>
            </c:spPr>
            <c:txPr>
              <a:bodyPr/>
              <a:lstStyle/>
              <a:p>
                <a:pPr>
                  <a:defRPr sz="2400" b="1">
                    <a:solidFill>
                      <a:schemeClr val="bg1"/>
                    </a:solidFill>
                  </a:defRPr>
                </a:pPr>
                <a:endParaRPr lang="en-US"/>
              </a:p>
            </c:txPr>
            <c:showLegendKey val="0"/>
            <c:showVal val="0"/>
            <c:showCatName val="0"/>
            <c:showSerName val="0"/>
            <c:showPercent val="1"/>
            <c:showBubbleSize val="0"/>
            <c:showLeaderLines val="0"/>
            <c:extLst>
              <c:ext xmlns:c15="http://schemas.microsoft.com/office/drawing/2012/chart" uri="{CE6537A1-D6FC-4f65-9D91-7224C49458BB}"/>
            </c:extLst>
          </c:dLbls>
          <c:cat>
            <c:strRef>
              <c:f>Sheet1!$A$2:$A$5</c:f>
              <c:strCache>
                <c:ptCount val="4"/>
                <c:pt idx="0">
                  <c:v>Baisse du soutien alimentaire</c:v>
                </c:pt>
                <c:pt idx="1">
                  <c:v>Perte du soutien alimentaire</c:v>
                </c:pt>
                <c:pt idx="2">
                  <c:v>Aucun changement</c:v>
                </c:pt>
                <c:pt idx="3">
                  <c:v>Incertain(e)</c:v>
                </c:pt>
              </c:strCache>
            </c:strRef>
          </c:cat>
          <c:val>
            <c:numRef>
              <c:f>Sheet1!$B$2:$B$5</c:f>
              <c:numCache>
                <c:formatCode>General</c:formatCode>
                <c:ptCount val="4"/>
                <c:pt idx="0">
                  <c:v>0.47950819672131145</c:v>
                </c:pt>
                <c:pt idx="1">
                  <c:v>0.15163934426229508</c:v>
                </c:pt>
                <c:pt idx="2">
                  <c:v>0.17622950819672131</c:v>
                </c:pt>
                <c:pt idx="3">
                  <c:v>0.19262295081967212</c:v>
                </c:pt>
              </c:numCache>
            </c:numRef>
          </c:val>
          <c:extLst>
            <c:ext xmlns:c16="http://schemas.microsoft.com/office/drawing/2014/chart" uri="{C3380CC4-5D6E-409C-BE32-E72D297353CC}">
              <c16:uniqueId val="{0000000A-114E-420E-A3FA-0302C0A51EB4}"/>
            </c:ext>
          </c:extLst>
        </c:ser>
        <c:dLbls>
          <c:showLegendKey val="0"/>
          <c:showVal val="0"/>
          <c:showCatName val="0"/>
          <c:showSerName val="0"/>
          <c:showPercent val="1"/>
          <c:showBubbleSize val="0"/>
          <c:showLeaderLines val="0"/>
        </c:dLbls>
        <c:firstSliceAng val="0"/>
        <c:holeSize val="55"/>
      </c:doughnutChart>
      <c:spPr>
        <a:noFill/>
        <a:ln w="0">
          <a:noFill/>
        </a:ln>
      </c:spPr>
    </c:plotArea>
    <c:legend>
      <c:legendPos val="r"/>
      <c:layout>
        <c:manualLayout>
          <c:xMode val="edge"/>
          <c:yMode val="edge"/>
          <c:x val="0.13036800798857504"/>
          <c:y val="0.74470033702316019"/>
          <c:w val="0.75739893917627354"/>
          <c:h val="0.25529960479937336"/>
        </c:manualLayout>
      </c:layout>
      <c:overlay val="0"/>
      <c:txPr>
        <a:bodyPr/>
        <a:lstStyle/>
        <a:p>
          <a:pPr>
            <a:defRPr sz="1600">
              <a:solidFill>
                <a:schemeClr val="tx1"/>
              </a:solidFill>
            </a:defRPr>
          </a:pPr>
          <a:endParaRPr lang="en-US"/>
        </a:p>
      </c:txPr>
    </c:legend>
    <c:plotVisOnly val="1"/>
    <c:dispBlanksAs val="zero"/>
    <c:showDLblsOverMax val="0"/>
  </c:chart>
  <c:txPr>
    <a:bodyPr/>
    <a:lstStyle/>
    <a:p>
      <a:pPr>
        <a:defRPr sz="1796"/>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withinLinear" id="18">
  <a:schemeClr val="accent5"/>
</cs:colorStyle>
</file>

<file path=ppt/charts/style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drawings/drawing1.xml><?xml version="1.0" encoding="utf-8"?>
<c:userShapes xmlns:c="http://schemas.openxmlformats.org/drawingml/2006/chart">
  <cdr:relSizeAnchor xmlns:cdr="http://schemas.openxmlformats.org/drawingml/2006/chartDrawing">
    <cdr:from>
      <cdr:x>0.49418</cdr:x>
      <cdr:y>0.85857</cdr:y>
    </cdr:from>
    <cdr:to>
      <cdr:x>0.72656</cdr:x>
      <cdr:y>0.85857</cdr:y>
    </cdr:to>
    <cdr:cxnSp macro="">
      <cdr:nvCxnSpPr>
        <cdr:cNvPr id="4" name="Straight Connector 3">
          <a:extLst xmlns:a="http://schemas.openxmlformats.org/drawingml/2006/main">
            <a:ext uri="{FF2B5EF4-FFF2-40B4-BE49-F238E27FC236}">
              <a16:creationId xmlns:a16="http://schemas.microsoft.com/office/drawing/2014/main" id="{BE6A73C2-9C29-4DD5-B72D-9CDC87ADBC38}"/>
            </a:ext>
          </a:extLst>
        </cdr:cNvPr>
        <cdr:cNvCxnSpPr/>
      </cdr:nvCxnSpPr>
      <cdr:spPr>
        <a:xfrm xmlns:a="http://schemas.openxmlformats.org/drawingml/2006/main">
          <a:off x="2799069" y="3604651"/>
          <a:ext cx="1316258" cy="0"/>
        </a:xfrm>
        <a:prstGeom xmlns:a="http://schemas.openxmlformats.org/drawingml/2006/main" prst="line">
          <a:avLst/>
        </a:prstGeom>
        <a:ln xmlns:a="http://schemas.openxmlformats.org/drawingml/2006/main" w="28575">
          <a:solidFill>
            <a:schemeClr val="bg1"/>
          </a:solidFill>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0.49048</cdr:x>
      <cdr:y>0.85857</cdr:y>
    </cdr:from>
    <cdr:to>
      <cdr:x>0.72656</cdr:x>
      <cdr:y>0.85866</cdr:y>
    </cdr:to>
    <cdr:cxnSp macro="">
      <cdr:nvCxnSpPr>
        <cdr:cNvPr id="5" name="Straight Connector 4">
          <a:extLst xmlns:a="http://schemas.openxmlformats.org/drawingml/2006/main">
            <a:ext uri="{FF2B5EF4-FFF2-40B4-BE49-F238E27FC236}">
              <a16:creationId xmlns:a16="http://schemas.microsoft.com/office/drawing/2014/main" id="{BE6A73C2-9C29-4DD5-B72D-9CDC87ADBC38}"/>
            </a:ext>
          </a:extLst>
        </cdr:cNvPr>
        <cdr:cNvCxnSpPr>
          <a:cxnSpLocks xmlns:a="http://schemas.openxmlformats.org/drawingml/2006/main"/>
        </cdr:cNvCxnSpPr>
      </cdr:nvCxnSpPr>
      <cdr:spPr>
        <a:xfrm xmlns:a="http://schemas.openxmlformats.org/drawingml/2006/main" flipV="1">
          <a:off x="2778095" y="3604650"/>
          <a:ext cx="1337230" cy="382"/>
        </a:xfrm>
        <a:prstGeom xmlns:a="http://schemas.openxmlformats.org/drawingml/2006/main" prst="line">
          <a:avLst/>
        </a:prstGeom>
        <a:ln xmlns:a="http://schemas.openxmlformats.org/drawingml/2006/main" w="28575">
          <a:solidFill>
            <a:schemeClr val="bg1"/>
          </a:solidFill>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0.49418</cdr:x>
      <cdr:y>0.85857</cdr:y>
    </cdr:from>
    <cdr:to>
      <cdr:x>0.72656</cdr:x>
      <cdr:y>0.85857</cdr:y>
    </cdr:to>
    <cdr:cxnSp macro="">
      <cdr:nvCxnSpPr>
        <cdr:cNvPr id="4" name="Straight Connector 3">
          <a:extLst xmlns:a="http://schemas.openxmlformats.org/drawingml/2006/main">
            <a:ext uri="{FF2B5EF4-FFF2-40B4-BE49-F238E27FC236}">
              <a16:creationId xmlns:a16="http://schemas.microsoft.com/office/drawing/2014/main" id="{BE6A73C2-9C29-4DD5-B72D-9CDC87ADBC38}"/>
            </a:ext>
          </a:extLst>
        </cdr:cNvPr>
        <cdr:cNvCxnSpPr/>
      </cdr:nvCxnSpPr>
      <cdr:spPr>
        <a:xfrm xmlns:a="http://schemas.openxmlformats.org/drawingml/2006/main">
          <a:off x="2799069" y="3604651"/>
          <a:ext cx="1316258" cy="0"/>
        </a:xfrm>
        <a:prstGeom xmlns:a="http://schemas.openxmlformats.org/drawingml/2006/main" prst="line">
          <a:avLst/>
        </a:prstGeom>
        <a:ln xmlns:a="http://schemas.openxmlformats.org/drawingml/2006/main" w="28575">
          <a:solidFill>
            <a:schemeClr val="bg1"/>
          </a:solidFill>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0.49048</cdr:x>
      <cdr:y>0.85857</cdr:y>
    </cdr:from>
    <cdr:to>
      <cdr:x>0.72656</cdr:x>
      <cdr:y>0.85866</cdr:y>
    </cdr:to>
    <cdr:cxnSp macro="">
      <cdr:nvCxnSpPr>
        <cdr:cNvPr id="5" name="Straight Connector 4">
          <a:extLst xmlns:a="http://schemas.openxmlformats.org/drawingml/2006/main">
            <a:ext uri="{FF2B5EF4-FFF2-40B4-BE49-F238E27FC236}">
              <a16:creationId xmlns:a16="http://schemas.microsoft.com/office/drawing/2014/main" id="{BE6A73C2-9C29-4DD5-B72D-9CDC87ADBC38}"/>
            </a:ext>
          </a:extLst>
        </cdr:cNvPr>
        <cdr:cNvCxnSpPr>
          <a:cxnSpLocks xmlns:a="http://schemas.openxmlformats.org/drawingml/2006/main"/>
        </cdr:cNvCxnSpPr>
      </cdr:nvCxnSpPr>
      <cdr:spPr>
        <a:xfrm xmlns:a="http://schemas.openxmlformats.org/drawingml/2006/main" flipV="1">
          <a:off x="2778095" y="3604650"/>
          <a:ext cx="1337230" cy="382"/>
        </a:xfrm>
        <a:prstGeom xmlns:a="http://schemas.openxmlformats.org/drawingml/2006/main" prst="line">
          <a:avLst/>
        </a:prstGeom>
        <a:ln xmlns:a="http://schemas.openxmlformats.org/drawingml/2006/main" w="28575">
          <a:solidFill>
            <a:schemeClr val="bg1"/>
          </a:solidFill>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userShapes>
</file>

<file path=ppt/drawings/drawing3.xml><?xml version="1.0" encoding="utf-8"?>
<c:userShapes xmlns:c="http://schemas.openxmlformats.org/drawingml/2006/chart">
  <cdr:relSizeAnchor xmlns:cdr="http://schemas.openxmlformats.org/drawingml/2006/chartDrawing">
    <cdr:from>
      <cdr:x>0.49418</cdr:x>
      <cdr:y>0.85857</cdr:y>
    </cdr:from>
    <cdr:to>
      <cdr:x>0.72656</cdr:x>
      <cdr:y>0.85857</cdr:y>
    </cdr:to>
    <cdr:cxnSp macro="">
      <cdr:nvCxnSpPr>
        <cdr:cNvPr id="4" name="Straight Connector 3">
          <a:extLst xmlns:a="http://schemas.openxmlformats.org/drawingml/2006/main">
            <a:ext uri="{FF2B5EF4-FFF2-40B4-BE49-F238E27FC236}">
              <a16:creationId xmlns:a16="http://schemas.microsoft.com/office/drawing/2014/main" id="{BE6A73C2-9C29-4DD5-B72D-9CDC87ADBC38}"/>
            </a:ext>
          </a:extLst>
        </cdr:cNvPr>
        <cdr:cNvCxnSpPr/>
      </cdr:nvCxnSpPr>
      <cdr:spPr>
        <a:xfrm xmlns:a="http://schemas.openxmlformats.org/drawingml/2006/main">
          <a:off x="2799069" y="3604651"/>
          <a:ext cx="1316258" cy="0"/>
        </a:xfrm>
        <a:prstGeom xmlns:a="http://schemas.openxmlformats.org/drawingml/2006/main" prst="line">
          <a:avLst/>
        </a:prstGeom>
        <a:ln xmlns:a="http://schemas.openxmlformats.org/drawingml/2006/main" w="28575">
          <a:solidFill>
            <a:schemeClr val="bg1"/>
          </a:solidFill>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0.49048</cdr:x>
      <cdr:y>0.85857</cdr:y>
    </cdr:from>
    <cdr:to>
      <cdr:x>0.72656</cdr:x>
      <cdr:y>0.85866</cdr:y>
    </cdr:to>
    <cdr:cxnSp macro="">
      <cdr:nvCxnSpPr>
        <cdr:cNvPr id="5" name="Straight Connector 4">
          <a:extLst xmlns:a="http://schemas.openxmlformats.org/drawingml/2006/main">
            <a:ext uri="{FF2B5EF4-FFF2-40B4-BE49-F238E27FC236}">
              <a16:creationId xmlns:a16="http://schemas.microsoft.com/office/drawing/2014/main" id="{BE6A73C2-9C29-4DD5-B72D-9CDC87ADBC38}"/>
            </a:ext>
          </a:extLst>
        </cdr:cNvPr>
        <cdr:cNvCxnSpPr>
          <a:cxnSpLocks xmlns:a="http://schemas.openxmlformats.org/drawingml/2006/main"/>
        </cdr:cNvCxnSpPr>
      </cdr:nvCxnSpPr>
      <cdr:spPr>
        <a:xfrm xmlns:a="http://schemas.openxmlformats.org/drawingml/2006/main" flipV="1">
          <a:off x="2778095" y="3604650"/>
          <a:ext cx="1337230" cy="382"/>
        </a:xfrm>
        <a:prstGeom xmlns:a="http://schemas.openxmlformats.org/drawingml/2006/main" prst="line">
          <a:avLst/>
        </a:prstGeom>
        <a:ln xmlns:a="http://schemas.openxmlformats.org/drawingml/2006/main" w="28575">
          <a:solidFill>
            <a:schemeClr val="bg1"/>
          </a:solidFill>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userShapes>
</file>

<file path=ppt/drawings/drawing4.xml><?xml version="1.0" encoding="utf-8"?>
<c:userShapes xmlns:c="http://schemas.openxmlformats.org/drawingml/2006/chart">
  <cdr:relSizeAnchor xmlns:cdr="http://schemas.openxmlformats.org/drawingml/2006/chartDrawing">
    <cdr:from>
      <cdr:x>0.49418</cdr:x>
      <cdr:y>0.85857</cdr:y>
    </cdr:from>
    <cdr:to>
      <cdr:x>0.72656</cdr:x>
      <cdr:y>0.85857</cdr:y>
    </cdr:to>
    <cdr:cxnSp macro="">
      <cdr:nvCxnSpPr>
        <cdr:cNvPr id="4" name="Straight Connector 3">
          <a:extLst xmlns:a="http://schemas.openxmlformats.org/drawingml/2006/main">
            <a:ext uri="{FF2B5EF4-FFF2-40B4-BE49-F238E27FC236}">
              <a16:creationId xmlns:a16="http://schemas.microsoft.com/office/drawing/2014/main" id="{BE6A73C2-9C29-4DD5-B72D-9CDC87ADBC38}"/>
            </a:ext>
          </a:extLst>
        </cdr:cNvPr>
        <cdr:cNvCxnSpPr/>
      </cdr:nvCxnSpPr>
      <cdr:spPr>
        <a:xfrm xmlns:a="http://schemas.openxmlformats.org/drawingml/2006/main">
          <a:off x="2799069" y="3604651"/>
          <a:ext cx="1316258" cy="0"/>
        </a:xfrm>
        <a:prstGeom xmlns:a="http://schemas.openxmlformats.org/drawingml/2006/main" prst="line">
          <a:avLst/>
        </a:prstGeom>
        <a:ln xmlns:a="http://schemas.openxmlformats.org/drawingml/2006/main" w="28575">
          <a:solidFill>
            <a:schemeClr val="bg1"/>
          </a:solidFill>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0.49048</cdr:x>
      <cdr:y>0.85857</cdr:y>
    </cdr:from>
    <cdr:to>
      <cdr:x>0.72656</cdr:x>
      <cdr:y>0.85866</cdr:y>
    </cdr:to>
    <cdr:cxnSp macro="">
      <cdr:nvCxnSpPr>
        <cdr:cNvPr id="5" name="Straight Connector 4">
          <a:extLst xmlns:a="http://schemas.openxmlformats.org/drawingml/2006/main">
            <a:ext uri="{FF2B5EF4-FFF2-40B4-BE49-F238E27FC236}">
              <a16:creationId xmlns:a16="http://schemas.microsoft.com/office/drawing/2014/main" id="{BE6A73C2-9C29-4DD5-B72D-9CDC87ADBC38}"/>
            </a:ext>
          </a:extLst>
        </cdr:cNvPr>
        <cdr:cNvCxnSpPr>
          <a:cxnSpLocks xmlns:a="http://schemas.openxmlformats.org/drawingml/2006/main"/>
        </cdr:cNvCxnSpPr>
      </cdr:nvCxnSpPr>
      <cdr:spPr>
        <a:xfrm xmlns:a="http://schemas.openxmlformats.org/drawingml/2006/main" flipV="1">
          <a:off x="2778095" y="3604650"/>
          <a:ext cx="1337230" cy="382"/>
        </a:xfrm>
        <a:prstGeom xmlns:a="http://schemas.openxmlformats.org/drawingml/2006/main" prst="line">
          <a:avLst/>
        </a:prstGeom>
        <a:ln xmlns:a="http://schemas.openxmlformats.org/drawingml/2006/main" w="28575">
          <a:solidFill>
            <a:schemeClr val="bg1"/>
          </a:solidFill>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userShapes>
</file>

<file path=ppt/drawings/drawing5.xml><?xml version="1.0" encoding="utf-8"?>
<c:userShapes xmlns:c="http://schemas.openxmlformats.org/drawingml/2006/chart">
  <cdr:relSizeAnchor xmlns:cdr="http://schemas.openxmlformats.org/drawingml/2006/chartDrawing">
    <cdr:from>
      <cdr:x>0.49418</cdr:x>
      <cdr:y>0.85857</cdr:y>
    </cdr:from>
    <cdr:to>
      <cdr:x>0.72656</cdr:x>
      <cdr:y>0.85857</cdr:y>
    </cdr:to>
    <cdr:cxnSp macro="">
      <cdr:nvCxnSpPr>
        <cdr:cNvPr id="4" name="Straight Connector 3">
          <a:extLst xmlns:a="http://schemas.openxmlformats.org/drawingml/2006/main">
            <a:ext uri="{FF2B5EF4-FFF2-40B4-BE49-F238E27FC236}">
              <a16:creationId xmlns:a16="http://schemas.microsoft.com/office/drawing/2014/main" id="{BE6A73C2-9C29-4DD5-B72D-9CDC87ADBC38}"/>
            </a:ext>
          </a:extLst>
        </cdr:cNvPr>
        <cdr:cNvCxnSpPr/>
      </cdr:nvCxnSpPr>
      <cdr:spPr>
        <a:xfrm xmlns:a="http://schemas.openxmlformats.org/drawingml/2006/main">
          <a:off x="2799069" y="3604651"/>
          <a:ext cx="1316258" cy="0"/>
        </a:xfrm>
        <a:prstGeom xmlns:a="http://schemas.openxmlformats.org/drawingml/2006/main" prst="line">
          <a:avLst/>
        </a:prstGeom>
        <a:ln xmlns:a="http://schemas.openxmlformats.org/drawingml/2006/main" w="28575">
          <a:solidFill>
            <a:schemeClr val="bg1"/>
          </a:solidFill>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0.49048</cdr:x>
      <cdr:y>0.85857</cdr:y>
    </cdr:from>
    <cdr:to>
      <cdr:x>0.72656</cdr:x>
      <cdr:y>0.85866</cdr:y>
    </cdr:to>
    <cdr:cxnSp macro="">
      <cdr:nvCxnSpPr>
        <cdr:cNvPr id="5" name="Straight Connector 4">
          <a:extLst xmlns:a="http://schemas.openxmlformats.org/drawingml/2006/main">
            <a:ext uri="{FF2B5EF4-FFF2-40B4-BE49-F238E27FC236}">
              <a16:creationId xmlns:a16="http://schemas.microsoft.com/office/drawing/2014/main" id="{BE6A73C2-9C29-4DD5-B72D-9CDC87ADBC38}"/>
            </a:ext>
          </a:extLst>
        </cdr:cNvPr>
        <cdr:cNvCxnSpPr>
          <a:cxnSpLocks xmlns:a="http://schemas.openxmlformats.org/drawingml/2006/main"/>
        </cdr:cNvCxnSpPr>
      </cdr:nvCxnSpPr>
      <cdr:spPr>
        <a:xfrm xmlns:a="http://schemas.openxmlformats.org/drawingml/2006/main" flipV="1">
          <a:off x="2778095" y="3604650"/>
          <a:ext cx="1337230" cy="382"/>
        </a:xfrm>
        <a:prstGeom xmlns:a="http://schemas.openxmlformats.org/drawingml/2006/main" prst="line">
          <a:avLst/>
        </a:prstGeom>
        <a:ln xmlns:a="http://schemas.openxmlformats.org/drawingml/2006/main" w="28575">
          <a:solidFill>
            <a:schemeClr val="bg1"/>
          </a:solidFill>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userShapes>
</file>

<file path=ppt/drawings/drawing6.xml><?xml version="1.0" encoding="utf-8"?>
<c:userShapes xmlns:c="http://schemas.openxmlformats.org/drawingml/2006/chart">
  <cdr:relSizeAnchor xmlns:cdr="http://schemas.openxmlformats.org/drawingml/2006/chartDrawing">
    <cdr:from>
      <cdr:x>0.49418</cdr:x>
      <cdr:y>0.85857</cdr:y>
    </cdr:from>
    <cdr:to>
      <cdr:x>0.72656</cdr:x>
      <cdr:y>0.85857</cdr:y>
    </cdr:to>
    <cdr:cxnSp macro="">
      <cdr:nvCxnSpPr>
        <cdr:cNvPr id="4" name="Straight Connector 3">
          <a:extLst xmlns:a="http://schemas.openxmlformats.org/drawingml/2006/main">
            <a:ext uri="{FF2B5EF4-FFF2-40B4-BE49-F238E27FC236}">
              <a16:creationId xmlns:a16="http://schemas.microsoft.com/office/drawing/2014/main" id="{BE6A73C2-9C29-4DD5-B72D-9CDC87ADBC38}"/>
            </a:ext>
          </a:extLst>
        </cdr:cNvPr>
        <cdr:cNvCxnSpPr/>
      </cdr:nvCxnSpPr>
      <cdr:spPr>
        <a:xfrm xmlns:a="http://schemas.openxmlformats.org/drawingml/2006/main">
          <a:off x="2799069" y="3604651"/>
          <a:ext cx="1316258" cy="0"/>
        </a:xfrm>
        <a:prstGeom xmlns:a="http://schemas.openxmlformats.org/drawingml/2006/main" prst="line">
          <a:avLst/>
        </a:prstGeom>
        <a:ln xmlns:a="http://schemas.openxmlformats.org/drawingml/2006/main" w="28575">
          <a:solidFill>
            <a:schemeClr val="bg1"/>
          </a:solidFill>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0.49048</cdr:x>
      <cdr:y>0.85857</cdr:y>
    </cdr:from>
    <cdr:to>
      <cdr:x>0.72656</cdr:x>
      <cdr:y>0.85866</cdr:y>
    </cdr:to>
    <cdr:cxnSp macro="">
      <cdr:nvCxnSpPr>
        <cdr:cNvPr id="5" name="Straight Connector 4">
          <a:extLst xmlns:a="http://schemas.openxmlformats.org/drawingml/2006/main">
            <a:ext uri="{FF2B5EF4-FFF2-40B4-BE49-F238E27FC236}">
              <a16:creationId xmlns:a16="http://schemas.microsoft.com/office/drawing/2014/main" id="{BE6A73C2-9C29-4DD5-B72D-9CDC87ADBC38}"/>
            </a:ext>
          </a:extLst>
        </cdr:cNvPr>
        <cdr:cNvCxnSpPr>
          <a:cxnSpLocks xmlns:a="http://schemas.openxmlformats.org/drawingml/2006/main"/>
        </cdr:cNvCxnSpPr>
      </cdr:nvCxnSpPr>
      <cdr:spPr>
        <a:xfrm xmlns:a="http://schemas.openxmlformats.org/drawingml/2006/main" flipV="1">
          <a:off x="2778095" y="3604650"/>
          <a:ext cx="1337230" cy="382"/>
        </a:xfrm>
        <a:prstGeom xmlns:a="http://schemas.openxmlformats.org/drawingml/2006/main" prst="line">
          <a:avLst/>
        </a:prstGeom>
        <a:ln xmlns:a="http://schemas.openxmlformats.org/drawingml/2006/main" w="28575">
          <a:solidFill>
            <a:schemeClr val="bg1"/>
          </a:solidFill>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userShapes>
</file>

<file path=ppt/drawings/drawing7.xml><?xml version="1.0" encoding="utf-8"?>
<c:userShapes xmlns:c="http://schemas.openxmlformats.org/drawingml/2006/chart">
  <cdr:relSizeAnchor xmlns:cdr="http://schemas.openxmlformats.org/drawingml/2006/chartDrawing">
    <cdr:from>
      <cdr:x>0.49418</cdr:x>
      <cdr:y>0.85857</cdr:y>
    </cdr:from>
    <cdr:to>
      <cdr:x>0.72656</cdr:x>
      <cdr:y>0.85857</cdr:y>
    </cdr:to>
    <cdr:cxnSp macro="">
      <cdr:nvCxnSpPr>
        <cdr:cNvPr id="4" name="Straight Connector 3">
          <a:extLst xmlns:a="http://schemas.openxmlformats.org/drawingml/2006/main">
            <a:ext uri="{FF2B5EF4-FFF2-40B4-BE49-F238E27FC236}">
              <a16:creationId xmlns:a16="http://schemas.microsoft.com/office/drawing/2014/main" id="{BE6A73C2-9C29-4DD5-B72D-9CDC87ADBC38}"/>
            </a:ext>
          </a:extLst>
        </cdr:cNvPr>
        <cdr:cNvCxnSpPr/>
      </cdr:nvCxnSpPr>
      <cdr:spPr>
        <a:xfrm xmlns:a="http://schemas.openxmlformats.org/drawingml/2006/main">
          <a:off x="2799069" y="3604651"/>
          <a:ext cx="1316258" cy="0"/>
        </a:xfrm>
        <a:prstGeom xmlns:a="http://schemas.openxmlformats.org/drawingml/2006/main" prst="line">
          <a:avLst/>
        </a:prstGeom>
        <a:ln xmlns:a="http://schemas.openxmlformats.org/drawingml/2006/main" w="28575">
          <a:solidFill>
            <a:schemeClr val="bg1"/>
          </a:solidFill>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0.49048</cdr:x>
      <cdr:y>0.85857</cdr:y>
    </cdr:from>
    <cdr:to>
      <cdr:x>0.72656</cdr:x>
      <cdr:y>0.85866</cdr:y>
    </cdr:to>
    <cdr:cxnSp macro="">
      <cdr:nvCxnSpPr>
        <cdr:cNvPr id="5" name="Straight Connector 4">
          <a:extLst xmlns:a="http://schemas.openxmlformats.org/drawingml/2006/main">
            <a:ext uri="{FF2B5EF4-FFF2-40B4-BE49-F238E27FC236}">
              <a16:creationId xmlns:a16="http://schemas.microsoft.com/office/drawing/2014/main" id="{BE6A73C2-9C29-4DD5-B72D-9CDC87ADBC38}"/>
            </a:ext>
          </a:extLst>
        </cdr:cNvPr>
        <cdr:cNvCxnSpPr>
          <a:cxnSpLocks xmlns:a="http://schemas.openxmlformats.org/drawingml/2006/main"/>
        </cdr:cNvCxnSpPr>
      </cdr:nvCxnSpPr>
      <cdr:spPr>
        <a:xfrm xmlns:a="http://schemas.openxmlformats.org/drawingml/2006/main" flipV="1">
          <a:off x="2778095" y="3604650"/>
          <a:ext cx="1337230" cy="382"/>
        </a:xfrm>
        <a:prstGeom xmlns:a="http://schemas.openxmlformats.org/drawingml/2006/main" prst="line">
          <a:avLst/>
        </a:prstGeom>
        <a:ln xmlns:a="http://schemas.openxmlformats.org/drawingml/2006/main" w="28575">
          <a:solidFill>
            <a:schemeClr val="bg1"/>
          </a:solidFill>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a:t>Insert question</a:t>
            </a: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41E9AE0-995D-4604-82E9-265455856C61}" type="datetimeFigureOut">
              <a:rPr lang="en-US" smtClean="0"/>
              <a:t>2/13/2023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CA"/>
              <a:t>Source: Nanos Research, RDD dual frame hybrid  telephone and online random survey, XX to XX,  2019, n=XXXX, accurate XX percentage points plus or minus, 19 times out of 20.</a:t>
            </a:r>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2F94B70-5EC0-48C9-B376-1D91DAB72EA8}" type="slidenum">
              <a:rPr lang="en-US" smtClean="0"/>
              <a:t>‹#›</a:t>
            </a:fld>
            <a:endParaRPr lang="en-US"/>
          </a:p>
        </p:txBody>
      </p:sp>
    </p:spTree>
    <p:extLst>
      <p:ext uri="{BB962C8B-B14F-4D97-AF65-F5344CB8AC3E}">
        <p14:creationId xmlns:p14="http://schemas.microsoft.com/office/powerpoint/2010/main" val="3048746690"/>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CA"/>
              <a:t>Insert question</a:t>
            </a: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81E57E-00A5-4AFD-9C5F-7F6E1696F546}" type="datetimeFigureOut">
              <a:rPr lang="en-CA" smtClean="0"/>
              <a:t>2023-02-13</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en-CA"/>
              <a:t>Source: Nanos Research, RDD dual frame hybrid  telephone and online random survey, XX to XX,  2019, n=XXXX, accurate XX percentage points plus or minus, 19 times out of 20.</a:t>
            </a: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5ADE5-CECD-4A1A-90FA-19BDF8A4F39C}" type="slidenum">
              <a:rPr lang="en-CA" smtClean="0"/>
              <a:t>‹#›</a:t>
            </a:fld>
            <a:endParaRPr lang="en-CA"/>
          </a:p>
        </p:txBody>
      </p:sp>
    </p:spTree>
    <p:extLst>
      <p:ext uri="{BB962C8B-B14F-4D97-AF65-F5344CB8AC3E}">
        <p14:creationId xmlns:p14="http://schemas.microsoft.com/office/powerpoint/2010/main" val="3741307550"/>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Header Placeholder 3"/>
          <p:cNvSpPr>
            <a:spLocks noGrp="1"/>
          </p:cNvSpPr>
          <p:nvPr>
            <p:ph type="hdr" sz="quarter"/>
          </p:nvPr>
        </p:nvSpPr>
        <p:spPr/>
        <p:txBody>
          <a:bodyPr/>
          <a:lstStyle/>
          <a:p>
            <a:r>
              <a:rPr lang="fr" sz="1200" b="0" i="0">
                <a:solidFill>
                  <a:srgbClr val="000000"/>
                </a:solidFill>
              </a:rPr>
              <a:t>Insérer une question</a:t>
            </a:r>
          </a:p>
        </p:txBody>
      </p:sp>
      <p:sp>
        <p:nvSpPr>
          <p:cNvPr id="5" name="Footer Placeholder 4"/>
          <p:cNvSpPr>
            <a:spLocks noGrp="1"/>
          </p:cNvSpPr>
          <p:nvPr>
            <p:ph type="ftr" sz="quarter" idx="4"/>
          </p:nvPr>
        </p:nvSpPr>
        <p:spPr/>
        <p:txBody>
          <a:bodyPr/>
          <a:lstStyle/>
          <a:p>
            <a:r>
              <a:rPr lang="fr" sz="1200" b="0" i="0">
                <a:solidFill>
                  <a:srgbClr val="000000"/>
                </a:solidFill>
              </a:rPr>
              <a:t>Source: Nanos Research, RDD dual frame hybrid  telephone and online random survey, XX to XX,  2019, n=XXXX, accurate XX percentage points plus or minus, 19 times out of 20.</a:t>
            </a:r>
          </a:p>
        </p:txBody>
      </p:sp>
      <p:sp>
        <p:nvSpPr>
          <p:cNvPr id="6" name="Slide Number Placeholder 5"/>
          <p:cNvSpPr>
            <a:spLocks noGrp="1"/>
          </p:cNvSpPr>
          <p:nvPr>
            <p:ph type="sldNum" sz="quarter" idx="5"/>
          </p:nvPr>
        </p:nvSpPr>
        <p:spPr/>
        <p:txBody>
          <a:bodyPr/>
          <a:lstStyle/>
          <a:p>
            <a:fld id="{21B5ADE5-CECD-4A1A-90FA-19BDF8A4F39C}" type="slidenum">
              <a:rPr lang="en-CA" smtClean="0"/>
              <a:t>4</a:t>
            </a:fld>
            <a:endParaRPr lang="en-CA"/>
          </a:p>
        </p:txBody>
      </p:sp>
    </p:spTree>
    <p:extLst>
      <p:ext uri="{BB962C8B-B14F-4D97-AF65-F5344CB8AC3E}">
        <p14:creationId xmlns:p14="http://schemas.microsoft.com/office/powerpoint/2010/main" val="29738372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Header Placeholder 3"/>
          <p:cNvSpPr>
            <a:spLocks noGrp="1"/>
          </p:cNvSpPr>
          <p:nvPr>
            <p:ph type="hdr" sz="quarter"/>
          </p:nvPr>
        </p:nvSpPr>
        <p:spPr/>
        <p:txBody>
          <a:bodyPr/>
          <a:lstStyle/>
          <a:p>
            <a:r>
              <a:rPr lang="fr" sz="1200" b="0" i="0">
                <a:solidFill>
                  <a:srgbClr val="000000"/>
                </a:solidFill>
              </a:rPr>
              <a:t>Insérer une question</a:t>
            </a:r>
          </a:p>
        </p:txBody>
      </p:sp>
      <p:sp>
        <p:nvSpPr>
          <p:cNvPr id="5" name="Footer Placeholder 4"/>
          <p:cNvSpPr>
            <a:spLocks noGrp="1"/>
          </p:cNvSpPr>
          <p:nvPr>
            <p:ph type="ftr" sz="quarter" idx="4"/>
          </p:nvPr>
        </p:nvSpPr>
        <p:spPr/>
        <p:txBody>
          <a:bodyPr/>
          <a:lstStyle/>
          <a:p>
            <a:r>
              <a:rPr lang="fr" sz="1200" b="0" i="0">
                <a:solidFill>
                  <a:srgbClr val="000000"/>
                </a:solidFill>
              </a:rPr>
              <a:t>Source: Nanos Research, RDD dual frame hybrid  telephone and online random survey, XX to XX,  2019, n=XXXX, accurate XX percentage points plus or minus, 19 times out of 20.</a:t>
            </a:r>
          </a:p>
        </p:txBody>
      </p:sp>
      <p:sp>
        <p:nvSpPr>
          <p:cNvPr id="6" name="Slide Number Placeholder 5"/>
          <p:cNvSpPr>
            <a:spLocks noGrp="1"/>
          </p:cNvSpPr>
          <p:nvPr>
            <p:ph type="sldNum" sz="quarter" idx="5"/>
          </p:nvPr>
        </p:nvSpPr>
        <p:spPr/>
        <p:txBody>
          <a:bodyPr/>
          <a:lstStyle/>
          <a:p>
            <a:fld id="{21B5ADE5-CECD-4A1A-90FA-19BDF8A4F39C}" type="slidenum">
              <a:rPr lang="en-CA" smtClean="0"/>
              <a:t>6</a:t>
            </a:fld>
            <a:endParaRPr lang="en-CA"/>
          </a:p>
        </p:txBody>
      </p:sp>
    </p:spTree>
    <p:extLst>
      <p:ext uri="{BB962C8B-B14F-4D97-AF65-F5344CB8AC3E}">
        <p14:creationId xmlns:p14="http://schemas.microsoft.com/office/powerpoint/2010/main" val="29581170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Header Placeholder 3"/>
          <p:cNvSpPr>
            <a:spLocks noGrp="1"/>
          </p:cNvSpPr>
          <p:nvPr>
            <p:ph type="hdr" sz="quarter"/>
          </p:nvPr>
        </p:nvSpPr>
        <p:spPr/>
        <p:txBody>
          <a:bodyPr/>
          <a:lstStyle/>
          <a:p>
            <a:r>
              <a:rPr lang="fr" sz="1200" b="0" i="0">
                <a:solidFill>
                  <a:srgbClr val="000000"/>
                </a:solidFill>
              </a:rPr>
              <a:t>Insérer une question</a:t>
            </a:r>
          </a:p>
        </p:txBody>
      </p:sp>
      <p:sp>
        <p:nvSpPr>
          <p:cNvPr id="5" name="Footer Placeholder 4"/>
          <p:cNvSpPr>
            <a:spLocks noGrp="1"/>
          </p:cNvSpPr>
          <p:nvPr>
            <p:ph type="ftr" sz="quarter" idx="4"/>
          </p:nvPr>
        </p:nvSpPr>
        <p:spPr/>
        <p:txBody>
          <a:bodyPr/>
          <a:lstStyle/>
          <a:p>
            <a:r>
              <a:rPr lang="fr" sz="1200" b="0" i="0">
                <a:solidFill>
                  <a:srgbClr val="000000"/>
                </a:solidFill>
              </a:rPr>
              <a:t>Source: Nanos Research, RDD dual frame hybrid  telephone and online random survey, XX to XX,  2019, n=XXXX, accurate XX percentage points plus or minus, 19 times out of 20.</a:t>
            </a:r>
          </a:p>
        </p:txBody>
      </p:sp>
      <p:sp>
        <p:nvSpPr>
          <p:cNvPr id="6" name="Slide Number Placeholder 5"/>
          <p:cNvSpPr>
            <a:spLocks noGrp="1"/>
          </p:cNvSpPr>
          <p:nvPr>
            <p:ph type="sldNum" sz="quarter" idx="5"/>
          </p:nvPr>
        </p:nvSpPr>
        <p:spPr/>
        <p:txBody>
          <a:bodyPr/>
          <a:lstStyle/>
          <a:p>
            <a:fld id="{21B5ADE5-CECD-4A1A-90FA-19BDF8A4F39C}" type="slidenum">
              <a:rPr lang="en-CA" smtClean="0"/>
              <a:t>12</a:t>
            </a:fld>
            <a:endParaRPr lang="en-CA"/>
          </a:p>
        </p:txBody>
      </p:sp>
    </p:spTree>
    <p:extLst>
      <p:ext uri="{BB962C8B-B14F-4D97-AF65-F5344CB8AC3E}">
        <p14:creationId xmlns:p14="http://schemas.microsoft.com/office/powerpoint/2010/main" val="15820682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Header Placeholder 3"/>
          <p:cNvSpPr>
            <a:spLocks noGrp="1"/>
          </p:cNvSpPr>
          <p:nvPr>
            <p:ph type="hdr" sz="quarter"/>
          </p:nvPr>
        </p:nvSpPr>
        <p:spPr/>
        <p:txBody>
          <a:bodyPr/>
          <a:lstStyle/>
          <a:p>
            <a:r>
              <a:rPr lang="fr" sz="1200" b="0" i="0">
                <a:solidFill>
                  <a:srgbClr val="000000"/>
                </a:solidFill>
              </a:rPr>
              <a:t>Insérer une question</a:t>
            </a:r>
          </a:p>
        </p:txBody>
      </p:sp>
      <p:sp>
        <p:nvSpPr>
          <p:cNvPr id="5" name="Footer Placeholder 4"/>
          <p:cNvSpPr>
            <a:spLocks noGrp="1"/>
          </p:cNvSpPr>
          <p:nvPr>
            <p:ph type="ftr" sz="quarter" idx="4"/>
          </p:nvPr>
        </p:nvSpPr>
        <p:spPr/>
        <p:txBody>
          <a:bodyPr/>
          <a:lstStyle/>
          <a:p>
            <a:r>
              <a:rPr lang="fr" sz="1200" b="0" i="0">
                <a:solidFill>
                  <a:srgbClr val="000000"/>
                </a:solidFill>
              </a:rPr>
              <a:t>Source: Nanos Research, RDD dual frame hybrid  telephone and online random survey, XX to XX,  2019, n=XXXX, accurate XX percentage points plus or minus, 19 times out of 20.</a:t>
            </a:r>
          </a:p>
        </p:txBody>
      </p:sp>
      <p:sp>
        <p:nvSpPr>
          <p:cNvPr id="6" name="Slide Number Placeholder 5"/>
          <p:cNvSpPr>
            <a:spLocks noGrp="1"/>
          </p:cNvSpPr>
          <p:nvPr>
            <p:ph type="sldNum" sz="quarter" idx="5"/>
          </p:nvPr>
        </p:nvSpPr>
        <p:spPr/>
        <p:txBody>
          <a:bodyPr/>
          <a:lstStyle/>
          <a:p>
            <a:fld id="{21B5ADE5-CECD-4A1A-90FA-19BDF8A4F39C}" type="slidenum">
              <a:rPr lang="en-CA" smtClean="0"/>
              <a:t>35</a:t>
            </a:fld>
            <a:endParaRPr lang="en-CA"/>
          </a:p>
        </p:txBody>
      </p:sp>
    </p:spTree>
    <p:extLst>
      <p:ext uri="{BB962C8B-B14F-4D97-AF65-F5344CB8AC3E}">
        <p14:creationId xmlns:p14="http://schemas.microsoft.com/office/powerpoint/2010/main" val="8226228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5" name="Content Placeholder 14">
            <a:extLst>
              <a:ext uri="{FF2B5EF4-FFF2-40B4-BE49-F238E27FC236}">
                <a16:creationId xmlns:a16="http://schemas.microsoft.com/office/drawing/2014/main" id="{396B185A-778C-4A2C-B722-10EC4A046E0F}"/>
              </a:ext>
            </a:extLst>
          </p:cNvPr>
          <p:cNvSpPr>
            <a:spLocks noGrp="1"/>
          </p:cNvSpPr>
          <p:nvPr>
            <p:ph sz="quarter" idx="11" hasCustomPrompt="1"/>
          </p:nvPr>
        </p:nvSpPr>
        <p:spPr>
          <a:xfrm>
            <a:off x="6302375" y="261938"/>
            <a:ext cx="5584825" cy="603250"/>
          </a:xfrm>
          <a:prstGeom prst="rect">
            <a:avLst/>
          </a:prstGeom>
        </p:spPr>
        <p:txBody>
          <a:bodyPr anchor="ctr"/>
          <a:lstStyle>
            <a:lvl1pPr>
              <a:defRPr/>
            </a:lvl1pPr>
          </a:lstStyle>
          <a:p>
            <a:pPr lvl="0"/>
            <a:r>
              <a:rPr lang="en-US"/>
              <a:t>Insert question</a:t>
            </a:r>
            <a:endParaRPr lang="en-CA"/>
          </a:p>
        </p:txBody>
      </p:sp>
    </p:spTree>
    <p:extLst>
      <p:ext uri="{BB962C8B-B14F-4D97-AF65-F5344CB8AC3E}">
        <p14:creationId xmlns:p14="http://schemas.microsoft.com/office/powerpoint/2010/main" val="34104755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5" name="Content Placeholder 14">
            <a:extLst>
              <a:ext uri="{FF2B5EF4-FFF2-40B4-BE49-F238E27FC236}">
                <a16:creationId xmlns:a16="http://schemas.microsoft.com/office/drawing/2014/main" id="{2F9D5968-E2E6-43A3-BBF5-B99CD91EDADA}"/>
              </a:ext>
            </a:extLst>
          </p:cNvPr>
          <p:cNvSpPr>
            <a:spLocks noGrp="1"/>
          </p:cNvSpPr>
          <p:nvPr>
            <p:ph sz="quarter" idx="11" hasCustomPrompt="1"/>
          </p:nvPr>
        </p:nvSpPr>
        <p:spPr>
          <a:xfrm>
            <a:off x="6302375" y="261938"/>
            <a:ext cx="5584825" cy="603250"/>
          </a:xfrm>
          <a:prstGeom prst="rect">
            <a:avLst/>
          </a:prstGeom>
        </p:spPr>
        <p:txBody>
          <a:bodyPr anchor="ctr"/>
          <a:lstStyle>
            <a:lvl1pPr>
              <a:defRPr/>
            </a:lvl1pPr>
          </a:lstStyle>
          <a:p>
            <a:pPr lvl="0"/>
            <a:r>
              <a:rPr lang="en-US"/>
              <a:t>Insert question</a:t>
            </a:r>
            <a:endParaRPr lang="en-CA"/>
          </a:p>
        </p:txBody>
      </p:sp>
    </p:spTree>
    <p:extLst>
      <p:ext uri="{BB962C8B-B14F-4D97-AF65-F5344CB8AC3E}">
        <p14:creationId xmlns:p14="http://schemas.microsoft.com/office/powerpoint/2010/main" val="13544546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23" name="Picture Placeholder 22"/>
          <p:cNvSpPr>
            <a:spLocks noGrp="1"/>
          </p:cNvSpPr>
          <p:nvPr>
            <p:ph type="pic" sz="quarter" idx="12"/>
          </p:nvPr>
        </p:nvSpPr>
        <p:spPr>
          <a:xfrm>
            <a:off x="1914922" y="2253288"/>
            <a:ext cx="1955827" cy="1955826"/>
          </a:xfrm>
          <a:custGeom>
            <a:avLst/>
            <a:gdLst>
              <a:gd name="connsiteX0" fmla="*/ 0 w 1955827"/>
              <a:gd name="connsiteY0" fmla="*/ 0 h 1955826"/>
              <a:gd name="connsiteX1" fmla="*/ 1955827 w 1955827"/>
              <a:gd name="connsiteY1" fmla="*/ 0 h 1955826"/>
              <a:gd name="connsiteX2" fmla="*/ 1955827 w 1955827"/>
              <a:gd name="connsiteY2" fmla="*/ 1955826 h 1955826"/>
              <a:gd name="connsiteX3" fmla="*/ 0 w 1955827"/>
              <a:gd name="connsiteY3" fmla="*/ 1955826 h 1955826"/>
            </a:gdLst>
            <a:ahLst/>
            <a:cxnLst>
              <a:cxn ang="0">
                <a:pos x="connsiteX0" y="connsiteY0"/>
              </a:cxn>
              <a:cxn ang="0">
                <a:pos x="connsiteX1" y="connsiteY1"/>
              </a:cxn>
              <a:cxn ang="0">
                <a:pos x="connsiteX2" y="connsiteY2"/>
              </a:cxn>
              <a:cxn ang="0">
                <a:pos x="connsiteX3" y="connsiteY3"/>
              </a:cxn>
            </a:cxnLst>
            <a:rect l="l" t="t" r="r" b="b"/>
            <a:pathLst>
              <a:path w="1955827" h="1955826">
                <a:moveTo>
                  <a:pt x="0" y="0"/>
                </a:moveTo>
                <a:lnTo>
                  <a:pt x="1955827" y="0"/>
                </a:lnTo>
                <a:lnTo>
                  <a:pt x="1955827" y="1955826"/>
                </a:lnTo>
                <a:lnTo>
                  <a:pt x="0" y="1955826"/>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
        <p:nvSpPr>
          <p:cNvPr id="24" name="Picture Placeholder 23"/>
          <p:cNvSpPr>
            <a:spLocks noGrp="1"/>
          </p:cNvSpPr>
          <p:nvPr>
            <p:ph type="pic" sz="quarter" idx="13"/>
          </p:nvPr>
        </p:nvSpPr>
        <p:spPr>
          <a:xfrm>
            <a:off x="4050365" y="2253288"/>
            <a:ext cx="1955827" cy="1955826"/>
          </a:xfrm>
          <a:custGeom>
            <a:avLst/>
            <a:gdLst>
              <a:gd name="connsiteX0" fmla="*/ 0 w 1955827"/>
              <a:gd name="connsiteY0" fmla="*/ 0 h 1955826"/>
              <a:gd name="connsiteX1" fmla="*/ 1955827 w 1955827"/>
              <a:gd name="connsiteY1" fmla="*/ 0 h 1955826"/>
              <a:gd name="connsiteX2" fmla="*/ 1955827 w 1955827"/>
              <a:gd name="connsiteY2" fmla="*/ 1955826 h 1955826"/>
              <a:gd name="connsiteX3" fmla="*/ 0 w 1955827"/>
              <a:gd name="connsiteY3" fmla="*/ 1955826 h 1955826"/>
            </a:gdLst>
            <a:ahLst/>
            <a:cxnLst>
              <a:cxn ang="0">
                <a:pos x="connsiteX0" y="connsiteY0"/>
              </a:cxn>
              <a:cxn ang="0">
                <a:pos x="connsiteX1" y="connsiteY1"/>
              </a:cxn>
              <a:cxn ang="0">
                <a:pos x="connsiteX2" y="connsiteY2"/>
              </a:cxn>
              <a:cxn ang="0">
                <a:pos x="connsiteX3" y="connsiteY3"/>
              </a:cxn>
            </a:cxnLst>
            <a:rect l="l" t="t" r="r" b="b"/>
            <a:pathLst>
              <a:path w="1955827" h="1955826">
                <a:moveTo>
                  <a:pt x="0" y="0"/>
                </a:moveTo>
                <a:lnTo>
                  <a:pt x="1955827" y="0"/>
                </a:lnTo>
                <a:lnTo>
                  <a:pt x="1955827" y="1955826"/>
                </a:lnTo>
                <a:lnTo>
                  <a:pt x="0" y="1955826"/>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
        <p:nvSpPr>
          <p:cNvPr id="27" name="Picture Placeholder 26"/>
          <p:cNvSpPr>
            <a:spLocks noGrp="1"/>
          </p:cNvSpPr>
          <p:nvPr>
            <p:ph type="pic" sz="quarter" idx="14"/>
          </p:nvPr>
        </p:nvSpPr>
        <p:spPr>
          <a:xfrm>
            <a:off x="6185809" y="2253288"/>
            <a:ext cx="1955827" cy="1955826"/>
          </a:xfrm>
          <a:custGeom>
            <a:avLst/>
            <a:gdLst>
              <a:gd name="connsiteX0" fmla="*/ 0 w 1955827"/>
              <a:gd name="connsiteY0" fmla="*/ 0 h 1955826"/>
              <a:gd name="connsiteX1" fmla="*/ 1955827 w 1955827"/>
              <a:gd name="connsiteY1" fmla="*/ 0 h 1955826"/>
              <a:gd name="connsiteX2" fmla="*/ 1955827 w 1955827"/>
              <a:gd name="connsiteY2" fmla="*/ 1955826 h 1955826"/>
              <a:gd name="connsiteX3" fmla="*/ 0 w 1955827"/>
              <a:gd name="connsiteY3" fmla="*/ 1955826 h 1955826"/>
            </a:gdLst>
            <a:ahLst/>
            <a:cxnLst>
              <a:cxn ang="0">
                <a:pos x="connsiteX0" y="connsiteY0"/>
              </a:cxn>
              <a:cxn ang="0">
                <a:pos x="connsiteX1" y="connsiteY1"/>
              </a:cxn>
              <a:cxn ang="0">
                <a:pos x="connsiteX2" y="connsiteY2"/>
              </a:cxn>
              <a:cxn ang="0">
                <a:pos x="connsiteX3" y="connsiteY3"/>
              </a:cxn>
            </a:cxnLst>
            <a:rect l="l" t="t" r="r" b="b"/>
            <a:pathLst>
              <a:path w="1955827" h="1955826">
                <a:moveTo>
                  <a:pt x="0" y="0"/>
                </a:moveTo>
                <a:lnTo>
                  <a:pt x="1955827" y="0"/>
                </a:lnTo>
                <a:lnTo>
                  <a:pt x="1955827" y="1955826"/>
                </a:lnTo>
                <a:lnTo>
                  <a:pt x="0" y="1955826"/>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
        <p:nvSpPr>
          <p:cNvPr id="28" name="Picture Placeholder 27"/>
          <p:cNvSpPr>
            <a:spLocks noGrp="1"/>
          </p:cNvSpPr>
          <p:nvPr>
            <p:ph type="pic" sz="quarter" idx="15"/>
          </p:nvPr>
        </p:nvSpPr>
        <p:spPr>
          <a:xfrm>
            <a:off x="8321252" y="2253288"/>
            <a:ext cx="1955827" cy="1955826"/>
          </a:xfrm>
          <a:custGeom>
            <a:avLst/>
            <a:gdLst>
              <a:gd name="connsiteX0" fmla="*/ 0 w 1955827"/>
              <a:gd name="connsiteY0" fmla="*/ 0 h 1955826"/>
              <a:gd name="connsiteX1" fmla="*/ 1955827 w 1955827"/>
              <a:gd name="connsiteY1" fmla="*/ 0 h 1955826"/>
              <a:gd name="connsiteX2" fmla="*/ 1955827 w 1955827"/>
              <a:gd name="connsiteY2" fmla="*/ 1955826 h 1955826"/>
              <a:gd name="connsiteX3" fmla="*/ 0 w 1955827"/>
              <a:gd name="connsiteY3" fmla="*/ 1955826 h 1955826"/>
            </a:gdLst>
            <a:ahLst/>
            <a:cxnLst>
              <a:cxn ang="0">
                <a:pos x="connsiteX0" y="connsiteY0"/>
              </a:cxn>
              <a:cxn ang="0">
                <a:pos x="connsiteX1" y="connsiteY1"/>
              </a:cxn>
              <a:cxn ang="0">
                <a:pos x="connsiteX2" y="connsiteY2"/>
              </a:cxn>
              <a:cxn ang="0">
                <a:pos x="connsiteX3" y="connsiteY3"/>
              </a:cxn>
            </a:cxnLst>
            <a:rect l="l" t="t" r="r" b="b"/>
            <a:pathLst>
              <a:path w="1955827" h="1955826">
                <a:moveTo>
                  <a:pt x="0" y="0"/>
                </a:moveTo>
                <a:lnTo>
                  <a:pt x="1955827" y="0"/>
                </a:lnTo>
                <a:lnTo>
                  <a:pt x="1955827" y="1955826"/>
                </a:lnTo>
                <a:lnTo>
                  <a:pt x="0" y="1955826"/>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
        <p:nvSpPr>
          <p:cNvPr id="29" name="Picture Placeholder 28"/>
          <p:cNvSpPr>
            <a:spLocks noGrp="1"/>
          </p:cNvSpPr>
          <p:nvPr>
            <p:ph type="pic" sz="quarter" idx="16"/>
          </p:nvPr>
        </p:nvSpPr>
        <p:spPr>
          <a:xfrm>
            <a:off x="1914922" y="4368774"/>
            <a:ext cx="1955827" cy="1955826"/>
          </a:xfrm>
          <a:custGeom>
            <a:avLst/>
            <a:gdLst>
              <a:gd name="connsiteX0" fmla="*/ 0 w 1955827"/>
              <a:gd name="connsiteY0" fmla="*/ 0 h 1955826"/>
              <a:gd name="connsiteX1" fmla="*/ 1955827 w 1955827"/>
              <a:gd name="connsiteY1" fmla="*/ 0 h 1955826"/>
              <a:gd name="connsiteX2" fmla="*/ 1955827 w 1955827"/>
              <a:gd name="connsiteY2" fmla="*/ 1955826 h 1955826"/>
              <a:gd name="connsiteX3" fmla="*/ 0 w 1955827"/>
              <a:gd name="connsiteY3" fmla="*/ 1955826 h 1955826"/>
            </a:gdLst>
            <a:ahLst/>
            <a:cxnLst>
              <a:cxn ang="0">
                <a:pos x="connsiteX0" y="connsiteY0"/>
              </a:cxn>
              <a:cxn ang="0">
                <a:pos x="connsiteX1" y="connsiteY1"/>
              </a:cxn>
              <a:cxn ang="0">
                <a:pos x="connsiteX2" y="connsiteY2"/>
              </a:cxn>
              <a:cxn ang="0">
                <a:pos x="connsiteX3" y="connsiteY3"/>
              </a:cxn>
            </a:cxnLst>
            <a:rect l="l" t="t" r="r" b="b"/>
            <a:pathLst>
              <a:path w="1955827" h="1955826">
                <a:moveTo>
                  <a:pt x="0" y="0"/>
                </a:moveTo>
                <a:lnTo>
                  <a:pt x="1955827" y="0"/>
                </a:lnTo>
                <a:lnTo>
                  <a:pt x="1955827" y="1955826"/>
                </a:lnTo>
                <a:lnTo>
                  <a:pt x="0" y="1955826"/>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
        <p:nvSpPr>
          <p:cNvPr id="30" name="Picture Placeholder 29"/>
          <p:cNvSpPr>
            <a:spLocks noGrp="1"/>
          </p:cNvSpPr>
          <p:nvPr>
            <p:ph type="pic" sz="quarter" idx="17"/>
          </p:nvPr>
        </p:nvSpPr>
        <p:spPr>
          <a:xfrm>
            <a:off x="4050365" y="4368774"/>
            <a:ext cx="1955827" cy="1955826"/>
          </a:xfrm>
          <a:custGeom>
            <a:avLst/>
            <a:gdLst>
              <a:gd name="connsiteX0" fmla="*/ 0 w 1955827"/>
              <a:gd name="connsiteY0" fmla="*/ 0 h 1955826"/>
              <a:gd name="connsiteX1" fmla="*/ 1955827 w 1955827"/>
              <a:gd name="connsiteY1" fmla="*/ 0 h 1955826"/>
              <a:gd name="connsiteX2" fmla="*/ 1955827 w 1955827"/>
              <a:gd name="connsiteY2" fmla="*/ 1955826 h 1955826"/>
              <a:gd name="connsiteX3" fmla="*/ 0 w 1955827"/>
              <a:gd name="connsiteY3" fmla="*/ 1955826 h 1955826"/>
            </a:gdLst>
            <a:ahLst/>
            <a:cxnLst>
              <a:cxn ang="0">
                <a:pos x="connsiteX0" y="connsiteY0"/>
              </a:cxn>
              <a:cxn ang="0">
                <a:pos x="connsiteX1" y="connsiteY1"/>
              </a:cxn>
              <a:cxn ang="0">
                <a:pos x="connsiteX2" y="connsiteY2"/>
              </a:cxn>
              <a:cxn ang="0">
                <a:pos x="connsiteX3" y="connsiteY3"/>
              </a:cxn>
            </a:cxnLst>
            <a:rect l="l" t="t" r="r" b="b"/>
            <a:pathLst>
              <a:path w="1955827" h="1955826">
                <a:moveTo>
                  <a:pt x="0" y="0"/>
                </a:moveTo>
                <a:lnTo>
                  <a:pt x="1955827" y="0"/>
                </a:lnTo>
                <a:lnTo>
                  <a:pt x="1955827" y="1955826"/>
                </a:lnTo>
                <a:lnTo>
                  <a:pt x="0" y="1955826"/>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
        <p:nvSpPr>
          <p:cNvPr id="31" name="Picture Placeholder 30"/>
          <p:cNvSpPr>
            <a:spLocks noGrp="1"/>
          </p:cNvSpPr>
          <p:nvPr>
            <p:ph type="pic" sz="quarter" idx="18"/>
          </p:nvPr>
        </p:nvSpPr>
        <p:spPr>
          <a:xfrm>
            <a:off x="6185809" y="4368774"/>
            <a:ext cx="1955827" cy="1955826"/>
          </a:xfrm>
          <a:custGeom>
            <a:avLst/>
            <a:gdLst>
              <a:gd name="connsiteX0" fmla="*/ 0 w 1955827"/>
              <a:gd name="connsiteY0" fmla="*/ 0 h 1955826"/>
              <a:gd name="connsiteX1" fmla="*/ 1955827 w 1955827"/>
              <a:gd name="connsiteY1" fmla="*/ 0 h 1955826"/>
              <a:gd name="connsiteX2" fmla="*/ 1955827 w 1955827"/>
              <a:gd name="connsiteY2" fmla="*/ 1955826 h 1955826"/>
              <a:gd name="connsiteX3" fmla="*/ 0 w 1955827"/>
              <a:gd name="connsiteY3" fmla="*/ 1955826 h 1955826"/>
            </a:gdLst>
            <a:ahLst/>
            <a:cxnLst>
              <a:cxn ang="0">
                <a:pos x="connsiteX0" y="connsiteY0"/>
              </a:cxn>
              <a:cxn ang="0">
                <a:pos x="connsiteX1" y="connsiteY1"/>
              </a:cxn>
              <a:cxn ang="0">
                <a:pos x="connsiteX2" y="connsiteY2"/>
              </a:cxn>
              <a:cxn ang="0">
                <a:pos x="connsiteX3" y="connsiteY3"/>
              </a:cxn>
            </a:cxnLst>
            <a:rect l="l" t="t" r="r" b="b"/>
            <a:pathLst>
              <a:path w="1955827" h="1955826">
                <a:moveTo>
                  <a:pt x="0" y="0"/>
                </a:moveTo>
                <a:lnTo>
                  <a:pt x="1955827" y="0"/>
                </a:lnTo>
                <a:lnTo>
                  <a:pt x="1955827" y="1955826"/>
                </a:lnTo>
                <a:lnTo>
                  <a:pt x="0" y="1955826"/>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
        <p:nvSpPr>
          <p:cNvPr id="32" name="Picture Placeholder 31"/>
          <p:cNvSpPr>
            <a:spLocks noGrp="1"/>
          </p:cNvSpPr>
          <p:nvPr>
            <p:ph type="pic" sz="quarter" idx="19"/>
          </p:nvPr>
        </p:nvSpPr>
        <p:spPr>
          <a:xfrm>
            <a:off x="8321252" y="4368774"/>
            <a:ext cx="1955827" cy="1955826"/>
          </a:xfrm>
          <a:custGeom>
            <a:avLst/>
            <a:gdLst>
              <a:gd name="connsiteX0" fmla="*/ 0 w 1955827"/>
              <a:gd name="connsiteY0" fmla="*/ 0 h 1955826"/>
              <a:gd name="connsiteX1" fmla="*/ 1955827 w 1955827"/>
              <a:gd name="connsiteY1" fmla="*/ 0 h 1955826"/>
              <a:gd name="connsiteX2" fmla="*/ 1955827 w 1955827"/>
              <a:gd name="connsiteY2" fmla="*/ 1955826 h 1955826"/>
              <a:gd name="connsiteX3" fmla="*/ 0 w 1955827"/>
              <a:gd name="connsiteY3" fmla="*/ 1955826 h 1955826"/>
            </a:gdLst>
            <a:ahLst/>
            <a:cxnLst>
              <a:cxn ang="0">
                <a:pos x="connsiteX0" y="connsiteY0"/>
              </a:cxn>
              <a:cxn ang="0">
                <a:pos x="connsiteX1" y="connsiteY1"/>
              </a:cxn>
              <a:cxn ang="0">
                <a:pos x="connsiteX2" y="connsiteY2"/>
              </a:cxn>
              <a:cxn ang="0">
                <a:pos x="connsiteX3" y="connsiteY3"/>
              </a:cxn>
            </a:cxnLst>
            <a:rect l="l" t="t" r="r" b="b"/>
            <a:pathLst>
              <a:path w="1955827" h="1955826">
                <a:moveTo>
                  <a:pt x="0" y="0"/>
                </a:moveTo>
                <a:lnTo>
                  <a:pt x="1955827" y="0"/>
                </a:lnTo>
                <a:lnTo>
                  <a:pt x="1955827" y="1955826"/>
                </a:lnTo>
                <a:lnTo>
                  <a:pt x="0" y="1955826"/>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
        <p:nvSpPr>
          <p:cNvPr id="2" name="Slide Number Placeholder 5">
            <a:extLst>
              <a:ext uri="{FF2B5EF4-FFF2-40B4-BE49-F238E27FC236}">
                <a16:creationId xmlns:a16="http://schemas.microsoft.com/office/drawing/2014/main" id="{A8606C13-8B1F-4953-962D-1EF88C6DE3B8}"/>
              </a:ext>
            </a:extLst>
          </p:cNvPr>
          <p:cNvSpPr txBox="1">
            <a:spLocks/>
          </p:cNvSpPr>
          <p:nvPr userDrawn="1"/>
        </p:nvSpPr>
        <p:spPr>
          <a:xfrm>
            <a:off x="11706895" y="10934"/>
            <a:ext cx="497983" cy="365125"/>
          </a:xfrm>
          <a:prstGeom prst="rect">
            <a:avLst/>
          </a:prstGeom>
        </p:spPr>
        <p:txBody>
          <a:bodyPr/>
          <a:lstStyle>
            <a:defPPr>
              <a:defRPr lang="en-US"/>
            </a:defPPr>
            <a:lvl1pPr marL="0" algn="r" defTabSz="914400" rtl="0" eaLnBrk="1" latinLnBrk="0" hangingPunct="1">
              <a:defRPr sz="12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2D271C-ADEA-4E6F-8D46-56EDED7409E0}" type="slidenum">
              <a:rPr lang="en-US" smtClean="0"/>
              <a:pPr/>
              <a:t>‹#›</a:t>
            </a:fld>
            <a:endParaRPr lang="en-US"/>
          </a:p>
        </p:txBody>
      </p:sp>
    </p:spTree>
    <p:extLst>
      <p:ext uri="{BB962C8B-B14F-4D97-AF65-F5344CB8AC3E}">
        <p14:creationId xmlns:p14="http://schemas.microsoft.com/office/powerpoint/2010/main" val="249283056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9" name="Picture Placeholder 8"/>
          <p:cNvSpPr>
            <a:spLocks noGrp="1"/>
          </p:cNvSpPr>
          <p:nvPr>
            <p:ph type="pic" sz="quarter" idx="11"/>
          </p:nvPr>
        </p:nvSpPr>
        <p:spPr>
          <a:xfrm>
            <a:off x="725715" y="0"/>
            <a:ext cx="6792685" cy="6858000"/>
          </a:xfrm>
          <a:custGeom>
            <a:avLst/>
            <a:gdLst>
              <a:gd name="connsiteX0" fmla="*/ 0 w 6792685"/>
              <a:gd name="connsiteY0" fmla="*/ 0 h 6858000"/>
              <a:gd name="connsiteX1" fmla="*/ 6792685 w 6792685"/>
              <a:gd name="connsiteY1" fmla="*/ 0 h 6858000"/>
              <a:gd name="connsiteX2" fmla="*/ 6792685 w 6792685"/>
              <a:gd name="connsiteY2" fmla="*/ 6858000 h 6858000"/>
              <a:gd name="connsiteX3" fmla="*/ 0 w 679268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792685" h="6858000">
                <a:moveTo>
                  <a:pt x="0" y="0"/>
                </a:moveTo>
                <a:lnTo>
                  <a:pt x="6792685" y="0"/>
                </a:lnTo>
                <a:lnTo>
                  <a:pt x="6792685" y="6858000"/>
                </a:lnTo>
                <a:lnTo>
                  <a:pt x="0" y="6858000"/>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
        <p:nvSpPr>
          <p:cNvPr id="2" name="Slide Number Placeholder 5">
            <a:extLst>
              <a:ext uri="{FF2B5EF4-FFF2-40B4-BE49-F238E27FC236}">
                <a16:creationId xmlns:a16="http://schemas.microsoft.com/office/drawing/2014/main" id="{B21C4B06-BF9A-4DEC-B6D6-8C3BB203DC80}"/>
              </a:ext>
            </a:extLst>
          </p:cNvPr>
          <p:cNvSpPr txBox="1">
            <a:spLocks/>
          </p:cNvSpPr>
          <p:nvPr userDrawn="1"/>
        </p:nvSpPr>
        <p:spPr>
          <a:xfrm>
            <a:off x="11706895" y="10934"/>
            <a:ext cx="497983" cy="365125"/>
          </a:xfrm>
          <a:prstGeom prst="rect">
            <a:avLst/>
          </a:prstGeom>
        </p:spPr>
        <p:txBody>
          <a:bodyPr/>
          <a:lstStyle>
            <a:defPPr>
              <a:defRPr lang="en-US"/>
            </a:defPPr>
            <a:lvl1pPr marL="0" algn="r" defTabSz="914400" rtl="0" eaLnBrk="1" latinLnBrk="0" hangingPunct="1">
              <a:defRPr sz="12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2D271C-ADEA-4E6F-8D46-56EDED7409E0}" type="slidenum">
              <a:rPr lang="en-US" smtClean="0"/>
              <a:pPr/>
              <a:t>‹#›</a:t>
            </a:fld>
            <a:endParaRPr lang="en-US"/>
          </a:p>
        </p:txBody>
      </p:sp>
    </p:spTree>
    <p:extLst>
      <p:ext uri="{BB962C8B-B14F-4D97-AF65-F5344CB8AC3E}">
        <p14:creationId xmlns:p14="http://schemas.microsoft.com/office/powerpoint/2010/main" val="362460462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12" name="Picture Placeholder 11"/>
          <p:cNvSpPr>
            <a:spLocks noGrp="1"/>
          </p:cNvSpPr>
          <p:nvPr>
            <p:ph type="pic" sz="quarter" idx="11"/>
          </p:nvPr>
        </p:nvSpPr>
        <p:spPr>
          <a:xfrm>
            <a:off x="5185290" y="402771"/>
            <a:ext cx="3711060" cy="3731078"/>
          </a:xfrm>
          <a:custGeom>
            <a:avLst/>
            <a:gdLst>
              <a:gd name="connsiteX0" fmla="*/ 0 w 3711060"/>
              <a:gd name="connsiteY0" fmla="*/ 0 h 3731078"/>
              <a:gd name="connsiteX1" fmla="*/ 3711060 w 3711060"/>
              <a:gd name="connsiteY1" fmla="*/ 0 h 3731078"/>
              <a:gd name="connsiteX2" fmla="*/ 3711060 w 3711060"/>
              <a:gd name="connsiteY2" fmla="*/ 3731078 h 3731078"/>
              <a:gd name="connsiteX3" fmla="*/ 0 w 3711060"/>
              <a:gd name="connsiteY3" fmla="*/ 3731078 h 3731078"/>
            </a:gdLst>
            <a:ahLst/>
            <a:cxnLst>
              <a:cxn ang="0">
                <a:pos x="connsiteX0" y="connsiteY0"/>
              </a:cxn>
              <a:cxn ang="0">
                <a:pos x="connsiteX1" y="connsiteY1"/>
              </a:cxn>
              <a:cxn ang="0">
                <a:pos x="connsiteX2" y="connsiteY2"/>
              </a:cxn>
              <a:cxn ang="0">
                <a:pos x="connsiteX3" y="connsiteY3"/>
              </a:cxn>
            </a:cxnLst>
            <a:rect l="l" t="t" r="r" b="b"/>
            <a:pathLst>
              <a:path w="3711060" h="3731078">
                <a:moveTo>
                  <a:pt x="0" y="0"/>
                </a:moveTo>
                <a:lnTo>
                  <a:pt x="3711060" y="0"/>
                </a:lnTo>
                <a:lnTo>
                  <a:pt x="3711060" y="3731078"/>
                </a:lnTo>
                <a:lnTo>
                  <a:pt x="0" y="3731078"/>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
        <p:nvSpPr>
          <p:cNvPr id="11" name="Picture Placeholder 10"/>
          <p:cNvSpPr>
            <a:spLocks noGrp="1"/>
          </p:cNvSpPr>
          <p:nvPr>
            <p:ph type="pic" sz="quarter" idx="12"/>
          </p:nvPr>
        </p:nvSpPr>
        <p:spPr>
          <a:xfrm>
            <a:off x="9291357" y="402771"/>
            <a:ext cx="2523610" cy="3731078"/>
          </a:xfrm>
          <a:custGeom>
            <a:avLst/>
            <a:gdLst>
              <a:gd name="connsiteX0" fmla="*/ 0 w 2523610"/>
              <a:gd name="connsiteY0" fmla="*/ 0 h 3731078"/>
              <a:gd name="connsiteX1" fmla="*/ 2523610 w 2523610"/>
              <a:gd name="connsiteY1" fmla="*/ 0 h 3731078"/>
              <a:gd name="connsiteX2" fmla="*/ 2523610 w 2523610"/>
              <a:gd name="connsiteY2" fmla="*/ 3731078 h 3731078"/>
              <a:gd name="connsiteX3" fmla="*/ 0 w 2523610"/>
              <a:gd name="connsiteY3" fmla="*/ 3731078 h 3731078"/>
            </a:gdLst>
            <a:ahLst/>
            <a:cxnLst>
              <a:cxn ang="0">
                <a:pos x="connsiteX0" y="connsiteY0"/>
              </a:cxn>
              <a:cxn ang="0">
                <a:pos x="connsiteX1" y="connsiteY1"/>
              </a:cxn>
              <a:cxn ang="0">
                <a:pos x="connsiteX2" y="connsiteY2"/>
              </a:cxn>
              <a:cxn ang="0">
                <a:pos x="connsiteX3" y="connsiteY3"/>
              </a:cxn>
            </a:cxnLst>
            <a:rect l="l" t="t" r="r" b="b"/>
            <a:pathLst>
              <a:path w="2523610" h="3731078">
                <a:moveTo>
                  <a:pt x="0" y="0"/>
                </a:moveTo>
                <a:lnTo>
                  <a:pt x="2523610" y="0"/>
                </a:lnTo>
                <a:lnTo>
                  <a:pt x="2523610" y="3731078"/>
                </a:lnTo>
                <a:lnTo>
                  <a:pt x="0" y="3731078"/>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
        <p:nvSpPr>
          <p:cNvPr id="2" name="Slide Number Placeholder 5">
            <a:extLst>
              <a:ext uri="{FF2B5EF4-FFF2-40B4-BE49-F238E27FC236}">
                <a16:creationId xmlns:a16="http://schemas.microsoft.com/office/drawing/2014/main" id="{8BD5BDA6-866E-46B6-91EC-F409335FCCDE}"/>
              </a:ext>
            </a:extLst>
          </p:cNvPr>
          <p:cNvSpPr txBox="1">
            <a:spLocks/>
          </p:cNvSpPr>
          <p:nvPr userDrawn="1"/>
        </p:nvSpPr>
        <p:spPr>
          <a:xfrm>
            <a:off x="11706895" y="10934"/>
            <a:ext cx="497983" cy="365125"/>
          </a:xfrm>
          <a:prstGeom prst="rect">
            <a:avLst/>
          </a:prstGeom>
        </p:spPr>
        <p:txBody>
          <a:bodyPr/>
          <a:lstStyle>
            <a:defPPr>
              <a:defRPr lang="en-US"/>
            </a:defPPr>
            <a:lvl1pPr marL="0" algn="r" defTabSz="914400" rtl="0" eaLnBrk="1" latinLnBrk="0" hangingPunct="1">
              <a:defRPr sz="12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2D271C-ADEA-4E6F-8D46-56EDED7409E0}" type="slidenum">
              <a:rPr lang="en-US" smtClean="0"/>
              <a:pPr/>
              <a:t>‹#›</a:t>
            </a:fld>
            <a:endParaRPr lang="en-US"/>
          </a:p>
        </p:txBody>
      </p:sp>
    </p:spTree>
    <p:extLst>
      <p:ext uri="{BB962C8B-B14F-4D97-AF65-F5344CB8AC3E}">
        <p14:creationId xmlns:p14="http://schemas.microsoft.com/office/powerpoint/2010/main" val="249017384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9" name="Picture Placeholder 8"/>
          <p:cNvSpPr>
            <a:spLocks noGrp="1"/>
          </p:cNvSpPr>
          <p:nvPr>
            <p:ph type="pic" sz="quarter" idx="11"/>
          </p:nvPr>
        </p:nvSpPr>
        <p:spPr>
          <a:xfrm>
            <a:off x="0"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
        <p:nvSpPr>
          <p:cNvPr id="2" name="Slide Number Placeholder 5">
            <a:extLst>
              <a:ext uri="{FF2B5EF4-FFF2-40B4-BE49-F238E27FC236}">
                <a16:creationId xmlns:a16="http://schemas.microsoft.com/office/drawing/2014/main" id="{0AEB6127-0B50-415E-8A15-2864121FDE93}"/>
              </a:ext>
            </a:extLst>
          </p:cNvPr>
          <p:cNvSpPr txBox="1">
            <a:spLocks/>
          </p:cNvSpPr>
          <p:nvPr userDrawn="1"/>
        </p:nvSpPr>
        <p:spPr>
          <a:xfrm>
            <a:off x="11706895" y="10934"/>
            <a:ext cx="497983" cy="365125"/>
          </a:xfrm>
          <a:prstGeom prst="rect">
            <a:avLst/>
          </a:prstGeom>
        </p:spPr>
        <p:txBody>
          <a:bodyPr/>
          <a:lstStyle>
            <a:defPPr>
              <a:defRPr lang="en-US"/>
            </a:defPPr>
            <a:lvl1pPr marL="0" algn="r" defTabSz="914400" rtl="0" eaLnBrk="1" latinLnBrk="0" hangingPunct="1">
              <a:defRPr sz="12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2D271C-ADEA-4E6F-8D46-56EDED7409E0}" type="slidenum">
              <a:rPr lang="en-US" smtClean="0"/>
              <a:pPr/>
              <a:t>‹#›</a:t>
            </a:fld>
            <a:endParaRPr lang="en-US"/>
          </a:p>
        </p:txBody>
      </p:sp>
    </p:spTree>
    <p:extLst>
      <p:ext uri="{BB962C8B-B14F-4D97-AF65-F5344CB8AC3E}">
        <p14:creationId xmlns:p14="http://schemas.microsoft.com/office/powerpoint/2010/main" val="7840831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15" name="Picture Placeholder 14"/>
          <p:cNvSpPr>
            <a:spLocks noGrp="1"/>
          </p:cNvSpPr>
          <p:nvPr>
            <p:ph type="pic" sz="quarter" idx="12"/>
          </p:nvPr>
        </p:nvSpPr>
        <p:spPr>
          <a:xfrm>
            <a:off x="0" y="2279014"/>
            <a:ext cx="2554941" cy="2783541"/>
          </a:xfrm>
          <a:custGeom>
            <a:avLst/>
            <a:gdLst>
              <a:gd name="connsiteX0" fmla="*/ 0 w 2554941"/>
              <a:gd name="connsiteY0" fmla="*/ 0 h 2783541"/>
              <a:gd name="connsiteX1" fmla="*/ 2554941 w 2554941"/>
              <a:gd name="connsiteY1" fmla="*/ 0 h 2783541"/>
              <a:gd name="connsiteX2" fmla="*/ 2554941 w 2554941"/>
              <a:gd name="connsiteY2" fmla="*/ 2783541 h 2783541"/>
              <a:gd name="connsiteX3" fmla="*/ 0 w 2554941"/>
              <a:gd name="connsiteY3" fmla="*/ 2783541 h 2783541"/>
            </a:gdLst>
            <a:ahLst/>
            <a:cxnLst>
              <a:cxn ang="0">
                <a:pos x="connsiteX0" y="connsiteY0"/>
              </a:cxn>
              <a:cxn ang="0">
                <a:pos x="connsiteX1" y="connsiteY1"/>
              </a:cxn>
              <a:cxn ang="0">
                <a:pos x="connsiteX2" y="connsiteY2"/>
              </a:cxn>
              <a:cxn ang="0">
                <a:pos x="connsiteX3" y="connsiteY3"/>
              </a:cxn>
            </a:cxnLst>
            <a:rect l="l" t="t" r="r" b="b"/>
            <a:pathLst>
              <a:path w="2554941" h="2783541">
                <a:moveTo>
                  <a:pt x="0" y="0"/>
                </a:moveTo>
                <a:lnTo>
                  <a:pt x="2554941" y="0"/>
                </a:lnTo>
                <a:lnTo>
                  <a:pt x="2554941" y="2783541"/>
                </a:lnTo>
                <a:lnTo>
                  <a:pt x="0" y="2783541"/>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
        <p:nvSpPr>
          <p:cNvPr id="14" name="Picture Placeholder 13"/>
          <p:cNvSpPr>
            <a:spLocks noGrp="1"/>
          </p:cNvSpPr>
          <p:nvPr>
            <p:ph type="pic" sz="quarter" idx="13"/>
          </p:nvPr>
        </p:nvSpPr>
        <p:spPr>
          <a:xfrm>
            <a:off x="6629401" y="0"/>
            <a:ext cx="2554941" cy="2783541"/>
          </a:xfrm>
          <a:custGeom>
            <a:avLst/>
            <a:gdLst>
              <a:gd name="connsiteX0" fmla="*/ 0 w 2554941"/>
              <a:gd name="connsiteY0" fmla="*/ 0 h 2783541"/>
              <a:gd name="connsiteX1" fmla="*/ 2554941 w 2554941"/>
              <a:gd name="connsiteY1" fmla="*/ 0 h 2783541"/>
              <a:gd name="connsiteX2" fmla="*/ 2554941 w 2554941"/>
              <a:gd name="connsiteY2" fmla="*/ 2783541 h 2783541"/>
              <a:gd name="connsiteX3" fmla="*/ 0 w 2554941"/>
              <a:gd name="connsiteY3" fmla="*/ 2783541 h 2783541"/>
            </a:gdLst>
            <a:ahLst/>
            <a:cxnLst>
              <a:cxn ang="0">
                <a:pos x="connsiteX0" y="connsiteY0"/>
              </a:cxn>
              <a:cxn ang="0">
                <a:pos x="connsiteX1" y="connsiteY1"/>
              </a:cxn>
              <a:cxn ang="0">
                <a:pos x="connsiteX2" y="connsiteY2"/>
              </a:cxn>
              <a:cxn ang="0">
                <a:pos x="connsiteX3" y="connsiteY3"/>
              </a:cxn>
            </a:cxnLst>
            <a:rect l="l" t="t" r="r" b="b"/>
            <a:pathLst>
              <a:path w="2554941" h="2783541">
                <a:moveTo>
                  <a:pt x="0" y="0"/>
                </a:moveTo>
                <a:lnTo>
                  <a:pt x="2554941" y="0"/>
                </a:lnTo>
                <a:lnTo>
                  <a:pt x="2554941" y="2783541"/>
                </a:lnTo>
                <a:lnTo>
                  <a:pt x="0" y="2783541"/>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
        <p:nvSpPr>
          <p:cNvPr id="13" name="Picture Placeholder 12"/>
          <p:cNvSpPr>
            <a:spLocks noGrp="1"/>
          </p:cNvSpPr>
          <p:nvPr>
            <p:ph type="pic" sz="quarter" idx="14"/>
          </p:nvPr>
        </p:nvSpPr>
        <p:spPr>
          <a:xfrm>
            <a:off x="9637059" y="4074459"/>
            <a:ext cx="2554941" cy="2783541"/>
          </a:xfrm>
          <a:custGeom>
            <a:avLst/>
            <a:gdLst>
              <a:gd name="connsiteX0" fmla="*/ 0 w 2554941"/>
              <a:gd name="connsiteY0" fmla="*/ 0 h 2783541"/>
              <a:gd name="connsiteX1" fmla="*/ 2554941 w 2554941"/>
              <a:gd name="connsiteY1" fmla="*/ 0 h 2783541"/>
              <a:gd name="connsiteX2" fmla="*/ 2554941 w 2554941"/>
              <a:gd name="connsiteY2" fmla="*/ 2783541 h 2783541"/>
              <a:gd name="connsiteX3" fmla="*/ 0 w 2554941"/>
              <a:gd name="connsiteY3" fmla="*/ 2783541 h 2783541"/>
            </a:gdLst>
            <a:ahLst/>
            <a:cxnLst>
              <a:cxn ang="0">
                <a:pos x="connsiteX0" y="connsiteY0"/>
              </a:cxn>
              <a:cxn ang="0">
                <a:pos x="connsiteX1" y="connsiteY1"/>
              </a:cxn>
              <a:cxn ang="0">
                <a:pos x="connsiteX2" y="connsiteY2"/>
              </a:cxn>
              <a:cxn ang="0">
                <a:pos x="connsiteX3" y="connsiteY3"/>
              </a:cxn>
            </a:cxnLst>
            <a:rect l="l" t="t" r="r" b="b"/>
            <a:pathLst>
              <a:path w="2554941" h="2783541">
                <a:moveTo>
                  <a:pt x="0" y="0"/>
                </a:moveTo>
                <a:lnTo>
                  <a:pt x="2554941" y="0"/>
                </a:lnTo>
                <a:lnTo>
                  <a:pt x="2554941" y="2783541"/>
                </a:lnTo>
                <a:lnTo>
                  <a:pt x="0" y="2783541"/>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
        <p:nvSpPr>
          <p:cNvPr id="2" name="Slide Number Placeholder 5">
            <a:extLst>
              <a:ext uri="{FF2B5EF4-FFF2-40B4-BE49-F238E27FC236}">
                <a16:creationId xmlns:a16="http://schemas.microsoft.com/office/drawing/2014/main" id="{18C16DE8-6020-478D-9539-9A337C2A0BC3}"/>
              </a:ext>
            </a:extLst>
          </p:cNvPr>
          <p:cNvSpPr txBox="1">
            <a:spLocks/>
          </p:cNvSpPr>
          <p:nvPr userDrawn="1"/>
        </p:nvSpPr>
        <p:spPr>
          <a:xfrm>
            <a:off x="11706895" y="10934"/>
            <a:ext cx="497983" cy="365125"/>
          </a:xfrm>
          <a:prstGeom prst="rect">
            <a:avLst/>
          </a:prstGeom>
        </p:spPr>
        <p:txBody>
          <a:bodyPr/>
          <a:lstStyle>
            <a:defPPr>
              <a:defRPr lang="en-US"/>
            </a:defPPr>
            <a:lvl1pPr marL="0" algn="r" defTabSz="914400" rtl="0" eaLnBrk="1" latinLnBrk="0" hangingPunct="1">
              <a:defRPr sz="12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2D271C-ADEA-4E6F-8D46-56EDED7409E0}" type="slidenum">
              <a:rPr lang="en-US" smtClean="0"/>
              <a:pPr/>
              <a:t>‹#›</a:t>
            </a:fld>
            <a:endParaRPr lang="en-US"/>
          </a:p>
        </p:txBody>
      </p:sp>
    </p:spTree>
    <p:extLst>
      <p:ext uri="{BB962C8B-B14F-4D97-AF65-F5344CB8AC3E}">
        <p14:creationId xmlns:p14="http://schemas.microsoft.com/office/powerpoint/2010/main" val="359789748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9" name="Picture Placeholder 8"/>
          <p:cNvSpPr>
            <a:spLocks noGrp="1"/>
          </p:cNvSpPr>
          <p:nvPr>
            <p:ph type="pic" sz="quarter" idx="11"/>
          </p:nvPr>
        </p:nvSpPr>
        <p:spPr>
          <a:xfrm>
            <a:off x="4953000" y="1143000"/>
            <a:ext cx="5448300" cy="5715000"/>
          </a:xfrm>
          <a:custGeom>
            <a:avLst/>
            <a:gdLst>
              <a:gd name="connsiteX0" fmla="*/ 0 w 5448300"/>
              <a:gd name="connsiteY0" fmla="*/ 0 h 5715000"/>
              <a:gd name="connsiteX1" fmla="*/ 5448300 w 5448300"/>
              <a:gd name="connsiteY1" fmla="*/ 0 h 5715000"/>
              <a:gd name="connsiteX2" fmla="*/ 5448300 w 5448300"/>
              <a:gd name="connsiteY2" fmla="*/ 5715000 h 5715000"/>
              <a:gd name="connsiteX3" fmla="*/ 0 w 5448300"/>
              <a:gd name="connsiteY3" fmla="*/ 5715000 h 5715000"/>
            </a:gdLst>
            <a:ahLst/>
            <a:cxnLst>
              <a:cxn ang="0">
                <a:pos x="connsiteX0" y="connsiteY0"/>
              </a:cxn>
              <a:cxn ang="0">
                <a:pos x="connsiteX1" y="connsiteY1"/>
              </a:cxn>
              <a:cxn ang="0">
                <a:pos x="connsiteX2" y="connsiteY2"/>
              </a:cxn>
              <a:cxn ang="0">
                <a:pos x="connsiteX3" y="connsiteY3"/>
              </a:cxn>
            </a:cxnLst>
            <a:rect l="l" t="t" r="r" b="b"/>
            <a:pathLst>
              <a:path w="5448300" h="5715000">
                <a:moveTo>
                  <a:pt x="0" y="0"/>
                </a:moveTo>
                <a:lnTo>
                  <a:pt x="5448300" y="0"/>
                </a:lnTo>
                <a:lnTo>
                  <a:pt x="5448300" y="5715000"/>
                </a:lnTo>
                <a:lnTo>
                  <a:pt x="0" y="5715000"/>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
        <p:nvSpPr>
          <p:cNvPr id="2" name="Slide Number Placeholder 5">
            <a:extLst>
              <a:ext uri="{FF2B5EF4-FFF2-40B4-BE49-F238E27FC236}">
                <a16:creationId xmlns:a16="http://schemas.microsoft.com/office/drawing/2014/main" id="{8153CB4B-7C67-4B5C-9A41-49D5FE65BD2A}"/>
              </a:ext>
            </a:extLst>
          </p:cNvPr>
          <p:cNvSpPr txBox="1">
            <a:spLocks/>
          </p:cNvSpPr>
          <p:nvPr userDrawn="1"/>
        </p:nvSpPr>
        <p:spPr>
          <a:xfrm>
            <a:off x="11706895" y="10934"/>
            <a:ext cx="497983" cy="365125"/>
          </a:xfrm>
          <a:prstGeom prst="rect">
            <a:avLst/>
          </a:prstGeom>
        </p:spPr>
        <p:txBody>
          <a:bodyPr/>
          <a:lstStyle>
            <a:defPPr>
              <a:defRPr lang="en-US"/>
            </a:defPPr>
            <a:lvl1pPr marL="0" algn="r" defTabSz="914400" rtl="0" eaLnBrk="1" latinLnBrk="0" hangingPunct="1">
              <a:defRPr sz="12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2D271C-ADEA-4E6F-8D46-56EDED7409E0}" type="slidenum">
              <a:rPr lang="en-US" smtClean="0"/>
              <a:pPr/>
              <a:t>‹#›</a:t>
            </a:fld>
            <a:endParaRPr lang="en-US"/>
          </a:p>
        </p:txBody>
      </p:sp>
    </p:spTree>
    <p:extLst>
      <p:ext uri="{BB962C8B-B14F-4D97-AF65-F5344CB8AC3E}">
        <p14:creationId xmlns:p14="http://schemas.microsoft.com/office/powerpoint/2010/main" val="136128235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9" name="Picture Placeholder 7"/>
          <p:cNvSpPr>
            <a:spLocks noGrp="1"/>
          </p:cNvSpPr>
          <p:nvPr>
            <p:ph type="pic" sz="quarter" idx="12"/>
          </p:nvPr>
        </p:nvSpPr>
        <p:spPr>
          <a:xfrm rot="2700000">
            <a:off x="5216875" y="1882088"/>
            <a:ext cx="1758247" cy="3779620"/>
          </a:xfrm>
          <a:custGeom>
            <a:avLst/>
            <a:gdLst>
              <a:gd name="connsiteX0" fmla="*/ 243167 w 2120210"/>
              <a:gd name="connsiteY0" fmla="*/ 0 h 4557713"/>
              <a:gd name="connsiteX1" fmla="*/ 478970 w 2120210"/>
              <a:gd name="connsiteY1" fmla="*/ 0 h 4557713"/>
              <a:gd name="connsiteX2" fmla="*/ 478970 w 2120210"/>
              <a:gd name="connsiteY2" fmla="*/ 32785 h 4557713"/>
              <a:gd name="connsiteX3" fmla="*/ 614849 w 2120210"/>
              <a:gd name="connsiteY3" fmla="*/ 169627 h 4557713"/>
              <a:gd name="connsiteX4" fmla="*/ 1511217 w 2120210"/>
              <a:gd name="connsiteY4" fmla="*/ 169627 h 4557713"/>
              <a:gd name="connsiteX5" fmla="*/ 1647095 w 2120210"/>
              <a:gd name="connsiteY5" fmla="*/ 32785 h 4557713"/>
              <a:gd name="connsiteX6" fmla="*/ 1647095 w 2120210"/>
              <a:gd name="connsiteY6" fmla="*/ 0 h 4557713"/>
              <a:gd name="connsiteX7" fmla="*/ 1877044 w 2120210"/>
              <a:gd name="connsiteY7" fmla="*/ 0 h 4557713"/>
              <a:gd name="connsiteX8" fmla="*/ 2120210 w 2120210"/>
              <a:gd name="connsiteY8" fmla="*/ 244892 h 4557713"/>
              <a:gd name="connsiteX9" fmla="*/ 2120210 w 2120210"/>
              <a:gd name="connsiteY9" fmla="*/ 4312821 h 4557713"/>
              <a:gd name="connsiteX10" fmla="*/ 1877044 w 2120210"/>
              <a:gd name="connsiteY10" fmla="*/ 4557713 h 4557713"/>
              <a:gd name="connsiteX11" fmla="*/ 243167 w 2120210"/>
              <a:gd name="connsiteY11" fmla="*/ 4557713 h 4557713"/>
              <a:gd name="connsiteX12" fmla="*/ 0 w 2120210"/>
              <a:gd name="connsiteY12" fmla="*/ 4312821 h 4557713"/>
              <a:gd name="connsiteX13" fmla="*/ 0 w 2120210"/>
              <a:gd name="connsiteY13" fmla="*/ 244892 h 4557713"/>
              <a:gd name="connsiteX14" fmla="*/ 243167 w 2120210"/>
              <a:gd name="connsiteY14" fmla="*/ 0 h 455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20210" h="4557713">
                <a:moveTo>
                  <a:pt x="243167" y="0"/>
                </a:moveTo>
                <a:lnTo>
                  <a:pt x="478970" y="0"/>
                </a:lnTo>
                <a:lnTo>
                  <a:pt x="478970" y="32785"/>
                </a:lnTo>
                <a:cubicBezTo>
                  <a:pt x="478970" y="108361"/>
                  <a:pt x="539806" y="169627"/>
                  <a:pt x="614849" y="169627"/>
                </a:cubicBezTo>
                <a:lnTo>
                  <a:pt x="1511217" y="169627"/>
                </a:lnTo>
                <a:cubicBezTo>
                  <a:pt x="1586260" y="169627"/>
                  <a:pt x="1647095" y="108361"/>
                  <a:pt x="1647095" y="32785"/>
                </a:cubicBezTo>
                <a:lnTo>
                  <a:pt x="1647095" y="0"/>
                </a:lnTo>
                <a:lnTo>
                  <a:pt x="1877044" y="0"/>
                </a:lnTo>
                <a:cubicBezTo>
                  <a:pt x="2011342" y="0"/>
                  <a:pt x="2120210" y="109642"/>
                  <a:pt x="2120210" y="244892"/>
                </a:cubicBezTo>
                <a:lnTo>
                  <a:pt x="2120210" y="4312821"/>
                </a:lnTo>
                <a:cubicBezTo>
                  <a:pt x="2120210" y="4448072"/>
                  <a:pt x="2011342" y="4557713"/>
                  <a:pt x="1877044" y="4557713"/>
                </a:cubicBezTo>
                <a:lnTo>
                  <a:pt x="243167" y="4557713"/>
                </a:lnTo>
                <a:cubicBezTo>
                  <a:pt x="108869" y="4557713"/>
                  <a:pt x="0" y="4448072"/>
                  <a:pt x="0" y="4312821"/>
                </a:cubicBezTo>
                <a:lnTo>
                  <a:pt x="0" y="244892"/>
                </a:lnTo>
                <a:cubicBezTo>
                  <a:pt x="0" y="109642"/>
                  <a:pt x="108869" y="0"/>
                  <a:pt x="243167" y="0"/>
                </a:cubicBez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
        <p:nvSpPr>
          <p:cNvPr id="10" name="Picture Placeholder 7"/>
          <p:cNvSpPr>
            <a:spLocks noGrp="1"/>
          </p:cNvSpPr>
          <p:nvPr>
            <p:ph type="pic" sz="quarter" idx="13"/>
          </p:nvPr>
        </p:nvSpPr>
        <p:spPr>
          <a:xfrm rot="2700000">
            <a:off x="1359754" y="1882087"/>
            <a:ext cx="1758247" cy="3779620"/>
          </a:xfrm>
          <a:custGeom>
            <a:avLst/>
            <a:gdLst>
              <a:gd name="connsiteX0" fmla="*/ 243167 w 2120210"/>
              <a:gd name="connsiteY0" fmla="*/ 0 h 4557713"/>
              <a:gd name="connsiteX1" fmla="*/ 478970 w 2120210"/>
              <a:gd name="connsiteY1" fmla="*/ 0 h 4557713"/>
              <a:gd name="connsiteX2" fmla="*/ 478970 w 2120210"/>
              <a:gd name="connsiteY2" fmla="*/ 32785 h 4557713"/>
              <a:gd name="connsiteX3" fmla="*/ 614849 w 2120210"/>
              <a:gd name="connsiteY3" fmla="*/ 169627 h 4557713"/>
              <a:gd name="connsiteX4" fmla="*/ 1511217 w 2120210"/>
              <a:gd name="connsiteY4" fmla="*/ 169627 h 4557713"/>
              <a:gd name="connsiteX5" fmla="*/ 1647095 w 2120210"/>
              <a:gd name="connsiteY5" fmla="*/ 32785 h 4557713"/>
              <a:gd name="connsiteX6" fmla="*/ 1647095 w 2120210"/>
              <a:gd name="connsiteY6" fmla="*/ 0 h 4557713"/>
              <a:gd name="connsiteX7" fmla="*/ 1877044 w 2120210"/>
              <a:gd name="connsiteY7" fmla="*/ 0 h 4557713"/>
              <a:gd name="connsiteX8" fmla="*/ 2120210 w 2120210"/>
              <a:gd name="connsiteY8" fmla="*/ 244892 h 4557713"/>
              <a:gd name="connsiteX9" fmla="*/ 2120210 w 2120210"/>
              <a:gd name="connsiteY9" fmla="*/ 4312821 h 4557713"/>
              <a:gd name="connsiteX10" fmla="*/ 1877044 w 2120210"/>
              <a:gd name="connsiteY10" fmla="*/ 4557713 h 4557713"/>
              <a:gd name="connsiteX11" fmla="*/ 243167 w 2120210"/>
              <a:gd name="connsiteY11" fmla="*/ 4557713 h 4557713"/>
              <a:gd name="connsiteX12" fmla="*/ 0 w 2120210"/>
              <a:gd name="connsiteY12" fmla="*/ 4312821 h 4557713"/>
              <a:gd name="connsiteX13" fmla="*/ 0 w 2120210"/>
              <a:gd name="connsiteY13" fmla="*/ 244892 h 4557713"/>
              <a:gd name="connsiteX14" fmla="*/ 243167 w 2120210"/>
              <a:gd name="connsiteY14" fmla="*/ 0 h 455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20210" h="4557713">
                <a:moveTo>
                  <a:pt x="243167" y="0"/>
                </a:moveTo>
                <a:lnTo>
                  <a:pt x="478970" y="0"/>
                </a:lnTo>
                <a:lnTo>
                  <a:pt x="478970" y="32785"/>
                </a:lnTo>
                <a:cubicBezTo>
                  <a:pt x="478970" y="108361"/>
                  <a:pt x="539806" y="169627"/>
                  <a:pt x="614849" y="169627"/>
                </a:cubicBezTo>
                <a:lnTo>
                  <a:pt x="1511217" y="169627"/>
                </a:lnTo>
                <a:cubicBezTo>
                  <a:pt x="1586260" y="169627"/>
                  <a:pt x="1647095" y="108361"/>
                  <a:pt x="1647095" y="32785"/>
                </a:cubicBezTo>
                <a:lnTo>
                  <a:pt x="1647095" y="0"/>
                </a:lnTo>
                <a:lnTo>
                  <a:pt x="1877044" y="0"/>
                </a:lnTo>
                <a:cubicBezTo>
                  <a:pt x="2011342" y="0"/>
                  <a:pt x="2120210" y="109642"/>
                  <a:pt x="2120210" y="244892"/>
                </a:cubicBezTo>
                <a:lnTo>
                  <a:pt x="2120210" y="4312821"/>
                </a:lnTo>
                <a:cubicBezTo>
                  <a:pt x="2120210" y="4448072"/>
                  <a:pt x="2011342" y="4557713"/>
                  <a:pt x="1877044" y="4557713"/>
                </a:cubicBezTo>
                <a:lnTo>
                  <a:pt x="243167" y="4557713"/>
                </a:lnTo>
                <a:cubicBezTo>
                  <a:pt x="108869" y="4557713"/>
                  <a:pt x="0" y="4448072"/>
                  <a:pt x="0" y="4312821"/>
                </a:cubicBezTo>
                <a:lnTo>
                  <a:pt x="0" y="244892"/>
                </a:lnTo>
                <a:cubicBezTo>
                  <a:pt x="0" y="109642"/>
                  <a:pt x="108869" y="0"/>
                  <a:pt x="243167" y="0"/>
                </a:cubicBez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
        <p:nvSpPr>
          <p:cNvPr id="11" name="Picture Placeholder 7"/>
          <p:cNvSpPr>
            <a:spLocks noGrp="1"/>
          </p:cNvSpPr>
          <p:nvPr>
            <p:ph type="pic" sz="quarter" idx="14"/>
          </p:nvPr>
        </p:nvSpPr>
        <p:spPr>
          <a:xfrm rot="2700000">
            <a:off x="8997797" y="1882087"/>
            <a:ext cx="1758247" cy="3779620"/>
          </a:xfrm>
          <a:custGeom>
            <a:avLst/>
            <a:gdLst>
              <a:gd name="connsiteX0" fmla="*/ 243167 w 2120210"/>
              <a:gd name="connsiteY0" fmla="*/ 0 h 4557713"/>
              <a:gd name="connsiteX1" fmla="*/ 478970 w 2120210"/>
              <a:gd name="connsiteY1" fmla="*/ 0 h 4557713"/>
              <a:gd name="connsiteX2" fmla="*/ 478970 w 2120210"/>
              <a:gd name="connsiteY2" fmla="*/ 32785 h 4557713"/>
              <a:gd name="connsiteX3" fmla="*/ 614849 w 2120210"/>
              <a:gd name="connsiteY3" fmla="*/ 169627 h 4557713"/>
              <a:gd name="connsiteX4" fmla="*/ 1511217 w 2120210"/>
              <a:gd name="connsiteY4" fmla="*/ 169627 h 4557713"/>
              <a:gd name="connsiteX5" fmla="*/ 1647095 w 2120210"/>
              <a:gd name="connsiteY5" fmla="*/ 32785 h 4557713"/>
              <a:gd name="connsiteX6" fmla="*/ 1647095 w 2120210"/>
              <a:gd name="connsiteY6" fmla="*/ 0 h 4557713"/>
              <a:gd name="connsiteX7" fmla="*/ 1877044 w 2120210"/>
              <a:gd name="connsiteY7" fmla="*/ 0 h 4557713"/>
              <a:gd name="connsiteX8" fmla="*/ 2120210 w 2120210"/>
              <a:gd name="connsiteY8" fmla="*/ 244892 h 4557713"/>
              <a:gd name="connsiteX9" fmla="*/ 2120210 w 2120210"/>
              <a:gd name="connsiteY9" fmla="*/ 4312821 h 4557713"/>
              <a:gd name="connsiteX10" fmla="*/ 1877044 w 2120210"/>
              <a:gd name="connsiteY10" fmla="*/ 4557713 h 4557713"/>
              <a:gd name="connsiteX11" fmla="*/ 243167 w 2120210"/>
              <a:gd name="connsiteY11" fmla="*/ 4557713 h 4557713"/>
              <a:gd name="connsiteX12" fmla="*/ 0 w 2120210"/>
              <a:gd name="connsiteY12" fmla="*/ 4312821 h 4557713"/>
              <a:gd name="connsiteX13" fmla="*/ 0 w 2120210"/>
              <a:gd name="connsiteY13" fmla="*/ 244892 h 4557713"/>
              <a:gd name="connsiteX14" fmla="*/ 243167 w 2120210"/>
              <a:gd name="connsiteY14" fmla="*/ 0 h 455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20210" h="4557713">
                <a:moveTo>
                  <a:pt x="243167" y="0"/>
                </a:moveTo>
                <a:lnTo>
                  <a:pt x="478970" y="0"/>
                </a:lnTo>
                <a:lnTo>
                  <a:pt x="478970" y="32785"/>
                </a:lnTo>
                <a:cubicBezTo>
                  <a:pt x="478970" y="108361"/>
                  <a:pt x="539806" y="169627"/>
                  <a:pt x="614849" y="169627"/>
                </a:cubicBezTo>
                <a:lnTo>
                  <a:pt x="1511217" y="169627"/>
                </a:lnTo>
                <a:cubicBezTo>
                  <a:pt x="1586260" y="169627"/>
                  <a:pt x="1647095" y="108361"/>
                  <a:pt x="1647095" y="32785"/>
                </a:cubicBezTo>
                <a:lnTo>
                  <a:pt x="1647095" y="0"/>
                </a:lnTo>
                <a:lnTo>
                  <a:pt x="1877044" y="0"/>
                </a:lnTo>
                <a:cubicBezTo>
                  <a:pt x="2011342" y="0"/>
                  <a:pt x="2120210" y="109642"/>
                  <a:pt x="2120210" y="244892"/>
                </a:cubicBezTo>
                <a:lnTo>
                  <a:pt x="2120210" y="4312821"/>
                </a:lnTo>
                <a:cubicBezTo>
                  <a:pt x="2120210" y="4448072"/>
                  <a:pt x="2011342" y="4557713"/>
                  <a:pt x="1877044" y="4557713"/>
                </a:cubicBezTo>
                <a:lnTo>
                  <a:pt x="243167" y="4557713"/>
                </a:lnTo>
                <a:cubicBezTo>
                  <a:pt x="108869" y="4557713"/>
                  <a:pt x="0" y="4448072"/>
                  <a:pt x="0" y="4312821"/>
                </a:cubicBezTo>
                <a:lnTo>
                  <a:pt x="0" y="244892"/>
                </a:lnTo>
                <a:cubicBezTo>
                  <a:pt x="0" y="109642"/>
                  <a:pt x="108869" y="0"/>
                  <a:pt x="243167" y="0"/>
                </a:cubicBez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
        <p:nvSpPr>
          <p:cNvPr id="2" name="Slide Number Placeholder 5">
            <a:extLst>
              <a:ext uri="{FF2B5EF4-FFF2-40B4-BE49-F238E27FC236}">
                <a16:creationId xmlns:a16="http://schemas.microsoft.com/office/drawing/2014/main" id="{35C76621-A6DA-476E-9D61-6AD59C57C916}"/>
              </a:ext>
            </a:extLst>
          </p:cNvPr>
          <p:cNvSpPr txBox="1">
            <a:spLocks/>
          </p:cNvSpPr>
          <p:nvPr userDrawn="1"/>
        </p:nvSpPr>
        <p:spPr>
          <a:xfrm>
            <a:off x="11706895" y="10934"/>
            <a:ext cx="497983" cy="365125"/>
          </a:xfrm>
          <a:prstGeom prst="rect">
            <a:avLst/>
          </a:prstGeom>
        </p:spPr>
        <p:txBody>
          <a:bodyPr/>
          <a:lstStyle>
            <a:defPPr>
              <a:defRPr lang="en-US"/>
            </a:defPPr>
            <a:lvl1pPr marL="0" algn="r" defTabSz="914400" rtl="0" eaLnBrk="1" latinLnBrk="0" hangingPunct="1">
              <a:defRPr sz="12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2D271C-ADEA-4E6F-8D46-56EDED7409E0}" type="slidenum">
              <a:rPr lang="en-US" smtClean="0"/>
              <a:pPr/>
              <a:t>‹#›</a:t>
            </a:fld>
            <a:endParaRPr lang="en-US"/>
          </a:p>
        </p:txBody>
      </p:sp>
    </p:spTree>
    <p:extLst>
      <p:ext uri="{BB962C8B-B14F-4D97-AF65-F5344CB8AC3E}">
        <p14:creationId xmlns:p14="http://schemas.microsoft.com/office/powerpoint/2010/main" val="273017964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Slide #22">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09131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875761"/>
            <a:ext cx="2628900" cy="530120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875763"/>
            <a:ext cx="7734300" cy="53012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4">
            <a:extLst>
              <a:ext uri="{FF2B5EF4-FFF2-40B4-BE49-F238E27FC236}">
                <a16:creationId xmlns:a16="http://schemas.microsoft.com/office/drawing/2014/main" id="{42DD7A15-208E-4FB5-8F81-B52BE92C1A2A}"/>
              </a:ext>
            </a:extLst>
          </p:cNvPr>
          <p:cNvSpPr>
            <a:spLocks noGrp="1"/>
          </p:cNvSpPr>
          <p:nvPr>
            <p:ph sz="quarter" idx="11" hasCustomPrompt="1"/>
          </p:nvPr>
        </p:nvSpPr>
        <p:spPr>
          <a:xfrm>
            <a:off x="6302375" y="261938"/>
            <a:ext cx="5584825" cy="603250"/>
          </a:xfrm>
          <a:prstGeom prst="rect">
            <a:avLst/>
          </a:prstGeom>
        </p:spPr>
        <p:txBody>
          <a:bodyPr anchor="ctr"/>
          <a:lstStyle>
            <a:lvl1pPr>
              <a:defRPr/>
            </a:lvl1pPr>
          </a:lstStyle>
          <a:p>
            <a:pPr lvl="0"/>
            <a:r>
              <a:rPr lang="en-US"/>
              <a:t>Insert question</a:t>
            </a:r>
            <a:endParaRPr lang="en-CA"/>
          </a:p>
        </p:txBody>
      </p:sp>
    </p:spTree>
    <p:extLst>
      <p:ext uri="{BB962C8B-B14F-4D97-AF65-F5344CB8AC3E}">
        <p14:creationId xmlns:p14="http://schemas.microsoft.com/office/powerpoint/2010/main" val="10552130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3429000" y="837127"/>
            <a:ext cx="4419600" cy="5215944"/>
          </a:xfrm>
          <a:custGeom>
            <a:avLst/>
            <a:gdLst>
              <a:gd name="connsiteX0" fmla="*/ 0 w 4419600"/>
              <a:gd name="connsiteY0" fmla="*/ 0 h 6858000"/>
              <a:gd name="connsiteX1" fmla="*/ 4419600 w 4419600"/>
              <a:gd name="connsiteY1" fmla="*/ 0 h 6858000"/>
              <a:gd name="connsiteX2" fmla="*/ 4419600 w 4419600"/>
              <a:gd name="connsiteY2" fmla="*/ 6858000 h 6858000"/>
              <a:gd name="connsiteX3" fmla="*/ 0 w 44196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419600" h="6858000">
                <a:moveTo>
                  <a:pt x="0" y="0"/>
                </a:moveTo>
                <a:lnTo>
                  <a:pt x="4419600" y="0"/>
                </a:lnTo>
                <a:lnTo>
                  <a:pt x="4419600" y="6858000"/>
                </a:lnTo>
                <a:lnTo>
                  <a:pt x="0" y="6858000"/>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r>
              <a:rPr lang="en-US"/>
              <a:t>Click icon to add picture</a:t>
            </a:r>
          </a:p>
        </p:txBody>
      </p:sp>
      <p:sp>
        <p:nvSpPr>
          <p:cNvPr id="10" name="Title 1">
            <a:extLst>
              <a:ext uri="{FF2B5EF4-FFF2-40B4-BE49-F238E27FC236}">
                <a16:creationId xmlns:a16="http://schemas.microsoft.com/office/drawing/2014/main" id="{1E225D0E-99D0-412A-B76A-2606EF3099EE}"/>
              </a:ext>
            </a:extLst>
          </p:cNvPr>
          <p:cNvSpPr>
            <a:spLocks noGrp="1"/>
          </p:cNvSpPr>
          <p:nvPr>
            <p:ph type="title"/>
          </p:nvPr>
        </p:nvSpPr>
        <p:spPr>
          <a:xfrm>
            <a:off x="234836" y="365126"/>
            <a:ext cx="5564868" cy="464280"/>
          </a:xfrm>
        </p:spPr>
        <p:txBody>
          <a:bodyPr/>
          <a:lstStyle/>
          <a:p>
            <a:r>
              <a:rPr lang="en-US"/>
              <a:t>Click to edit Master title style</a:t>
            </a:r>
          </a:p>
        </p:txBody>
      </p:sp>
      <p:sp>
        <p:nvSpPr>
          <p:cNvPr id="15" name="Content Placeholder 14">
            <a:extLst>
              <a:ext uri="{FF2B5EF4-FFF2-40B4-BE49-F238E27FC236}">
                <a16:creationId xmlns:a16="http://schemas.microsoft.com/office/drawing/2014/main" id="{BB974E53-8037-48E0-A331-9E9053E545E0}"/>
              </a:ext>
            </a:extLst>
          </p:cNvPr>
          <p:cNvSpPr>
            <a:spLocks noGrp="1"/>
          </p:cNvSpPr>
          <p:nvPr>
            <p:ph sz="quarter" idx="12" hasCustomPrompt="1"/>
          </p:nvPr>
        </p:nvSpPr>
        <p:spPr>
          <a:xfrm>
            <a:off x="6302375" y="261938"/>
            <a:ext cx="5584825" cy="603250"/>
          </a:xfrm>
          <a:prstGeom prst="rect">
            <a:avLst/>
          </a:prstGeom>
        </p:spPr>
        <p:txBody>
          <a:bodyPr anchor="ctr"/>
          <a:lstStyle>
            <a:lvl1pPr>
              <a:defRPr/>
            </a:lvl1pPr>
          </a:lstStyle>
          <a:p>
            <a:pPr lvl="0"/>
            <a:r>
              <a:rPr lang="en-US"/>
              <a:t>Insert question</a:t>
            </a:r>
            <a:endParaRPr lang="en-CA"/>
          </a:p>
        </p:txBody>
      </p:sp>
    </p:spTree>
    <p:extLst>
      <p:ext uri="{BB962C8B-B14F-4D97-AF65-F5344CB8AC3E}">
        <p14:creationId xmlns:p14="http://schemas.microsoft.com/office/powerpoint/2010/main" val="6111008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7448550" y="1028700"/>
            <a:ext cx="3581400" cy="4800600"/>
          </a:xfrm>
          <a:custGeom>
            <a:avLst/>
            <a:gdLst>
              <a:gd name="connsiteX0" fmla="*/ 0 w 3581400"/>
              <a:gd name="connsiteY0" fmla="*/ 0 h 4800600"/>
              <a:gd name="connsiteX1" fmla="*/ 3581400 w 3581400"/>
              <a:gd name="connsiteY1" fmla="*/ 0 h 4800600"/>
              <a:gd name="connsiteX2" fmla="*/ 3581400 w 3581400"/>
              <a:gd name="connsiteY2" fmla="*/ 4800600 h 4800600"/>
              <a:gd name="connsiteX3" fmla="*/ 0 w 3581400"/>
              <a:gd name="connsiteY3" fmla="*/ 4800600 h 4800600"/>
            </a:gdLst>
            <a:ahLst/>
            <a:cxnLst>
              <a:cxn ang="0">
                <a:pos x="connsiteX0" y="connsiteY0"/>
              </a:cxn>
              <a:cxn ang="0">
                <a:pos x="connsiteX1" y="connsiteY1"/>
              </a:cxn>
              <a:cxn ang="0">
                <a:pos x="connsiteX2" y="connsiteY2"/>
              </a:cxn>
              <a:cxn ang="0">
                <a:pos x="connsiteX3" y="connsiteY3"/>
              </a:cxn>
            </a:cxnLst>
            <a:rect l="l" t="t" r="r" b="b"/>
            <a:pathLst>
              <a:path w="3581400" h="4800600">
                <a:moveTo>
                  <a:pt x="0" y="0"/>
                </a:moveTo>
                <a:lnTo>
                  <a:pt x="3581400" y="0"/>
                </a:lnTo>
                <a:lnTo>
                  <a:pt x="3581400" y="4800600"/>
                </a:lnTo>
                <a:lnTo>
                  <a:pt x="0" y="4800600"/>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r>
              <a:rPr lang="en-US"/>
              <a:t>Click icon to add picture</a:t>
            </a:r>
          </a:p>
        </p:txBody>
      </p:sp>
      <p:sp>
        <p:nvSpPr>
          <p:cNvPr id="6" name="Title 1">
            <a:extLst>
              <a:ext uri="{FF2B5EF4-FFF2-40B4-BE49-F238E27FC236}">
                <a16:creationId xmlns:a16="http://schemas.microsoft.com/office/drawing/2014/main" id="{7D21973D-E60A-4FBC-AAED-6CD8FEFC44FA}"/>
              </a:ext>
            </a:extLst>
          </p:cNvPr>
          <p:cNvSpPr>
            <a:spLocks noGrp="1"/>
          </p:cNvSpPr>
          <p:nvPr>
            <p:ph type="title"/>
          </p:nvPr>
        </p:nvSpPr>
        <p:spPr>
          <a:xfrm>
            <a:off x="234836" y="365126"/>
            <a:ext cx="5564868" cy="464280"/>
          </a:xfrm>
        </p:spPr>
        <p:txBody>
          <a:bodyPr/>
          <a:lstStyle/>
          <a:p>
            <a:r>
              <a:rPr lang="en-US"/>
              <a:t>Click to edit Master title style</a:t>
            </a:r>
          </a:p>
        </p:txBody>
      </p:sp>
      <p:sp>
        <p:nvSpPr>
          <p:cNvPr id="12" name="Content Placeholder 14">
            <a:extLst>
              <a:ext uri="{FF2B5EF4-FFF2-40B4-BE49-F238E27FC236}">
                <a16:creationId xmlns:a16="http://schemas.microsoft.com/office/drawing/2014/main" id="{972D88FB-B3BD-4A45-A74C-982AF8E33A53}"/>
              </a:ext>
            </a:extLst>
          </p:cNvPr>
          <p:cNvSpPr>
            <a:spLocks noGrp="1"/>
          </p:cNvSpPr>
          <p:nvPr>
            <p:ph sz="quarter" idx="12" hasCustomPrompt="1"/>
          </p:nvPr>
        </p:nvSpPr>
        <p:spPr>
          <a:xfrm>
            <a:off x="6302375" y="261938"/>
            <a:ext cx="5584825" cy="603250"/>
          </a:xfrm>
          <a:prstGeom prst="rect">
            <a:avLst/>
          </a:prstGeom>
        </p:spPr>
        <p:txBody>
          <a:bodyPr anchor="ctr"/>
          <a:lstStyle>
            <a:lvl1pPr>
              <a:defRPr/>
            </a:lvl1pPr>
          </a:lstStyle>
          <a:p>
            <a:pPr lvl="0"/>
            <a:r>
              <a:rPr lang="en-US"/>
              <a:t>Insert question</a:t>
            </a:r>
            <a:endParaRPr lang="en-CA"/>
          </a:p>
        </p:txBody>
      </p:sp>
    </p:spTree>
    <p:extLst>
      <p:ext uri="{BB962C8B-B14F-4D97-AF65-F5344CB8AC3E}">
        <p14:creationId xmlns:p14="http://schemas.microsoft.com/office/powerpoint/2010/main" val="14510888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6" name="Picture Placeholder 9"/>
          <p:cNvSpPr>
            <a:spLocks noGrp="1"/>
          </p:cNvSpPr>
          <p:nvPr>
            <p:ph type="pic" sz="quarter" idx="10"/>
          </p:nvPr>
        </p:nvSpPr>
        <p:spPr>
          <a:xfrm>
            <a:off x="3067050" y="862880"/>
            <a:ext cx="5086350" cy="3429000"/>
          </a:xfrm>
          <a:custGeom>
            <a:avLst/>
            <a:gdLst>
              <a:gd name="connsiteX0" fmla="*/ 0 w 5086350"/>
              <a:gd name="connsiteY0" fmla="*/ 0 h 3429000"/>
              <a:gd name="connsiteX1" fmla="*/ 5086350 w 5086350"/>
              <a:gd name="connsiteY1" fmla="*/ 0 h 3429000"/>
              <a:gd name="connsiteX2" fmla="*/ 5086350 w 5086350"/>
              <a:gd name="connsiteY2" fmla="*/ 3429000 h 3429000"/>
              <a:gd name="connsiteX3" fmla="*/ 0 w 508635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5086350" h="3429000">
                <a:moveTo>
                  <a:pt x="0" y="0"/>
                </a:moveTo>
                <a:lnTo>
                  <a:pt x="5086350" y="0"/>
                </a:lnTo>
                <a:lnTo>
                  <a:pt x="5086350" y="3429000"/>
                </a:lnTo>
                <a:lnTo>
                  <a:pt x="0" y="3429000"/>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r>
              <a:rPr lang="en-US"/>
              <a:t>Click icon to add picture</a:t>
            </a:r>
          </a:p>
        </p:txBody>
      </p:sp>
      <p:sp>
        <p:nvSpPr>
          <p:cNvPr id="8" name="Title 1">
            <a:extLst>
              <a:ext uri="{FF2B5EF4-FFF2-40B4-BE49-F238E27FC236}">
                <a16:creationId xmlns:a16="http://schemas.microsoft.com/office/drawing/2014/main" id="{956F497A-98E4-421F-8A65-28B616F020CA}"/>
              </a:ext>
            </a:extLst>
          </p:cNvPr>
          <p:cNvSpPr>
            <a:spLocks noGrp="1"/>
          </p:cNvSpPr>
          <p:nvPr>
            <p:ph type="title"/>
          </p:nvPr>
        </p:nvSpPr>
        <p:spPr>
          <a:xfrm>
            <a:off x="234836" y="365126"/>
            <a:ext cx="5564868" cy="464280"/>
          </a:xfrm>
        </p:spPr>
        <p:txBody>
          <a:bodyPr/>
          <a:lstStyle/>
          <a:p>
            <a:r>
              <a:rPr lang="en-US"/>
              <a:t>Click to edit Master title style</a:t>
            </a:r>
          </a:p>
        </p:txBody>
      </p:sp>
      <p:sp>
        <p:nvSpPr>
          <p:cNvPr id="12" name="Content Placeholder 14">
            <a:extLst>
              <a:ext uri="{FF2B5EF4-FFF2-40B4-BE49-F238E27FC236}">
                <a16:creationId xmlns:a16="http://schemas.microsoft.com/office/drawing/2014/main" id="{F9C4B374-DB19-4BBA-AC9B-12B239A1720A}"/>
              </a:ext>
            </a:extLst>
          </p:cNvPr>
          <p:cNvSpPr>
            <a:spLocks noGrp="1"/>
          </p:cNvSpPr>
          <p:nvPr>
            <p:ph sz="quarter" idx="12" hasCustomPrompt="1"/>
          </p:nvPr>
        </p:nvSpPr>
        <p:spPr>
          <a:xfrm>
            <a:off x="6302375" y="261938"/>
            <a:ext cx="5584825" cy="603250"/>
          </a:xfrm>
          <a:prstGeom prst="rect">
            <a:avLst/>
          </a:prstGeom>
        </p:spPr>
        <p:txBody>
          <a:bodyPr anchor="ctr"/>
          <a:lstStyle>
            <a:lvl1pPr>
              <a:defRPr/>
            </a:lvl1pPr>
          </a:lstStyle>
          <a:p>
            <a:pPr lvl="0"/>
            <a:r>
              <a:rPr lang="en-US"/>
              <a:t>Insert question</a:t>
            </a:r>
            <a:endParaRPr lang="en-CA"/>
          </a:p>
        </p:txBody>
      </p:sp>
    </p:spTree>
    <p:extLst>
      <p:ext uri="{BB962C8B-B14F-4D97-AF65-F5344CB8AC3E}">
        <p14:creationId xmlns:p14="http://schemas.microsoft.com/office/powerpoint/2010/main" val="7071984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6" name="Picture Placeholder 9"/>
          <p:cNvSpPr>
            <a:spLocks noGrp="1"/>
          </p:cNvSpPr>
          <p:nvPr>
            <p:ph type="pic" sz="quarter" idx="10"/>
          </p:nvPr>
        </p:nvSpPr>
        <p:spPr>
          <a:xfrm>
            <a:off x="0" y="862885"/>
            <a:ext cx="10782300" cy="5267460"/>
          </a:xfrm>
          <a:custGeom>
            <a:avLst/>
            <a:gdLst>
              <a:gd name="connsiteX0" fmla="*/ 0 w 5086350"/>
              <a:gd name="connsiteY0" fmla="*/ 0 h 3429000"/>
              <a:gd name="connsiteX1" fmla="*/ 5086350 w 5086350"/>
              <a:gd name="connsiteY1" fmla="*/ 0 h 3429000"/>
              <a:gd name="connsiteX2" fmla="*/ 5086350 w 5086350"/>
              <a:gd name="connsiteY2" fmla="*/ 3429000 h 3429000"/>
              <a:gd name="connsiteX3" fmla="*/ 0 w 508635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5086350" h="3429000">
                <a:moveTo>
                  <a:pt x="0" y="0"/>
                </a:moveTo>
                <a:lnTo>
                  <a:pt x="5086350" y="0"/>
                </a:lnTo>
                <a:lnTo>
                  <a:pt x="5086350" y="3429000"/>
                </a:lnTo>
                <a:lnTo>
                  <a:pt x="0" y="3429000"/>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r>
              <a:rPr lang="en-US"/>
              <a:t>Click icon to add picture</a:t>
            </a:r>
          </a:p>
        </p:txBody>
      </p:sp>
      <p:sp>
        <p:nvSpPr>
          <p:cNvPr id="8" name="Title 1">
            <a:extLst>
              <a:ext uri="{FF2B5EF4-FFF2-40B4-BE49-F238E27FC236}">
                <a16:creationId xmlns:a16="http://schemas.microsoft.com/office/drawing/2014/main" id="{D195C701-9F92-46B3-917C-86D57D38200D}"/>
              </a:ext>
            </a:extLst>
          </p:cNvPr>
          <p:cNvSpPr>
            <a:spLocks noGrp="1"/>
          </p:cNvSpPr>
          <p:nvPr>
            <p:ph type="title"/>
          </p:nvPr>
        </p:nvSpPr>
        <p:spPr>
          <a:xfrm>
            <a:off x="234836" y="365126"/>
            <a:ext cx="5564868" cy="464280"/>
          </a:xfrm>
        </p:spPr>
        <p:txBody>
          <a:bodyPr/>
          <a:lstStyle/>
          <a:p>
            <a:r>
              <a:rPr lang="en-US"/>
              <a:t>Click to edit Master title style</a:t>
            </a:r>
          </a:p>
        </p:txBody>
      </p:sp>
      <p:sp>
        <p:nvSpPr>
          <p:cNvPr id="12" name="Content Placeholder 14">
            <a:extLst>
              <a:ext uri="{FF2B5EF4-FFF2-40B4-BE49-F238E27FC236}">
                <a16:creationId xmlns:a16="http://schemas.microsoft.com/office/drawing/2014/main" id="{2CBD1346-11FA-4760-A55B-592227837F4D}"/>
              </a:ext>
            </a:extLst>
          </p:cNvPr>
          <p:cNvSpPr>
            <a:spLocks noGrp="1"/>
          </p:cNvSpPr>
          <p:nvPr>
            <p:ph sz="quarter" idx="12" hasCustomPrompt="1"/>
          </p:nvPr>
        </p:nvSpPr>
        <p:spPr>
          <a:xfrm>
            <a:off x="6302375" y="261938"/>
            <a:ext cx="5584825" cy="603250"/>
          </a:xfrm>
          <a:prstGeom prst="rect">
            <a:avLst/>
          </a:prstGeom>
        </p:spPr>
        <p:txBody>
          <a:bodyPr anchor="ctr"/>
          <a:lstStyle>
            <a:lvl1pPr>
              <a:defRPr/>
            </a:lvl1pPr>
          </a:lstStyle>
          <a:p>
            <a:pPr lvl="0"/>
            <a:r>
              <a:rPr lang="en-US"/>
              <a:t>Insert question</a:t>
            </a:r>
            <a:endParaRPr lang="en-CA"/>
          </a:p>
        </p:txBody>
      </p:sp>
    </p:spTree>
    <p:extLst>
      <p:ext uri="{BB962C8B-B14F-4D97-AF65-F5344CB8AC3E}">
        <p14:creationId xmlns:p14="http://schemas.microsoft.com/office/powerpoint/2010/main" val="2189177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927278"/>
            <a:ext cx="3505200" cy="5164429"/>
          </a:xfrm>
          <a:custGeom>
            <a:avLst/>
            <a:gdLst>
              <a:gd name="connsiteX0" fmla="*/ 0 w 3505200"/>
              <a:gd name="connsiteY0" fmla="*/ 0 h 6858000"/>
              <a:gd name="connsiteX1" fmla="*/ 3505200 w 3505200"/>
              <a:gd name="connsiteY1" fmla="*/ 0 h 6858000"/>
              <a:gd name="connsiteX2" fmla="*/ 3505200 w 3505200"/>
              <a:gd name="connsiteY2" fmla="*/ 6858000 h 6858000"/>
              <a:gd name="connsiteX3" fmla="*/ 0 w 35052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05200" h="6858000">
                <a:moveTo>
                  <a:pt x="0" y="0"/>
                </a:moveTo>
                <a:lnTo>
                  <a:pt x="3505200" y="0"/>
                </a:lnTo>
                <a:lnTo>
                  <a:pt x="3505200" y="6858000"/>
                </a:lnTo>
                <a:lnTo>
                  <a:pt x="0" y="6858000"/>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r>
              <a:rPr lang="en-US"/>
              <a:t>Click icon to add picture</a:t>
            </a:r>
          </a:p>
        </p:txBody>
      </p:sp>
      <p:sp>
        <p:nvSpPr>
          <p:cNvPr id="6" name="Title 1">
            <a:extLst>
              <a:ext uri="{FF2B5EF4-FFF2-40B4-BE49-F238E27FC236}">
                <a16:creationId xmlns:a16="http://schemas.microsoft.com/office/drawing/2014/main" id="{12F31E5B-9BF9-4193-A9A1-DFA038D1A64B}"/>
              </a:ext>
            </a:extLst>
          </p:cNvPr>
          <p:cNvSpPr>
            <a:spLocks noGrp="1"/>
          </p:cNvSpPr>
          <p:nvPr>
            <p:ph type="title"/>
          </p:nvPr>
        </p:nvSpPr>
        <p:spPr>
          <a:xfrm>
            <a:off x="234836" y="365126"/>
            <a:ext cx="5564868" cy="464280"/>
          </a:xfrm>
        </p:spPr>
        <p:txBody>
          <a:bodyPr/>
          <a:lstStyle/>
          <a:p>
            <a:r>
              <a:rPr lang="en-US"/>
              <a:t>Click to edit Master title style</a:t>
            </a:r>
          </a:p>
        </p:txBody>
      </p:sp>
      <p:sp>
        <p:nvSpPr>
          <p:cNvPr id="12" name="Content Placeholder 14">
            <a:extLst>
              <a:ext uri="{FF2B5EF4-FFF2-40B4-BE49-F238E27FC236}">
                <a16:creationId xmlns:a16="http://schemas.microsoft.com/office/drawing/2014/main" id="{D3CE1B36-9202-48CF-B180-FB308A618EAB}"/>
              </a:ext>
            </a:extLst>
          </p:cNvPr>
          <p:cNvSpPr>
            <a:spLocks noGrp="1"/>
          </p:cNvSpPr>
          <p:nvPr>
            <p:ph sz="quarter" idx="12" hasCustomPrompt="1"/>
          </p:nvPr>
        </p:nvSpPr>
        <p:spPr>
          <a:xfrm>
            <a:off x="6302375" y="261938"/>
            <a:ext cx="5584825" cy="603250"/>
          </a:xfrm>
          <a:prstGeom prst="rect">
            <a:avLst/>
          </a:prstGeom>
        </p:spPr>
        <p:txBody>
          <a:bodyPr anchor="ctr"/>
          <a:lstStyle>
            <a:lvl1pPr>
              <a:defRPr/>
            </a:lvl1pPr>
          </a:lstStyle>
          <a:p>
            <a:pPr lvl="0"/>
            <a:r>
              <a:rPr lang="en-US"/>
              <a:t>Insert question</a:t>
            </a:r>
            <a:endParaRPr lang="en-CA"/>
          </a:p>
        </p:txBody>
      </p:sp>
    </p:spTree>
    <p:extLst>
      <p:ext uri="{BB962C8B-B14F-4D97-AF65-F5344CB8AC3E}">
        <p14:creationId xmlns:p14="http://schemas.microsoft.com/office/powerpoint/2010/main" val="10958131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5340932" y="1390650"/>
            <a:ext cx="2895600" cy="4076700"/>
          </a:xfrm>
          <a:custGeom>
            <a:avLst/>
            <a:gdLst>
              <a:gd name="connsiteX0" fmla="*/ 0 w 2895600"/>
              <a:gd name="connsiteY0" fmla="*/ 0 h 4076700"/>
              <a:gd name="connsiteX1" fmla="*/ 2895600 w 2895600"/>
              <a:gd name="connsiteY1" fmla="*/ 0 h 4076700"/>
              <a:gd name="connsiteX2" fmla="*/ 2895600 w 2895600"/>
              <a:gd name="connsiteY2" fmla="*/ 4076700 h 4076700"/>
              <a:gd name="connsiteX3" fmla="*/ 0 w 2895600"/>
              <a:gd name="connsiteY3" fmla="*/ 4076700 h 4076700"/>
            </a:gdLst>
            <a:ahLst/>
            <a:cxnLst>
              <a:cxn ang="0">
                <a:pos x="connsiteX0" y="connsiteY0"/>
              </a:cxn>
              <a:cxn ang="0">
                <a:pos x="connsiteX1" y="connsiteY1"/>
              </a:cxn>
              <a:cxn ang="0">
                <a:pos x="connsiteX2" y="connsiteY2"/>
              </a:cxn>
              <a:cxn ang="0">
                <a:pos x="connsiteX3" y="connsiteY3"/>
              </a:cxn>
            </a:cxnLst>
            <a:rect l="l" t="t" r="r" b="b"/>
            <a:pathLst>
              <a:path w="2895600" h="4076700">
                <a:moveTo>
                  <a:pt x="0" y="0"/>
                </a:moveTo>
                <a:lnTo>
                  <a:pt x="2895600" y="0"/>
                </a:lnTo>
                <a:lnTo>
                  <a:pt x="2895600" y="4076700"/>
                </a:lnTo>
                <a:lnTo>
                  <a:pt x="0" y="4076700"/>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r>
              <a:rPr lang="en-US"/>
              <a:t>Click icon to add picture</a:t>
            </a:r>
          </a:p>
        </p:txBody>
      </p:sp>
      <p:sp>
        <p:nvSpPr>
          <p:cNvPr id="6" name="Title 1">
            <a:extLst>
              <a:ext uri="{FF2B5EF4-FFF2-40B4-BE49-F238E27FC236}">
                <a16:creationId xmlns:a16="http://schemas.microsoft.com/office/drawing/2014/main" id="{6F509853-2801-4568-A2D0-F85F5245D8C6}"/>
              </a:ext>
            </a:extLst>
          </p:cNvPr>
          <p:cNvSpPr>
            <a:spLocks noGrp="1"/>
          </p:cNvSpPr>
          <p:nvPr>
            <p:ph type="title"/>
          </p:nvPr>
        </p:nvSpPr>
        <p:spPr>
          <a:xfrm>
            <a:off x="234836" y="365126"/>
            <a:ext cx="5564868" cy="464280"/>
          </a:xfrm>
        </p:spPr>
        <p:txBody>
          <a:bodyPr/>
          <a:lstStyle/>
          <a:p>
            <a:r>
              <a:rPr lang="en-US"/>
              <a:t>Click to edit Master title style</a:t>
            </a:r>
          </a:p>
        </p:txBody>
      </p:sp>
      <p:sp>
        <p:nvSpPr>
          <p:cNvPr id="12" name="Content Placeholder 14">
            <a:extLst>
              <a:ext uri="{FF2B5EF4-FFF2-40B4-BE49-F238E27FC236}">
                <a16:creationId xmlns:a16="http://schemas.microsoft.com/office/drawing/2014/main" id="{092C33F5-FAB3-4CAF-BC9A-E7FE0142D20A}"/>
              </a:ext>
            </a:extLst>
          </p:cNvPr>
          <p:cNvSpPr>
            <a:spLocks noGrp="1"/>
          </p:cNvSpPr>
          <p:nvPr>
            <p:ph sz="quarter" idx="12" hasCustomPrompt="1"/>
          </p:nvPr>
        </p:nvSpPr>
        <p:spPr>
          <a:xfrm>
            <a:off x="6302375" y="261938"/>
            <a:ext cx="5584825" cy="603250"/>
          </a:xfrm>
          <a:prstGeom prst="rect">
            <a:avLst/>
          </a:prstGeom>
        </p:spPr>
        <p:txBody>
          <a:bodyPr anchor="ctr"/>
          <a:lstStyle>
            <a:lvl1pPr>
              <a:defRPr/>
            </a:lvl1pPr>
          </a:lstStyle>
          <a:p>
            <a:pPr lvl="0"/>
            <a:r>
              <a:rPr lang="en-US"/>
              <a:t>Insert question</a:t>
            </a:r>
            <a:endParaRPr lang="en-CA"/>
          </a:p>
        </p:txBody>
      </p:sp>
    </p:spTree>
    <p:extLst>
      <p:ext uri="{BB962C8B-B14F-4D97-AF65-F5344CB8AC3E}">
        <p14:creationId xmlns:p14="http://schemas.microsoft.com/office/powerpoint/2010/main" val="37803245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780597" y="888642"/>
            <a:ext cx="4476750" cy="5203065"/>
          </a:xfrm>
          <a:custGeom>
            <a:avLst/>
            <a:gdLst>
              <a:gd name="connsiteX0" fmla="*/ 0 w 4476750"/>
              <a:gd name="connsiteY0" fmla="*/ 0 h 6858000"/>
              <a:gd name="connsiteX1" fmla="*/ 4476750 w 4476750"/>
              <a:gd name="connsiteY1" fmla="*/ 0 h 6858000"/>
              <a:gd name="connsiteX2" fmla="*/ 4476750 w 4476750"/>
              <a:gd name="connsiteY2" fmla="*/ 6858000 h 6858000"/>
              <a:gd name="connsiteX3" fmla="*/ 0 w 447675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476750" h="6858000">
                <a:moveTo>
                  <a:pt x="0" y="0"/>
                </a:moveTo>
                <a:lnTo>
                  <a:pt x="4476750" y="0"/>
                </a:lnTo>
                <a:lnTo>
                  <a:pt x="4476750" y="6858000"/>
                </a:lnTo>
                <a:lnTo>
                  <a:pt x="0" y="6858000"/>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r>
              <a:rPr lang="en-US"/>
              <a:t>Click icon to add picture</a:t>
            </a:r>
          </a:p>
        </p:txBody>
      </p:sp>
      <p:sp>
        <p:nvSpPr>
          <p:cNvPr id="6" name="Title 1">
            <a:extLst>
              <a:ext uri="{FF2B5EF4-FFF2-40B4-BE49-F238E27FC236}">
                <a16:creationId xmlns:a16="http://schemas.microsoft.com/office/drawing/2014/main" id="{86C9E96A-2CBA-4B57-A893-34CCD57CB258}"/>
              </a:ext>
            </a:extLst>
          </p:cNvPr>
          <p:cNvSpPr>
            <a:spLocks noGrp="1"/>
          </p:cNvSpPr>
          <p:nvPr>
            <p:ph type="title"/>
          </p:nvPr>
        </p:nvSpPr>
        <p:spPr>
          <a:xfrm>
            <a:off x="234836" y="365126"/>
            <a:ext cx="5564868" cy="464280"/>
          </a:xfrm>
        </p:spPr>
        <p:txBody>
          <a:bodyPr/>
          <a:lstStyle/>
          <a:p>
            <a:r>
              <a:rPr lang="en-US"/>
              <a:t>Click to edit Master title style</a:t>
            </a:r>
          </a:p>
        </p:txBody>
      </p:sp>
    </p:spTree>
    <p:extLst>
      <p:ext uri="{BB962C8B-B14F-4D97-AF65-F5344CB8AC3E}">
        <p14:creationId xmlns:p14="http://schemas.microsoft.com/office/powerpoint/2010/main" val="10893697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12" name="Picture Placeholder 11"/>
          <p:cNvSpPr>
            <a:spLocks noGrp="1"/>
          </p:cNvSpPr>
          <p:nvPr>
            <p:ph type="pic" sz="quarter" idx="10"/>
          </p:nvPr>
        </p:nvSpPr>
        <p:spPr>
          <a:xfrm>
            <a:off x="4585448" y="837126"/>
            <a:ext cx="3227294" cy="5280339"/>
          </a:xfrm>
          <a:custGeom>
            <a:avLst/>
            <a:gdLst>
              <a:gd name="connsiteX0" fmla="*/ 0 w 3227294"/>
              <a:gd name="connsiteY0" fmla="*/ 0 h 6858000"/>
              <a:gd name="connsiteX1" fmla="*/ 3227294 w 3227294"/>
              <a:gd name="connsiteY1" fmla="*/ 0 h 6858000"/>
              <a:gd name="connsiteX2" fmla="*/ 3227294 w 3227294"/>
              <a:gd name="connsiteY2" fmla="*/ 6858000 h 6858000"/>
              <a:gd name="connsiteX3" fmla="*/ 0 w 322729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227294" h="6858000">
                <a:moveTo>
                  <a:pt x="0" y="0"/>
                </a:moveTo>
                <a:lnTo>
                  <a:pt x="3227294" y="0"/>
                </a:lnTo>
                <a:lnTo>
                  <a:pt x="3227294" y="6858000"/>
                </a:lnTo>
                <a:lnTo>
                  <a:pt x="0" y="6858000"/>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r>
              <a:rPr lang="en-US"/>
              <a:t>Click icon to add picture</a:t>
            </a:r>
          </a:p>
        </p:txBody>
      </p:sp>
      <p:sp>
        <p:nvSpPr>
          <p:cNvPr id="11" name="Picture Placeholder 10"/>
          <p:cNvSpPr>
            <a:spLocks noGrp="1"/>
          </p:cNvSpPr>
          <p:nvPr>
            <p:ph type="pic" sz="quarter" idx="11"/>
          </p:nvPr>
        </p:nvSpPr>
        <p:spPr>
          <a:xfrm>
            <a:off x="8337177" y="837126"/>
            <a:ext cx="3227294" cy="5280339"/>
          </a:xfrm>
          <a:custGeom>
            <a:avLst/>
            <a:gdLst>
              <a:gd name="connsiteX0" fmla="*/ 0 w 3227294"/>
              <a:gd name="connsiteY0" fmla="*/ 0 h 6858000"/>
              <a:gd name="connsiteX1" fmla="*/ 3227294 w 3227294"/>
              <a:gd name="connsiteY1" fmla="*/ 0 h 6858000"/>
              <a:gd name="connsiteX2" fmla="*/ 3227294 w 3227294"/>
              <a:gd name="connsiteY2" fmla="*/ 6858000 h 6858000"/>
              <a:gd name="connsiteX3" fmla="*/ 0 w 322729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227294" h="6858000">
                <a:moveTo>
                  <a:pt x="0" y="0"/>
                </a:moveTo>
                <a:lnTo>
                  <a:pt x="3227294" y="0"/>
                </a:lnTo>
                <a:lnTo>
                  <a:pt x="3227294" y="6858000"/>
                </a:lnTo>
                <a:lnTo>
                  <a:pt x="0" y="6858000"/>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r>
              <a:rPr lang="en-US"/>
              <a:t>Click icon to add picture</a:t>
            </a:r>
          </a:p>
        </p:txBody>
      </p:sp>
      <p:sp>
        <p:nvSpPr>
          <p:cNvPr id="7" name="Title 1">
            <a:extLst>
              <a:ext uri="{FF2B5EF4-FFF2-40B4-BE49-F238E27FC236}">
                <a16:creationId xmlns:a16="http://schemas.microsoft.com/office/drawing/2014/main" id="{8B77160F-ACC4-4A2A-B3B0-4E64C61F9961}"/>
              </a:ext>
            </a:extLst>
          </p:cNvPr>
          <p:cNvSpPr>
            <a:spLocks noGrp="1"/>
          </p:cNvSpPr>
          <p:nvPr>
            <p:ph type="title"/>
          </p:nvPr>
        </p:nvSpPr>
        <p:spPr>
          <a:xfrm>
            <a:off x="234836" y="365126"/>
            <a:ext cx="5564868" cy="464280"/>
          </a:xfrm>
        </p:spPr>
        <p:txBody>
          <a:bodyPr/>
          <a:lstStyle/>
          <a:p>
            <a:r>
              <a:rPr lang="en-US"/>
              <a:t>Click to edit Master title style</a:t>
            </a:r>
          </a:p>
        </p:txBody>
      </p:sp>
      <p:sp>
        <p:nvSpPr>
          <p:cNvPr id="14" name="Content Placeholder 14">
            <a:extLst>
              <a:ext uri="{FF2B5EF4-FFF2-40B4-BE49-F238E27FC236}">
                <a16:creationId xmlns:a16="http://schemas.microsoft.com/office/drawing/2014/main" id="{FDF097C5-7AF2-4F4A-9FAC-6CF59B1323DE}"/>
              </a:ext>
            </a:extLst>
          </p:cNvPr>
          <p:cNvSpPr>
            <a:spLocks noGrp="1"/>
          </p:cNvSpPr>
          <p:nvPr>
            <p:ph sz="quarter" idx="13" hasCustomPrompt="1"/>
          </p:nvPr>
        </p:nvSpPr>
        <p:spPr>
          <a:xfrm>
            <a:off x="6302375" y="261938"/>
            <a:ext cx="5584825" cy="603250"/>
          </a:xfrm>
          <a:prstGeom prst="rect">
            <a:avLst/>
          </a:prstGeom>
        </p:spPr>
        <p:txBody>
          <a:bodyPr anchor="ctr"/>
          <a:lstStyle>
            <a:lvl1pPr>
              <a:defRPr/>
            </a:lvl1pPr>
          </a:lstStyle>
          <a:p>
            <a:pPr lvl="0"/>
            <a:r>
              <a:rPr lang="en-US"/>
              <a:t>Insert question</a:t>
            </a:r>
            <a:endParaRPr lang="en-CA"/>
          </a:p>
        </p:txBody>
      </p:sp>
    </p:spTree>
    <p:extLst>
      <p:ext uri="{BB962C8B-B14F-4D97-AF65-F5344CB8AC3E}">
        <p14:creationId xmlns:p14="http://schemas.microsoft.com/office/powerpoint/2010/main" val="24268334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4" name="Content Placeholder 14">
            <a:extLst>
              <a:ext uri="{FF2B5EF4-FFF2-40B4-BE49-F238E27FC236}">
                <a16:creationId xmlns:a16="http://schemas.microsoft.com/office/drawing/2014/main" id="{71A3A719-FF18-4AE8-82FC-70890C4F24E3}"/>
              </a:ext>
            </a:extLst>
          </p:cNvPr>
          <p:cNvSpPr>
            <a:spLocks noGrp="1"/>
          </p:cNvSpPr>
          <p:nvPr>
            <p:ph sz="quarter" idx="11" hasCustomPrompt="1"/>
          </p:nvPr>
        </p:nvSpPr>
        <p:spPr>
          <a:xfrm>
            <a:off x="6302375" y="261938"/>
            <a:ext cx="5584825" cy="603250"/>
          </a:xfrm>
          <a:prstGeom prst="rect">
            <a:avLst/>
          </a:prstGeom>
        </p:spPr>
        <p:txBody>
          <a:bodyPr anchor="ctr"/>
          <a:lstStyle>
            <a:lvl1pPr>
              <a:defRPr/>
            </a:lvl1pPr>
          </a:lstStyle>
          <a:p>
            <a:pPr lvl="0"/>
            <a:r>
              <a:rPr lang="en-US"/>
              <a:t>Insert question</a:t>
            </a:r>
            <a:endParaRPr lang="en-CA"/>
          </a:p>
        </p:txBody>
      </p:sp>
    </p:spTree>
    <p:extLst>
      <p:ext uri="{BB962C8B-B14F-4D97-AF65-F5344CB8AC3E}">
        <p14:creationId xmlns:p14="http://schemas.microsoft.com/office/powerpoint/2010/main" val="40064455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6" name="Picture Placeholder 7"/>
          <p:cNvSpPr>
            <a:spLocks noGrp="1"/>
          </p:cNvSpPr>
          <p:nvPr>
            <p:ph type="pic" sz="quarter" idx="10"/>
          </p:nvPr>
        </p:nvSpPr>
        <p:spPr>
          <a:xfrm>
            <a:off x="3571875" y="862881"/>
            <a:ext cx="5048250" cy="3048000"/>
          </a:xfrm>
          <a:custGeom>
            <a:avLst/>
            <a:gdLst>
              <a:gd name="connsiteX0" fmla="*/ 0 w 5048250"/>
              <a:gd name="connsiteY0" fmla="*/ 0 h 3048000"/>
              <a:gd name="connsiteX1" fmla="*/ 5048250 w 5048250"/>
              <a:gd name="connsiteY1" fmla="*/ 0 h 3048000"/>
              <a:gd name="connsiteX2" fmla="*/ 5048250 w 5048250"/>
              <a:gd name="connsiteY2" fmla="*/ 3048000 h 3048000"/>
              <a:gd name="connsiteX3" fmla="*/ 0 w 5048250"/>
              <a:gd name="connsiteY3" fmla="*/ 3048000 h 3048000"/>
            </a:gdLst>
            <a:ahLst/>
            <a:cxnLst>
              <a:cxn ang="0">
                <a:pos x="connsiteX0" y="connsiteY0"/>
              </a:cxn>
              <a:cxn ang="0">
                <a:pos x="connsiteX1" y="connsiteY1"/>
              </a:cxn>
              <a:cxn ang="0">
                <a:pos x="connsiteX2" y="connsiteY2"/>
              </a:cxn>
              <a:cxn ang="0">
                <a:pos x="connsiteX3" y="connsiteY3"/>
              </a:cxn>
            </a:cxnLst>
            <a:rect l="l" t="t" r="r" b="b"/>
            <a:pathLst>
              <a:path w="5048250" h="3048000">
                <a:moveTo>
                  <a:pt x="0" y="0"/>
                </a:moveTo>
                <a:lnTo>
                  <a:pt x="5048250" y="0"/>
                </a:lnTo>
                <a:lnTo>
                  <a:pt x="5048250" y="3048000"/>
                </a:lnTo>
                <a:lnTo>
                  <a:pt x="0" y="3048000"/>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r>
              <a:rPr lang="en-US"/>
              <a:t>Click icon to add picture</a:t>
            </a:r>
          </a:p>
        </p:txBody>
      </p:sp>
      <p:sp>
        <p:nvSpPr>
          <p:cNvPr id="8" name="Title 1">
            <a:extLst>
              <a:ext uri="{FF2B5EF4-FFF2-40B4-BE49-F238E27FC236}">
                <a16:creationId xmlns:a16="http://schemas.microsoft.com/office/drawing/2014/main" id="{6D006B4D-FCC6-4DA0-BF29-14FAA87624A1}"/>
              </a:ext>
            </a:extLst>
          </p:cNvPr>
          <p:cNvSpPr>
            <a:spLocks noGrp="1"/>
          </p:cNvSpPr>
          <p:nvPr>
            <p:ph type="title"/>
          </p:nvPr>
        </p:nvSpPr>
        <p:spPr>
          <a:xfrm>
            <a:off x="234836" y="365126"/>
            <a:ext cx="5564868" cy="464280"/>
          </a:xfrm>
        </p:spPr>
        <p:txBody>
          <a:bodyPr/>
          <a:lstStyle/>
          <a:p>
            <a:r>
              <a:rPr lang="en-US"/>
              <a:t>Click to edit Master title style</a:t>
            </a:r>
          </a:p>
        </p:txBody>
      </p:sp>
      <p:sp>
        <p:nvSpPr>
          <p:cNvPr id="12" name="Content Placeholder 14">
            <a:extLst>
              <a:ext uri="{FF2B5EF4-FFF2-40B4-BE49-F238E27FC236}">
                <a16:creationId xmlns:a16="http://schemas.microsoft.com/office/drawing/2014/main" id="{5FD43AE7-EFCF-46B4-B539-03823569D21D}"/>
              </a:ext>
            </a:extLst>
          </p:cNvPr>
          <p:cNvSpPr>
            <a:spLocks noGrp="1"/>
          </p:cNvSpPr>
          <p:nvPr>
            <p:ph sz="quarter" idx="12" hasCustomPrompt="1"/>
          </p:nvPr>
        </p:nvSpPr>
        <p:spPr>
          <a:xfrm>
            <a:off x="6302375" y="261938"/>
            <a:ext cx="5584825" cy="603250"/>
          </a:xfrm>
          <a:prstGeom prst="rect">
            <a:avLst/>
          </a:prstGeom>
        </p:spPr>
        <p:txBody>
          <a:bodyPr anchor="ctr"/>
          <a:lstStyle>
            <a:lvl1pPr>
              <a:defRPr/>
            </a:lvl1pPr>
          </a:lstStyle>
          <a:p>
            <a:pPr lvl="0"/>
            <a:r>
              <a:rPr lang="en-US"/>
              <a:t>Insert question</a:t>
            </a:r>
            <a:endParaRPr lang="en-CA"/>
          </a:p>
        </p:txBody>
      </p:sp>
    </p:spTree>
    <p:extLst>
      <p:ext uri="{BB962C8B-B14F-4D97-AF65-F5344CB8AC3E}">
        <p14:creationId xmlns:p14="http://schemas.microsoft.com/office/powerpoint/2010/main" val="6152350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14" name="Picture Placeholder 13"/>
          <p:cNvSpPr>
            <a:spLocks noGrp="1"/>
          </p:cNvSpPr>
          <p:nvPr>
            <p:ph type="pic" sz="quarter" idx="10"/>
          </p:nvPr>
        </p:nvSpPr>
        <p:spPr>
          <a:xfrm>
            <a:off x="4600574" y="1447800"/>
            <a:ext cx="2133600" cy="2133600"/>
          </a:xfrm>
          <a:custGeom>
            <a:avLst/>
            <a:gdLst>
              <a:gd name="connsiteX0" fmla="*/ 1066800 w 2133600"/>
              <a:gd name="connsiteY0" fmla="*/ 0 h 2133600"/>
              <a:gd name="connsiteX1" fmla="*/ 2133600 w 2133600"/>
              <a:gd name="connsiteY1" fmla="*/ 1066800 h 2133600"/>
              <a:gd name="connsiteX2" fmla="*/ 1066800 w 2133600"/>
              <a:gd name="connsiteY2" fmla="*/ 2133600 h 2133600"/>
              <a:gd name="connsiteX3" fmla="*/ 0 w 2133600"/>
              <a:gd name="connsiteY3" fmla="*/ 1066800 h 2133600"/>
              <a:gd name="connsiteX4" fmla="*/ 1066800 w 2133600"/>
              <a:gd name="connsiteY4" fmla="*/ 0 h 213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600" h="2133600">
                <a:moveTo>
                  <a:pt x="1066800" y="0"/>
                </a:moveTo>
                <a:cubicBezTo>
                  <a:pt x="1655977" y="0"/>
                  <a:pt x="2133600" y="477623"/>
                  <a:pt x="2133600" y="1066800"/>
                </a:cubicBezTo>
                <a:cubicBezTo>
                  <a:pt x="2133600" y="1655977"/>
                  <a:pt x="1655977" y="2133600"/>
                  <a:pt x="1066800" y="2133600"/>
                </a:cubicBezTo>
                <a:cubicBezTo>
                  <a:pt x="477623" y="2133600"/>
                  <a:pt x="0" y="1655977"/>
                  <a:pt x="0" y="1066800"/>
                </a:cubicBezTo>
                <a:cubicBezTo>
                  <a:pt x="0" y="477623"/>
                  <a:pt x="477623" y="0"/>
                  <a:pt x="1066800" y="0"/>
                </a:cubicBez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r>
              <a:rPr lang="en-US"/>
              <a:t>Click icon to add picture</a:t>
            </a:r>
          </a:p>
        </p:txBody>
      </p:sp>
      <p:sp>
        <p:nvSpPr>
          <p:cNvPr id="15" name="Picture Placeholder 14"/>
          <p:cNvSpPr>
            <a:spLocks noGrp="1"/>
          </p:cNvSpPr>
          <p:nvPr>
            <p:ph type="pic" sz="quarter" idx="11"/>
          </p:nvPr>
        </p:nvSpPr>
        <p:spPr>
          <a:xfrm>
            <a:off x="7148512" y="1447800"/>
            <a:ext cx="2133600" cy="2133600"/>
          </a:xfrm>
          <a:custGeom>
            <a:avLst/>
            <a:gdLst>
              <a:gd name="connsiteX0" fmla="*/ 1066800 w 2133600"/>
              <a:gd name="connsiteY0" fmla="*/ 0 h 2133600"/>
              <a:gd name="connsiteX1" fmla="*/ 2133600 w 2133600"/>
              <a:gd name="connsiteY1" fmla="*/ 1066800 h 2133600"/>
              <a:gd name="connsiteX2" fmla="*/ 1066800 w 2133600"/>
              <a:gd name="connsiteY2" fmla="*/ 2133600 h 2133600"/>
              <a:gd name="connsiteX3" fmla="*/ 0 w 2133600"/>
              <a:gd name="connsiteY3" fmla="*/ 1066800 h 2133600"/>
              <a:gd name="connsiteX4" fmla="*/ 1066800 w 2133600"/>
              <a:gd name="connsiteY4" fmla="*/ 0 h 213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600" h="2133600">
                <a:moveTo>
                  <a:pt x="1066800" y="0"/>
                </a:moveTo>
                <a:cubicBezTo>
                  <a:pt x="1655977" y="0"/>
                  <a:pt x="2133600" y="477623"/>
                  <a:pt x="2133600" y="1066800"/>
                </a:cubicBezTo>
                <a:cubicBezTo>
                  <a:pt x="2133600" y="1655977"/>
                  <a:pt x="1655977" y="2133600"/>
                  <a:pt x="1066800" y="2133600"/>
                </a:cubicBezTo>
                <a:cubicBezTo>
                  <a:pt x="477623" y="2133600"/>
                  <a:pt x="0" y="1655977"/>
                  <a:pt x="0" y="1066800"/>
                </a:cubicBezTo>
                <a:cubicBezTo>
                  <a:pt x="0" y="477623"/>
                  <a:pt x="477623" y="0"/>
                  <a:pt x="1066800" y="0"/>
                </a:cubicBez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r>
              <a:rPr lang="en-US"/>
              <a:t>Click icon to add picture</a:t>
            </a:r>
          </a:p>
        </p:txBody>
      </p:sp>
      <p:sp>
        <p:nvSpPr>
          <p:cNvPr id="13" name="Picture Placeholder 12"/>
          <p:cNvSpPr>
            <a:spLocks noGrp="1"/>
          </p:cNvSpPr>
          <p:nvPr>
            <p:ph type="pic" sz="quarter" idx="12"/>
          </p:nvPr>
        </p:nvSpPr>
        <p:spPr>
          <a:xfrm>
            <a:off x="9696450" y="1447800"/>
            <a:ext cx="2133600" cy="2133600"/>
          </a:xfrm>
          <a:custGeom>
            <a:avLst/>
            <a:gdLst>
              <a:gd name="connsiteX0" fmla="*/ 1066800 w 2133600"/>
              <a:gd name="connsiteY0" fmla="*/ 0 h 2133600"/>
              <a:gd name="connsiteX1" fmla="*/ 2133600 w 2133600"/>
              <a:gd name="connsiteY1" fmla="*/ 1066800 h 2133600"/>
              <a:gd name="connsiteX2" fmla="*/ 1066800 w 2133600"/>
              <a:gd name="connsiteY2" fmla="*/ 2133600 h 2133600"/>
              <a:gd name="connsiteX3" fmla="*/ 0 w 2133600"/>
              <a:gd name="connsiteY3" fmla="*/ 1066800 h 2133600"/>
              <a:gd name="connsiteX4" fmla="*/ 1066800 w 2133600"/>
              <a:gd name="connsiteY4" fmla="*/ 0 h 213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600" h="2133600">
                <a:moveTo>
                  <a:pt x="1066800" y="0"/>
                </a:moveTo>
                <a:cubicBezTo>
                  <a:pt x="1655977" y="0"/>
                  <a:pt x="2133600" y="477623"/>
                  <a:pt x="2133600" y="1066800"/>
                </a:cubicBezTo>
                <a:cubicBezTo>
                  <a:pt x="2133600" y="1655977"/>
                  <a:pt x="1655977" y="2133600"/>
                  <a:pt x="1066800" y="2133600"/>
                </a:cubicBezTo>
                <a:cubicBezTo>
                  <a:pt x="477623" y="2133600"/>
                  <a:pt x="0" y="1655977"/>
                  <a:pt x="0" y="1066800"/>
                </a:cubicBezTo>
                <a:cubicBezTo>
                  <a:pt x="0" y="477623"/>
                  <a:pt x="477623" y="0"/>
                  <a:pt x="1066800" y="0"/>
                </a:cubicBez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r>
              <a:rPr lang="en-US"/>
              <a:t>Click icon to add picture</a:t>
            </a:r>
          </a:p>
        </p:txBody>
      </p:sp>
      <p:sp>
        <p:nvSpPr>
          <p:cNvPr id="8" name="Title 1">
            <a:extLst>
              <a:ext uri="{FF2B5EF4-FFF2-40B4-BE49-F238E27FC236}">
                <a16:creationId xmlns:a16="http://schemas.microsoft.com/office/drawing/2014/main" id="{12B96150-3A18-4E18-AC49-356981709B47}"/>
              </a:ext>
            </a:extLst>
          </p:cNvPr>
          <p:cNvSpPr>
            <a:spLocks noGrp="1"/>
          </p:cNvSpPr>
          <p:nvPr>
            <p:ph type="title"/>
          </p:nvPr>
        </p:nvSpPr>
        <p:spPr>
          <a:xfrm>
            <a:off x="234836" y="365126"/>
            <a:ext cx="5564868" cy="464280"/>
          </a:xfrm>
        </p:spPr>
        <p:txBody>
          <a:bodyPr/>
          <a:lstStyle/>
          <a:p>
            <a:r>
              <a:rPr lang="en-US"/>
              <a:t>Click to edit Master title style</a:t>
            </a:r>
          </a:p>
        </p:txBody>
      </p:sp>
      <p:sp>
        <p:nvSpPr>
          <p:cNvPr id="17" name="Content Placeholder 14">
            <a:extLst>
              <a:ext uri="{FF2B5EF4-FFF2-40B4-BE49-F238E27FC236}">
                <a16:creationId xmlns:a16="http://schemas.microsoft.com/office/drawing/2014/main" id="{0359EC63-2DC7-4C7F-BC49-54BF1C4F46FF}"/>
              </a:ext>
            </a:extLst>
          </p:cNvPr>
          <p:cNvSpPr>
            <a:spLocks noGrp="1"/>
          </p:cNvSpPr>
          <p:nvPr>
            <p:ph sz="quarter" idx="14" hasCustomPrompt="1"/>
          </p:nvPr>
        </p:nvSpPr>
        <p:spPr>
          <a:xfrm>
            <a:off x="6302375" y="261938"/>
            <a:ext cx="5584825" cy="603250"/>
          </a:xfrm>
          <a:prstGeom prst="rect">
            <a:avLst/>
          </a:prstGeom>
        </p:spPr>
        <p:txBody>
          <a:bodyPr anchor="ctr"/>
          <a:lstStyle>
            <a:lvl1pPr>
              <a:defRPr/>
            </a:lvl1pPr>
          </a:lstStyle>
          <a:p>
            <a:pPr lvl="0"/>
            <a:r>
              <a:rPr lang="en-US"/>
              <a:t>Insert question</a:t>
            </a:r>
            <a:endParaRPr lang="en-CA"/>
          </a:p>
        </p:txBody>
      </p:sp>
    </p:spTree>
    <p:extLst>
      <p:ext uri="{BB962C8B-B14F-4D97-AF65-F5344CB8AC3E}">
        <p14:creationId xmlns:p14="http://schemas.microsoft.com/office/powerpoint/2010/main" val="39764617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12" name="Picture Placeholder 11"/>
          <p:cNvSpPr>
            <a:spLocks noGrp="1"/>
          </p:cNvSpPr>
          <p:nvPr>
            <p:ph type="pic" sz="quarter" idx="10"/>
          </p:nvPr>
        </p:nvSpPr>
        <p:spPr>
          <a:xfrm>
            <a:off x="495300" y="1181100"/>
            <a:ext cx="2933700" cy="4495800"/>
          </a:xfrm>
          <a:custGeom>
            <a:avLst/>
            <a:gdLst>
              <a:gd name="connsiteX0" fmla="*/ 0 w 2933700"/>
              <a:gd name="connsiteY0" fmla="*/ 0 h 4495800"/>
              <a:gd name="connsiteX1" fmla="*/ 2933700 w 2933700"/>
              <a:gd name="connsiteY1" fmla="*/ 0 h 4495800"/>
              <a:gd name="connsiteX2" fmla="*/ 2933700 w 2933700"/>
              <a:gd name="connsiteY2" fmla="*/ 4495800 h 4495800"/>
              <a:gd name="connsiteX3" fmla="*/ 0 w 2933700"/>
              <a:gd name="connsiteY3" fmla="*/ 4495800 h 4495800"/>
            </a:gdLst>
            <a:ahLst/>
            <a:cxnLst>
              <a:cxn ang="0">
                <a:pos x="connsiteX0" y="connsiteY0"/>
              </a:cxn>
              <a:cxn ang="0">
                <a:pos x="connsiteX1" y="connsiteY1"/>
              </a:cxn>
              <a:cxn ang="0">
                <a:pos x="connsiteX2" y="connsiteY2"/>
              </a:cxn>
              <a:cxn ang="0">
                <a:pos x="connsiteX3" y="connsiteY3"/>
              </a:cxn>
            </a:cxnLst>
            <a:rect l="l" t="t" r="r" b="b"/>
            <a:pathLst>
              <a:path w="2933700" h="4495800">
                <a:moveTo>
                  <a:pt x="0" y="0"/>
                </a:moveTo>
                <a:lnTo>
                  <a:pt x="2933700" y="0"/>
                </a:lnTo>
                <a:lnTo>
                  <a:pt x="2933700" y="4495800"/>
                </a:lnTo>
                <a:lnTo>
                  <a:pt x="0" y="4495800"/>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r>
              <a:rPr lang="en-US"/>
              <a:t>Click icon to add picture</a:t>
            </a:r>
          </a:p>
        </p:txBody>
      </p:sp>
      <p:sp>
        <p:nvSpPr>
          <p:cNvPr id="11" name="Picture Placeholder 10"/>
          <p:cNvSpPr>
            <a:spLocks noGrp="1"/>
          </p:cNvSpPr>
          <p:nvPr>
            <p:ph type="pic" sz="quarter" idx="11"/>
          </p:nvPr>
        </p:nvSpPr>
        <p:spPr>
          <a:xfrm>
            <a:off x="3962400" y="1181100"/>
            <a:ext cx="2933700" cy="4495800"/>
          </a:xfrm>
          <a:custGeom>
            <a:avLst/>
            <a:gdLst>
              <a:gd name="connsiteX0" fmla="*/ 0 w 2933700"/>
              <a:gd name="connsiteY0" fmla="*/ 0 h 4495800"/>
              <a:gd name="connsiteX1" fmla="*/ 2933700 w 2933700"/>
              <a:gd name="connsiteY1" fmla="*/ 0 h 4495800"/>
              <a:gd name="connsiteX2" fmla="*/ 2933700 w 2933700"/>
              <a:gd name="connsiteY2" fmla="*/ 4495800 h 4495800"/>
              <a:gd name="connsiteX3" fmla="*/ 0 w 2933700"/>
              <a:gd name="connsiteY3" fmla="*/ 4495800 h 4495800"/>
            </a:gdLst>
            <a:ahLst/>
            <a:cxnLst>
              <a:cxn ang="0">
                <a:pos x="connsiteX0" y="connsiteY0"/>
              </a:cxn>
              <a:cxn ang="0">
                <a:pos x="connsiteX1" y="connsiteY1"/>
              </a:cxn>
              <a:cxn ang="0">
                <a:pos x="connsiteX2" y="connsiteY2"/>
              </a:cxn>
              <a:cxn ang="0">
                <a:pos x="connsiteX3" y="connsiteY3"/>
              </a:cxn>
            </a:cxnLst>
            <a:rect l="l" t="t" r="r" b="b"/>
            <a:pathLst>
              <a:path w="2933700" h="4495800">
                <a:moveTo>
                  <a:pt x="0" y="0"/>
                </a:moveTo>
                <a:lnTo>
                  <a:pt x="2933700" y="0"/>
                </a:lnTo>
                <a:lnTo>
                  <a:pt x="2933700" y="4495800"/>
                </a:lnTo>
                <a:lnTo>
                  <a:pt x="0" y="4495800"/>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r>
              <a:rPr lang="en-US"/>
              <a:t>Click icon to add picture</a:t>
            </a:r>
          </a:p>
        </p:txBody>
      </p:sp>
      <p:sp>
        <p:nvSpPr>
          <p:cNvPr id="7" name="Title 1">
            <a:extLst>
              <a:ext uri="{FF2B5EF4-FFF2-40B4-BE49-F238E27FC236}">
                <a16:creationId xmlns:a16="http://schemas.microsoft.com/office/drawing/2014/main" id="{D99091AA-444D-4D4E-AE99-FD73F1BAB53D}"/>
              </a:ext>
            </a:extLst>
          </p:cNvPr>
          <p:cNvSpPr>
            <a:spLocks noGrp="1"/>
          </p:cNvSpPr>
          <p:nvPr>
            <p:ph type="title"/>
          </p:nvPr>
        </p:nvSpPr>
        <p:spPr>
          <a:xfrm>
            <a:off x="234836" y="365126"/>
            <a:ext cx="5564868" cy="464280"/>
          </a:xfrm>
        </p:spPr>
        <p:txBody>
          <a:bodyPr/>
          <a:lstStyle/>
          <a:p>
            <a:r>
              <a:rPr lang="en-US"/>
              <a:t>Click to edit Master title style</a:t>
            </a:r>
          </a:p>
        </p:txBody>
      </p:sp>
      <p:sp>
        <p:nvSpPr>
          <p:cNvPr id="15" name="Content Placeholder 14">
            <a:extLst>
              <a:ext uri="{FF2B5EF4-FFF2-40B4-BE49-F238E27FC236}">
                <a16:creationId xmlns:a16="http://schemas.microsoft.com/office/drawing/2014/main" id="{C7678B62-1926-4C48-9DA2-2B87EA104021}"/>
              </a:ext>
            </a:extLst>
          </p:cNvPr>
          <p:cNvSpPr>
            <a:spLocks noGrp="1"/>
          </p:cNvSpPr>
          <p:nvPr>
            <p:ph sz="quarter" idx="13" hasCustomPrompt="1"/>
          </p:nvPr>
        </p:nvSpPr>
        <p:spPr>
          <a:xfrm>
            <a:off x="6302375" y="261938"/>
            <a:ext cx="5584825" cy="603250"/>
          </a:xfrm>
          <a:prstGeom prst="rect">
            <a:avLst/>
          </a:prstGeom>
        </p:spPr>
        <p:txBody>
          <a:bodyPr anchor="ctr"/>
          <a:lstStyle>
            <a:lvl1pPr>
              <a:defRPr/>
            </a:lvl1pPr>
          </a:lstStyle>
          <a:p>
            <a:pPr lvl="0"/>
            <a:r>
              <a:rPr lang="en-US"/>
              <a:t>Insert question</a:t>
            </a:r>
            <a:endParaRPr lang="en-CA"/>
          </a:p>
        </p:txBody>
      </p:sp>
    </p:spTree>
    <p:extLst>
      <p:ext uri="{BB962C8B-B14F-4D97-AF65-F5344CB8AC3E}">
        <p14:creationId xmlns:p14="http://schemas.microsoft.com/office/powerpoint/2010/main" val="21734137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9" name="Picture Placeholder 8"/>
          <p:cNvSpPr>
            <a:spLocks noGrp="1"/>
          </p:cNvSpPr>
          <p:nvPr>
            <p:ph type="pic" sz="quarter" idx="12"/>
          </p:nvPr>
        </p:nvSpPr>
        <p:spPr>
          <a:xfrm>
            <a:off x="5202468" y="976085"/>
            <a:ext cx="2400300" cy="2400300"/>
          </a:xfrm>
          <a:custGeom>
            <a:avLst/>
            <a:gdLst>
              <a:gd name="connsiteX0" fmla="*/ 1200150 w 2400300"/>
              <a:gd name="connsiteY0" fmla="*/ 0 h 2400300"/>
              <a:gd name="connsiteX1" fmla="*/ 2400300 w 2400300"/>
              <a:gd name="connsiteY1" fmla="*/ 1200150 h 2400300"/>
              <a:gd name="connsiteX2" fmla="*/ 1200150 w 2400300"/>
              <a:gd name="connsiteY2" fmla="*/ 2400300 h 2400300"/>
              <a:gd name="connsiteX3" fmla="*/ 0 w 2400300"/>
              <a:gd name="connsiteY3" fmla="*/ 1200150 h 2400300"/>
              <a:gd name="connsiteX4" fmla="*/ 1200150 w 2400300"/>
              <a:gd name="connsiteY4" fmla="*/ 0 h 240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0300" h="2400300">
                <a:moveTo>
                  <a:pt x="1200150" y="0"/>
                </a:moveTo>
                <a:cubicBezTo>
                  <a:pt x="1862975" y="0"/>
                  <a:pt x="2400300" y="537325"/>
                  <a:pt x="2400300" y="1200150"/>
                </a:cubicBezTo>
                <a:cubicBezTo>
                  <a:pt x="2400300" y="1862975"/>
                  <a:pt x="1862975" y="2400300"/>
                  <a:pt x="1200150" y="2400300"/>
                </a:cubicBezTo>
                <a:cubicBezTo>
                  <a:pt x="537325" y="2400300"/>
                  <a:pt x="0" y="1862975"/>
                  <a:pt x="0" y="1200150"/>
                </a:cubicBezTo>
                <a:cubicBezTo>
                  <a:pt x="0" y="537325"/>
                  <a:pt x="537325" y="0"/>
                  <a:pt x="1200150" y="0"/>
                </a:cubicBez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r>
              <a:rPr lang="en-US"/>
              <a:t>Click icon to add picture</a:t>
            </a:r>
          </a:p>
        </p:txBody>
      </p:sp>
      <p:sp>
        <p:nvSpPr>
          <p:cNvPr id="6" name="Title 1">
            <a:extLst>
              <a:ext uri="{FF2B5EF4-FFF2-40B4-BE49-F238E27FC236}">
                <a16:creationId xmlns:a16="http://schemas.microsoft.com/office/drawing/2014/main" id="{569E888B-2EA8-44A3-8DC8-BA8372B939C3}"/>
              </a:ext>
            </a:extLst>
          </p:cNvPr>
          <p:cNvSpPr>
            <a:spLocks noGrp="1"/>
          </p:cNvSpPr>
          <p:nvPr>
            <p:ph type="title"/>
          </p:nvPr>
        </p:nvSpPr>
        <p:spPr>
          <a:xfrm>
            <a:off x="234836" y="365126"/>
            <a:ext cx="5564868" cy="464280"/>
          </a:xfrm>
        </p:spPr>
        <p:txBody>
          <a:bodyPr/>
          <a:lstStyle/>
          <a:p>
            <a:r>
              <a:rPr lang="en-US"/>
              <a:t>Click to edit Master title style</a:t>
            </a:r>
          </a:p>
        </p:txBody>
      </p:sp>
      <p:sp>
        <p:nvSpPr>
          <p:cNvPr id="14" name="Content Placeholder 14">
            <a:extLst>
              <a:ext uri="{FF2B5EF4-FFF2-40B4-BE49-F238E27FC236}">
                <a16:creationId xmlns:a16="http://schemas.microsoft.com/office/drawing/2014/main" id="{953101E4-44C2-4DD4-80F8-D14860C5534F}"/>
              </a:ext>
            </a:extLst>
          </p:cNvPr>
          <p:cNvSpPr>
            <a:spLocks noGrp="1"/>
          </p:cNvSpPr>
          <p:nvPr>
            <p:ph sz="quarter" idx="11" hasCustomPrompt="1"/>
          </p:nvPr>
        </p:nvSpPr>
        <p:spPr>
          <a:xfrm>
            <a:off x="6302375" y="261938"/>
            <a:ext cx="5584825" cy="603250"/>
          </a:xfrm>
          <a:prstGeom prst="rect">
            <a:avLst/>
          </a:prstGeom>
        </p:spPr>
        <p:txBody>
          <a:bodyPr anchor="ctr"/>
          <a:lstStyle>
            <a:lvl1pPr>
              <a:defRPr/>
            </a:lvl1pPr>
          </a:lstStyle>
          <a:p>
            <a:pPr lvl="0"/>
            <a:r>
              <a:rPr lang="en-US"/>
              <a:t>Insert question</a:t>
            </a:r>
            <a:endParaRPr lang="en-CA"/>
          </a:p>
        </p:txBody>
      </p:sp>
    </p:spTree>
    <p:extLst>
      <p:ext uri="{BB962C8B-B14F-4D97-AF65-F5344CB8AC3E}">
        <p14:creationId xmlns:p14="http://schemas.microsoft.com/office/powerpoint/2010/main" val="11463847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9" name="Picture Placeholder 8"/>
          <p:cNvSpPr>
            <a:spLocks noGrp="1"/>
          </p:cNvSpPr>
          <p:nvPr>
            <p:ph type="pic" sz="quarter" idx="11"/>
          </p:nvPr>
        </p:nvSpPr>
        <p:spPr>
          <a:xfrm>
            <a:off x="2902856" y="1273629"/>
            <a:ext cx="3193144" cy="4310743"/>
          </a:xfrm>
          <a:custGeom>
            <a:avLst/>
            <a:gdLst>
              <a:gd name="connsiteX0" fmla="*/ 0 w 3193144"/>
              <a:gd name="connsiteY0" fmla="*/ 0 h 4310743"/>
              <a:gd name="connsiteX1" fmla="*/ 3193144 w 3193144"/>
              <a:gd name="connsiteY1" fmla="*/ 0 h 4310743"/>
              <a:gd name="connsiteX2" fmla="*/ 3193144 w 3193144"/>
              <a:gd name="connsiteY2" fmla="*/ 4310743 h 4310743"/>
              <a:gd name="connsiteX3" fmla="*/ 0 w 3193144"/>
              <a:gd name="connsiteY3" fmla="*/ 4310743 h 4310743"/>
            </a:gdLst>
            <a:ahLst/>
            <a:cxnLst>
              <a:cxn ang="0">
                <a:pos x="connsiteX0" y="connsiteY0"/>
              </a:cxn>
              <a:cxn ang="0">
                <a:pos x="connsiteX1" y="connsiteY1"/>
              </a:cxn>
              <a:cxn ang="0">
                <a:pos x="connsiteX2" y="connsiteY2"/>
              </a:cxn>
              <a:cxn ang="0">
                <a:pos x="connsiteX3" y="connsiteY3"/>
              </a:cxn>
            </a:cxnLst>
            <a:rect l="l" t="t" r="r" b="b"/>
            <a:pathLst>
              <a:path w="3193144" h="4310743">
                <a:moveTo>
                  <a:pt x="0" y="0"/>
                </a:moveTo>
                <a:lnTo>
                  <a:pt x="3193144" y="0"/>
                </a:lnTo>
                <a:lnTo>
                  <a:pt x="3193144" y="4310743"/>
                </a:lnTo>
                <a:lnTo>
                  <a:pt x="0" y="4310743"/>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r>
              <a:rPr lang="en-US"/>
              <a:t>Click icon to add picture</a:t>
            </a:r>
          </a:p>
        </p:txBody>
      </p:sp>
      <p:sp>
        <p:nvSpPr>
          <p:cNvPr id="6" name="Title 1">
            <a:extLst>
              <a:ext uri="{FF2B5EF4-FFF2-40B4-BE49-F238E27FC236}">
                <a16:creationId xmlns:a16="http://schemas.microsoft.com/office/drawing/2014/main" id="{04C9A9C6-1B0C-4772-AEB1-2A8A9C749CB2}"/>
              </a:ext>
            </a:extLst>
          </p:cNvPr>
          <p:cNvSpPr>
            <a:spLocks noGrp="1"/>
          </p:cNvSpPr>
          <p:nvPr>
            <p:ph type="title"/>
          </p:nvPr>
        </p:nvSpPr>
        <p:spPr>
          <a:xfrm>
            <a:off x="234836" y="365126"/>
            <a:ext cx="5564868" cy="464280"/>
          </a:xfrm>
        </p:spPr>
        <p:txBody>
          <a:bodyPr/>
          <a:lstStyle/>
          <a:p>
            <a:r>
              <a:rPr lang="en-US"/>
              <a:t>Click to edit Master title style</a:t>
            </a:r>
          </a:p>
        </p:txBody>
      </p:sp>
      <p:sp>
        <p:nvSpPr>
          <p:cNvPr id="12" name="Content Placeholder 14">
            <a:extLst>
              <a:ext uri="{FF2B5EF4-FFF2-40B4-BE49-F238E27FC236}">
                <a16:creationId xmlns:a16="http://schemas.microsoft.com/office/drawing/2014/main" id="{16DCBE3F-1424-4A85-A519-F29596AC8429}"/>
              </a:ext>
            </a:extLst>
          </p:cNvPr>
          <p:cNvSpPr>
            <a:spLocks noGrp="1"/>
          </p:cNvSpPr>
          <p:nvPr>
            <p:ph sz="quarter" idx="12" hasCustomPrompt="1"/>
          </p:nvPr>
        </p:nvSpPr>
        <p:spPr>
          <a:xfrm>
            <a:off x="6302375" y="261938"/>
            <a:ext cx="5584825" cy="603250"/>
          </a:xfrm>
          <a:prstGeom prst="rect">
            <a:avLst/>
          </a:prstGeom>
        </p:spPr>
        <p:txBody>
          <a:bodyPr anchor="ctr"/>
          <a:lstStyle>
            <a:lvl1pPr>
              <a:defRPr/>
            </a:lvl1pPr>
          </a:lstStyle>
          <a:p>
            <a:pPr lvl="0"/>
            <a:r>
              <a:rPr lang="en-US"/>
              <a:t>Insert question</a:t>
            </a:r>
            <a:endParaRPr lang="en-CA"/>
          </a:p>
        </p:txBody>
      </p:sp>
    </p:spTree>
    <p:extLst>
      <p:ext uri="{BB962C8B-B14F-4D97-AF65-F5344CB8AC3E}">
        <p14:creationId xmlns:p14="http://schemas.microsoft.com/office/powerpoint/2010/main" val="33839607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14" name="Picture Placeholder 13"/>
          <p:cNvSpPr>
            <a:spLocks noGrp="1"/>
          </p:cNvSpPr>
          <p:nvPr>
            <p:ph type="pic" sz="quarter" idx="11"/>
          </p:nvPr>
        </p:nvSpPr>
        <p:spPr>
          <a:xfrm>
            <a:off x="2590800" y="2231571"/>
            <a:ext cx="2162628" cy="2394857"/>
          </a:xfrm>
          <a:custGeom>
            <a:avLst/>
            <a:gdLst>
              <a:gd name="connsiteX0" fmla="*/ 0 w 2162628"/>
              <a:gd name="connsiteY0" fmla="*/ 0 h 2394857"/>
              <a:gd name="connsiteX1" fmla="*/ 2162628 w 2162628"/>
              <a:gd name="connsiteY1" fmla="*/ 0 h 2394857"/>
              <a:gd name="connsiteX2" fmla="*/ 2162628 w 2162628"/>
              <a:gd name="connsiteY2" fmla="*/ 2394857 h 2394857"/>
              <a:gd name="connsiteX3" fmla="*/ 0 w 2162628"/>
              <a:gd name="connsiteY3" fmla="*/ 2394857 h 2394857"/>
            </a:gdLst>
            <a:ahLst/>
            <a:cxnLst>
              <a:cxn ang="0">
                <a:pos x="connsiteX0" y="connsiteY0"/>
              </a:cxn>
              <a:cxn ang="0">
                <a:pos x="connsiteX1" y="connsiteY1"/>
              </a:cxn>
              <a:cxn ang="0">
                <a:pos x="connsiteX2" y="connsiteY2"/>
              </a:cxn>
              <a:cxn ang="0">
                <a:pos x="connsiteX3" y="connsiteY3"/>
              </a:cxn>
            </a:cxnLst>
            <a:rect l="l" t="t" r="r" b="b"/>
            <a:pathLst>
              <a:path w="2162628" h="2394857">
                <a:moveTo>
                  <a:pt x="0" y="0"/>
                </a:moveTo>
                <a:lnTo>
                  <a:pt x="2162628" y="0"/>
                </a:lnTo>
                <a:lnTo>
                  <a:pt x="2162628" y="2394857"/>
                </a:lnTo>
                <a:lnTo>
                  <a:pt x="0" y="2394857"/>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r>
              <a:rPr lang="en-US"/>
              <a:t>Click icon to add picture</a:t>
            </a:r>
          </a:p>
        </p:txBody>
      </p:sp>
      <p:sp>
        <p:nvSpPr>
          <p:cNvPr id="15" name="Picture Placeholder 14"/>
          <p:cNvSpPr>
            <a:spLocks noGrp="1"/>
          </p:cNvSpPr>
          <p:nvPr>
            <p:ph type="pic" sz="quarter" idx="12"/>
          </p:nvPr>
        </p:nvSpPr>
        <p:spPr>
          <a:xfrm>
            <a:off x="5014686" y="2231571"/>
            <a:ext cx="2162628" cy="2394857"/>
          </a:xfrm>
          <a:custGeom>
            <a:avLst/>
            <a:gdLst>
              <a:gd name="connsiteX0" fmla="*/ 0 w 2162628"/>
              <a:gd name="connsiteY0" fmla="*/ 0 h 2394857"/>
              <a:gd name="connsiteX1" fmla="*/ 2162628 w 2162628"/>
              <a:gd name="connsiteY1" fmla="*/ 0 h 2394857"/>
              <a:gd name="connsiteX2" fmla="*/ 2162628 w 2162628"/>
              <a:gd name="connsiteY2" fmla="*/ 2394857 h 2394857"/>
              <a:gd name="connsiteX3" fmla="*/ 0 w 2162628"/>
              <a:gd name="connsiteY3" fmla="*/ 2394857 h 2394857"/>
            </a:gdLst>
            <a:ahLst/>
            <a:cxnLst>
              <a:cxn ang="0">
                <a:pos x="connsiteX0" y="connsiteY0"/>
              </a:cxn>
              <a:cxn ang="0">
                <a:pos x="connsiteX1" y="connsiteY1"/>
              </a:cxn>
              <a:cxn ang="0">
                <a:pos x="connsiteX2" y="connsiteY2"/>
              </a:cxn>
              <a:cxn ang="0">
                <a:pos x="connsiteX3" y="connsiteY3"/>
              </a:cxn>
            </a:cxnLst>
            <a:rect l="l" t="t" r="r" b="b"/>
            <a:pathLst>
              <a:path w="2162628" h="2394857">
                <a:moveTo>
                  <a:pt x="0" y="0"/>
                </a:moveTo>
                <a:lnTo>
                  <a:pt x="2162628" y="0"/>
                </a:lnTo>
                <a:lnTo>
                  <a:pt x="2162628" y="2394857"/>
                </a:lnTo>
                <a:lnTo>
                  <a:pt x="0" y="2394857"/>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r>
              <a:rPr lang="en-US"/>
              <a:t>Click icon to add picture</a:t>
            </a:r>
          </a:p>
        </p:txBody>
      </p:sp>
      <p:sp>
        <p:nvSpPr>
          <p:cNvPr id="13" name="Picture Placeholder 12"/>
          <p:cNvSpPr>
            <a:spLocks noGrp="1"/>
          </p:cNvSpPr>
          <p:nvPr>
            <p:ph type="pic" sz="quarter" idx="13"/>
          </p:nvPr>
        </p:nvSpPr>
        <p:spPr>
          <a:xfrm>
            <a:off x="7438572" y="2231571"/>
            <a:ext cx="2162628" cy="2394857"/>
          </a:xfrm>
          <a:custGeom>
            <a:avLst/>
            <a:gdLst>
              <a:gd name="connsiteX0" fmla="*/ 0 w 2162628"/>
              <a:gd name="connsiteY0" fmla="*/ 0 h 2394857"/>
              <a:gd name="connsiteX1" fmla="*/ 2162628 w 2162628"/>
              <a:gd name="connsiteY1" fmla="*/ 0 h 2394857"/>
              <a:gd name="connsiteX2" fmla="*/ 2162628 w 2162628"/>
              <a:gd name="connsiteY2" fmla="*/ 2394857 h 2394857"/>
              <a:gd name="connsiteX3" fmla="*/ 0 w 2162628"/>
              <a:gd name="connsiteY3" fmla="*/ 2394857 h 2394857"/>
            </a:gdLst>
            <a:ahLst/>
            <a:cxnLst>
              <a:cxn ang="0">
                <a:pos x="connsiteX0" y="connsiteY0"/>
              </a:cxn>
              <a:cxn ang="0">
                <a:pos x="connsiteX1" y="connsiteY1"/>
              </a:cxn>
              <a:cxn ang="0">
                <a:pos x="connsiteX2" y="connsiteY2"/>
              </a:cxn>
              <a:cxn ang="0">
                <a:pos x="connsiteX3" y="connsiteY3"/>
              </a:cxn>
            </a:cxnLst>
            <a:rect l="l" t="t" r="r" b="b"/>
            <a:pathLst>
              <a:path w="2162628" h="2394857">
                <a:moveTo>
                  <a:pt x="0" y="0"/>
                </a:moveTo>
                <a:lnTo>
                  <a:pt x="2162628" y="0"/>
                </a:lnTo>
                <a:lnTo>
                  <a:pt x="2162628" y="2394857"/>
                </a:lnTo>
                <a:lnTo>
                  <a:pt x="0" y="2394857"/>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r>
              <a:rPr lang="en-US"/>
              <a:t>Click icon to add picture</a:t>
            </a:r>
          </a:p>
        </p:txBody>
      </p:sp>
      <p:sp>
        <p:nvSpPr>
          <p:cNvPr id="8" name="Title 1">
            <a:extLst>
              <a:ext uri="{FF2B5EF4-FFF2-40B4-BE49-F238E27FC236}">
                <a16:creationId xmlns:a16="http://schemas.microsoft.com/office/drawing/2014/main" id="{04FAE1A9-3866-4A75-ABD4-181EB64D6C6C}"/>
              </a:ext>
            </a:extLst>
          </p:cNvPr>
          <p:cNvSpPr>
            <a:spLocks noGrp="1"/>
          </p:cNvSpPr>
          <p:nvPr>
            <p:ph type="title"/>
          </p:nvPr>
        </p:nvSpPr>
        <p:spPr>
          <a:xfrm>
            <a:off x="234836" y="365126"/>
            <a:ext cx="5564868" cy="464280"/>
          </a:xfrm>
        </p:spPr>
        <p:txBody>
          <a:bodyPr/>
          <a:lstStyle/>
          <a:p>
            <a:r>
              <a:rPr lang="en-US"/>
              <a:t>Click to edit Master title style</a:t>
            </a:r>
          </a:p>
        </p:txBody>
      </p:sp>
      <p:sp>
        <p:nvSpPr>
          <p:cNvPr id="17" name="Content Placeholder 14">
            <a:extLst>
              <a:ext uri="{FF2B5EF4-FFF2-40B4-BE49-F238E27FC236}">
                <a16:creationId xmlns:a16="http://schemas.microsoft.com/office/drawing/2014/main" id="{79FD6416-199C-45D8-BB81-E061D3ED0BE9}"/>
              </a:ext>
            </a:extLst>
          </p:cNvPr>
          <p:cNvSpPr>
            <a:spLocks noGrp="1"/>
          </p:cNvSpPr>
          <p:nvPr>
            <p:ph sz="quarter" idx="14" hasCustomPrompt="1"/>
          </p:nvPr>
        </p:nvSpPr>
        <p:spPr>
          <a:xfrm>
            <a:off x="6302375" y="261938"/>
            <a:ext cx="5584825" cy="603250"/>
          </a:xfrm>
          <a:prstGeom prst="rect">
            <a:avLst/>
          </a:prstGeom>
        </p:spPr>
        <p:txBody>
          <a:bodyPr anchor="ctr"/>
          <a:lstStyle>
            <a:lvl1pPr>
              <a:defRPr/>
            </a:lvl1pPr>
          </a:lstStyle>
          <a:p>
            <a:pPr lvl="0"/>
            <a:r>
              <a:rPr lang="en-US"/>
              <a:t>Insert question</a:t>
            </a:r>
            <a:endParaRPr lang="en-CA"/>
          </a:p>
        </p:txBody>
      </p:sp>
    </p:spTree>
    <p:extLst>
      <p:ext uri="{BB962C8B-B14F-4D97-AF65-F5344CB8AC3E}">
        <p14:creationId xmlns:p14="http://schemas.microsoft.com/office/powerpoint/2010/main" val="2443199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9" name="Picture Placeholder 8"/>
          <p:cNvSpPr>
            <a:spLocks noGrp="1"/>
          </p:cNvSpPr>
          <p:nvPr>
            <p:ph type="pic" sz="quarter" idx="11"/>
          </p:nvPr>
        </p:nvSpPr>
        <p:spPr>
          <a:xfrm>
            <a:off x="933450" y="991673"/>
            <a:ext cx="5162550" cy="5028126"/>
          </a:xfrm>
          <a:custGeom>
            <a:avLst/>
            <a:gdLst>
              <a:gd name="connsiteX0" fmla="*/ 0 w 5162550"/>
              <a:gd name="connsiteY0" fmla="*/ 0 h 5295900"/>
              <a:gd name="connsiteX1" fmla="*/ 5162550 w 5162550"/>
              <a:gd name="connsiteY1" fmla="*/ 0 h 5295900"/>
              <a:gd name="connsiteX2" fmla="*/ 5162550 w 5162550"/>
              <a:gd name="connsiteY2" fmla="*/ 5295900 h 5295900"/>
              <a:gd name="connsiteX3" fmla="*/ 0 w 5162550"/>
              <a:gd name="connsiteY3" fmla="*/ 5295900 h 5295900"/>
            </a:gdLst>
            <a:ahLst/>
            <a:cxnLst>
              <a:cxn ang="0">
                <a:pos x="connsiteX0" y="connsiteY0"/>
              </a:cxn>
              <a:cxn ang="0">
                <a:pos x="connsiteX1" y="connsiteY1"/>
              </a:cxn>
              <a:cxn ang="0">
                <a:pos x="connsiteX2" y="connsiteY2"/>
              </a:cxn>
              <a:cxn ang="0">
                <a:pos x="connsiteX3" y="connsiteY3"/>
              </a:cxn>
            </a:cxnLst>
            <a:rect l="l" t="t" r="r" b="b"/>
            <a:pathLst>
              <a:path w="5162550" h="5295900">
                <a:moveTo>
                  <a:pt x="0" y="0"/>
                </a:moveTo>
                <a:lnTo>
                  <a:pt x="5162550" y="0"/>
                </a:lnTo>
                <a:lnTo>
                  <a:pt x="5162550" y="5295900"/>
                </a:lnTo>
                <a:lnTo>
                  <a:pt x="0" y="5295900"/>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r>
              <a:rPr lang="en-US"/>
              <a:t>Click icon to add picture</a:t>
            </a:r>
          </a:p>
        </p:txBody>
      </p:sp>
      <p:sp>
        <p:nvSpPr>
          <p:cNvPr id="6" name="Title 1">
            <a:extLst>
              <a:ext uri="{FF2B5EF4-FFF2-40B4-BE49-F238E27FC236}">
                <a16:creationId xmlns:a16="http://schemas.microsoft.com/office/drawing/2014/main" id="{086F50C5-575E-4C52-BC82-7290B0F5D072}"/>
              </a:ext>
            </a:extLst>
          </p:cNvPr>
          <p:cNvSpPr>
            <a:spLocks noGrp="1"/>
          </p:cNvSpPr>
          <p:nvPr>
            <p:ph type="title"/>
          </p:nvPr>
        </p:nvSpPr>
        <p:spPr>
          <a:xfrm>
            <a:off x="234836" y="365126"/>
            <a:ext cx="5564868" cy="464280"/>
          </a:xfrm>
        </p:spPr>
        <p:txBody>
          <a:bodyPr/>
          <a:lstStyle/>
          <a:p>
            <a:r>
              <a:rPr lang="en-US"/>
              <a:t>Click to edit Master title style</a:t>
            </a:r>
          </a:p>
        </p:txBody>
      </p:sp>
      <p:sp>
        <p:nvSpPr>
          <p:cNvPr id="12" name="Content Placeholder 14">
            <a:extLst>
              <a:ext uri="{FF2B5EF4-FFF2-40B4-BE49-F238E27FC236}">
                <a16:creationId xmlns:a16="http://schemas.microsoft.com/office/drawing/2014/main" id="{B4176BC8-C6B8-45E9-8F21-3571829502DB}"/>
              </a:ext>
            </a:extLst>
          </p:cNvPr>
          <p:cNvSpPr>
            <a:spLocks noGrp="1"/>
          </p:cNvSpPr>
          <p:nvPr>
            <p:ph sz="quarter" idx="12" hasCustomPrompt="1"/>
          </p:nvPr>
        </p:nvSpPr>
        <p:spPr>
          <a:xfrm>
            <a:off x="6302375" y="261938"/>
            <a:ext cx="5584825" cy="603250"/>
          </a:xfrm>
          <a:prstGeom prst="rect">
            <a:avLst/>
          </a:prstGeom>
        </p:spPr>
        <p:txBody>
          <a:bodyPr anchor="ctr"/>
          <a:lstStyle>
            <a:lvl1pPr>
              <a:defRPr/>
            </a:lvl1pPr>
          </a:lstStyle>
          <a:p>
            <a:pPr lvl="0"/>
            <a:r>
              <a:rPr lang="en-US"/>
              <a:t>Insert question</a:t>
            </a:r>
            <a:endParaRPr lang="en-CA"/>
          </a:p>
        </p:txBody>
      </p:sp>
    </p:spTree>
    <p:extLst>
      <p:ext uri="{BB962C8B-B14F-4D97-AF65-F5344CB8AC3E}">
        <p14:creationId xmlns:p14="http://schemas.microsoft.com/office/powerpoint/2010/main" val="23394380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15" name="Picture Placeholder 14"/>
          <p:cNvSpPr>
            <a:spLocks noGrp="1"/>
          </p:cNvSpPr>
          <p:nvPr>
            <p:ph type="pic" sz="quarter" idx="11"/>
          </p:nvPr>
        </p:nvSpPr>
        <p:spPr>
          <a:xfrm>
            <a:off x="5162550" y="856044"/>
            <a:ext cx="2838450" cy="2590800"/>
          </a:xfrm>
          <a:custGeom>
            <a:avLst/>
            <a:gdLst>
              <a:gd name="connsiteX0" fmla="*/ 0 w 2838450"/>
              <a:gd name="connsiteY0" fmla="*/ 0 h 2590800"/>
              <a:gd name="connsiteX1" fmla="*/ 2838450 w 2838450"/>
              <a:gd name="connsiteY1" fmla="*/ 0 h 2590800"/>
              <a:gd name="connsiteX2" fmla="*/ 2838450 w 2838450"/>
              <a:gd name="connsiteY2" fmla="*/ 2590800 h 2590800"/>
              <a:gd name="connsiteX3" fmla="*/ 0 w 2838450"/>
              <a:gd name="connsiteY3" fmla="*/ 2590800 h 2590800"/>
            </a:gdLst>
            <a:ahLst/>
            <a:cxnLst>
              <a:cxn ang="0">
                <a:pos x="connsiteX0" y="connsiteY0"/>
              </a:cxn>
              <a:cxn ang="0">
                <a:pos x="connsiteX1" y="connsiteY1"/>
              </a:cxn>
              <a:cxn ang="0">
                <a:pos x="connsiteX2" y="connsiteY2"/>
              </a:cxn>
              <a:cxn ang="0">
                <a:pos x="connsiteX3" y="connsiteY3"/>
              </a:cxn>
            </a:cxnLst>
            <a:rect l="l" t="t" r="r" b="b"/>
            <a:pathLst>
              <a:path w="2838450" h="2590800">
                <a:moveTo>
                  <a:pt x="0" y="0"/>
                </a:moveTo>
                <a:lnTo>
                  <a:pt x="2838450" y="0"/>
                </a:lnTo>
                <a:lnTo>
                  <a:pt x="2838450" y="2590800"/>
                </a:lnTo>
                <a:lnTo>
                  <a:pt x="0" y="2590800"/>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r>
              <a:rPr lang="en-US"/>
              <a:t>Click icon to add picture</a:t>
            </a:r>
          </a:p>
        </p:txBody>
      </p:sp>
      <p:sp>
        <p:nvSpPr>
          <p:cNvPr id="16" name="Picture Placeholder 15"/>
          <p:cNvSpPr>
            <a:spLocks noGrp="1"/>
          </p:cNvSpPr>
          <p:nvPr>
            <p:ph type="pic" sz="quarter" idx="12"/>
          </p:nvPr>
        </p:nvSpPr>
        <p:spPr>
          <a:xfrm>
            <a:off x="8286750" y="856044"/>
            <a:ext cx="2838450" cy="2590800"/>
          </a:xfrm>
          <a:custGeom>
            <a:avLst/>
            <a:gdLst>
              <a:gd name="connsiteX0" fmla="*/ 0 w 2838450"/>
              <a:gd name="connsiteY0" fmla="*/ 0 h 2590800"/>
              <a:gd name="connsiteX1" fmla="*/ 2838450 w 2838450"/>
              <a:gd name="connsiteY1" fmla="*/ 0 h 2590800"/>
              <a:gd name="connsiteX2" fmla="*/ 2838450 w 2838450"/>
              <a:gd name="connsiteY2" fmla="*/ 2590800 h 2590800"/>
              <a:gd name="connsiteX3" fmla="*/ 0 w 2838450"/>
              <a:gd name="connsiteY3" fmla="*/ 2590800 h 2590800"/>
            </a:gdLst>
            <a:ahLst/>
            <a:cxnLst>
              <a:cxn ang="0">
                <a:pos x="connsiteX0" y="connsiteY0"/>
              </a:cxn>
              <a:cxn ang="0">
                <a:pos x="connsiteX1" y="connsiteY1"/>
              </a:cxn>
              <a:cxn ang="0">
                <a:pos x="connsiteX2" y="connsiteY2"/>
              </a:cxn>
              <a:cxn ang="0">
                <a:pos x="connsiteX3" y="connsiteY3"/>
              </a:cxn>
            </a:cxnLst>
            <a:rect l="l" t="t" r="r" b="b"/>
            <a:pathLst>
              <a:path w="2838450" h="2590800">
                <a:moveTo>
                  <a:pt x="0" y="0"/>
                </a:moveTo>
                <a:lnTo>
                  <a:pt x="2838450" y="0"/>
                </a:lnTo>
                <a:lnTo>
                  <a:pt x="2838450" y="2590800"/>
                </a:lnTo>
                <a:lnTo>
                  <a:pt x="0" y="2590800"/>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r>
              <a:rPr lang="en-US"/>
              <a:t>Click icon to add picture</a:t>
            </a:r>
          </a:p>
        </p:txBody>
      </p:sp>
      <p:sp>
        <p:nvSpPr>
          <p:cNvPr id="17" name="Picture Placeholder 16"/>
          <p:cNvSpPr>
            <a:spLocks noGrp="1"/>
          </p:cNvSpPr>
          <p:nvPr>
            <p:ph type="pic" sz="quarter" idx="13"/>
          </p:nvPr>
        </p:nvSpPr>
        <p:spPr>
          <a:xfrm>
            <a:off x="5943600" y="3552825"/>
            <a:ext cx="2838450" cy="2590800"/>
          </a:xfrm>
          <a:custGeom>
            <a:avLst/>
            <a:gdLst>
              <a:gd name="connsiteX0" fmla="*/ 0 w 2838450"/>
              <a:gd name="connsiteY0" fmla="*/ 0 h 2590800"/>
              <a:gd name="connsiteX1" fmla="*/ 2838450 w 2838450"/>
              <a:gd name="connsiteY1" fmla="*/ 0 h 2590800"/>
              <a:gd name="connsiteX2" fmla="*/ 2838450 w 2838450"/>
              <a:gd name="connsiteY2" fmla="*/ 2590800 h 2590800"/>
              <a:gd name="connsiteX3" fmla="*/ 0 w 2838450"/>
              <a:gd name="connsiteY3" fmla="*/ 2590800 h 2590800"/>
            </a:gdLst>
            <a:ahLst/>
            <a:cxnLst>
              <a:cxn ang="0">
                <a:pos x="connsiteX0" y="connsiteY0"/>
              </a:cxn>
              <a:cxn ang="0">
                <a:pos x="connsiteX1" y="connsiteY1"/>
              </a:cxn>
              <a:cxn ang="0">
                <a:pos x="connsiteX2" y="connsiteY2"/>
              </a:cxn>
              <a:cxn ang="0">
                <a:pos x="connsiteX3" y="connsiteY3"/>
              </a:cxn>
            </a:cxnLst>
            <a:rect l="l" t="t" r="r" b="b"/>
            <a:pathLst>
              <a:path w="2838450" h="2590800">
                <a:moveTo>
                  <a:pt x="0" y="0"/>
                </a:moveTo>
                <a:lnTo>
                  <a:pt x="2838450" y="0"/>
                </a:lnTo>
                <a:lnTo>
                  <a:pt x="2838450" y="2590800"/>
                </a:lnTo>
                <a:lnTo>
                  <a:pt x="0" y="2590800"/>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r>
              <a:rPr lang="en-US"/>
              <a:t>Click icon to add picture</a:t>
            </a:r>
          </a:p>
        </p:txBody>
      </p:sp>
      <p:sp>
        <p:nvSpPr>
          <p:cNvPr id="18" name="Picture Placeholder 17"/>
          <p:cNvSpPr>
            <a:spLocks noGrp="1"/>
          </p:cNvSpPr>
          <p:nvPr>
            <p:ph type="pic" sz="quarter" idx="14"/>
          </p:nvPr>
        </p:nvSpPr>
        <p:spPr>
          <a:xfrm>
            <a:off x="9067800" y="3552825"/>
            <a:ext cx="2838450" cy="2590800"/>
          </a:xfrm>
          <a:custGeom>
            <a:avLst/>
            <a:gdLst>
              <a:gd name="connsiteX0" fmla="*/ 0 w 2838450"/>
              <a:gd name="connsiteY0" fmla="*/ 0 h 2590800"/>
              <a:gd name="connsiteX1" fmla="*/ 2838450 w 2838450"/>
              <a:gd name="connsiteY1" fmla="*/ 0 h 2590800"/>
              <a:gd name="connsiteX2" fmla="*/ 2838450 w 2838450"/>
              <a:gd name="connsiteY2" fmla="*/ 2590800 h 2590800"/>
              <a:gd name="connsiteX3" fmla="*/ 0 w 2838450"/>
              <a:gd name="connsiteY3" fmla="*/ 2590800 h 2590800"/>
            </a:gdLst>
            <a:ahLst/>
            <a:cxnLst>
              <a:cxn ang="0">
                <a:pos x="connsiteX0" y="connsiteY0"/>
              </a:cxn>
              <a:cxn ang="0">
                <a:pos x="connsiteX1" y="connsiteY1"/>
              </a:cxn>
              <a:cxn ang="0">
                <a:pos x="connsiteX2" y="connsiteY2"/>
              </a:cxn>
              <a:cxn ang="0">
                <a:pos x="connsiteX3" y="connsiteY3"/>
              </a:cxn>
            </a:cxnLst>
            <a:rect l="l" t="t" r="r" b="b"/>
            <a:pathLst>
              <a:path w="2838450" h="2590800">
                <a:moveTo>
                  <a:pt x="0" y="0"/>
                </a:moveTo>
                <a:lnTo>
                  <a:pt x="2838450" y="0"/>
                </a:lnTo>
                <a:lnTo>
                  <a:pt x="2838450" y="2590800"/>
                </a:lnTo>
                <a:lnTo>
                  <a:pt x="0" y="2590800"/>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r>
              <a:rPr lang="en-US"/>
              <a:t>Click icon to add picture</a:t>
            </a:r>
          </a:p>
        </p:txBody>
      </p:sp>
      <p:sp>
        <p:nvSpPr>
          <p:cNvPr id="13" name="Content Placeholder 14">
            <a:extLst>
              <a:ext uri="{FF2B5EF4-FFF2-40B4-BE49-F238E27FC236}">
                <a16:creationId xmlns:a16="http://schemas.microsoft.com/office/drawing/2014/main" id="{70ED729C-E31A-4B4C-AB70-FA5A3114C64B}"/>
              </a:ext>
            </a:extLst>
          </p:cNvPr>
          <p:cNvSpPr>
            <a:spLocks noGrp="1"/>
          </p:cNvSpPr>
          <p:nvPr>
            <p:ph sz="quarter" idx="15" hasCustomPrompt="1"/>
          </p:nvPr>
        </p:nvSpPr>
        <p:spPr>
          <a:xfrm>
            <a:off x="6302375" y="261938"/>
            <a:ext cx="5584825" cy="603250"/>
          </a:xfrm>
          <a:prstGeom prst="rect">
            <a:avLst/>
          </a:prstGeom>
        </p:spPr>
        <p:txBody>
          <a:bodyPr anchor="ctr"/>
          <a:lstStyle>
            <a:lvl1pPr>
              <a:defRPr/>
            </a:lvl1pPr>
          </a:lstStyle>
          <a:p>
            <a:pPr lvl="0"/>
            <a:r>
              <a:rPr lang="en-US"/>
              <a:t>Insert question</a:t>
            </a:r>
            <a:endParaRPr lang="en-CA"/>
          </a:p>
        </p:txBody>
      </p:sp>
    </p:spTree>
    <p:extLst>
      <p:ext uri="{BB962C8B-B14F-4D97-AF65-F5344CB8AC3E}">
        <p14:creationId xmlns:p14="http://schemas.microsoft.com/office/powerpoint/2010/main" val="34405619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23" name="Picture Placeholder 22"/>
          <p:cNvSpPr>
            <a:spLocks noGrp="1"/>
          </p:cNvSpPr>
          <p:nvPr>
            <p:ph type="pic" sz="quarter" idx="12"/>
          </p:nvPr>
        </p:nvSpPr>
        <p:spPr>
          <a:xfrm>
            <a:off x="1914922" y="2021466"/>
            <a:ext cx="1955827" cy="1955826"/>
          </a:xfrm>
          <a:custGeom>
            <a:avLst/>
            <a:gdLst>
              <a:gd name="connsiteX0" fmla="*/ 0 w 1955827"/>
              <a:gd name="connsiteY0" fmla="*/ 0 h 1955826"/>
              <a:gd name="connsiteX1" fmla="*/ 1955827 w 1955827"/>
              <a:gd name="connsiteY1" fmla="*/ 0 h 1955826"/>
              <a:gd name="connsiteX2" fmla="*/ 1955827 w 1955827"/>
              <a:gd name="connsiteY2" fmla="*/ 1955826 h 1955826"/>
              <a:gd name="connsiteX3" fmla="*/ 0 w 1955827"/>
              <a:gd name="connsiteY3" fmla="*/ 1955826 h 1955826"/>
            </a:gdLst>
            <a:ahLst/>
            <a:cxnLst>
              <a:cxn ang="0">
                <a:pos x="connsiteX0" y="connsiteY0"/>
              </a:cxn>
              <a:cxn ang="0">
                <a:pos x="connsiteX1" y="connsiteY1"/>
              </a:cxn>
              <a:cxn ang="0">
                <a:pos x="connsiteX2" y="connsiteY2"/>
              </a:cxn>
              <a:cxn ang="0">
                <a:pos x="connsiteX3" y="connsiteY3"/>
              </a:cxn>
            </a:cxnLst>
            <a:rect l="l" t="t" r="r" b="b"/>
            <a:pathLst>
              <a:path w="1955827" h="1955826">
                <a:moveTo>
                  <a:pt x="0" y="0"/>
                </a:moveTo>
                <a:lnTo>
                  <a:pt x="1955827" y="0"/>
                </a:lnTo>
                <a:lnTo>
                  <a:pt x="1955827" y="1955826"/>
                </a:lnTo>
                <a:lnTo>
                  <a:pt x="0" y="1955826"/>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r>
              <a:rPr lang="en-US"/>
              <a:t>Click icon to add picture</a:t>
            </a:r>
          </a:p>
        </p:txBody>
      </p:sp>
      <p:sp>
        <p:nvSpPr>
          <p:cNvPr id="24" name="Picture Placeholder 23"/>
          <p:cNvSpPr>
            <a:spLocks noGrp="1"/>
          </p:cNvSpPr>
          <p:nvPr>
            <p:ph type="pic" sz="quarter" idx="13"/>
          </p:nvPr>
        </p:nvSpPr>
        <p:spPr>
          <a:xfrm>
            <a:off x="4050365" y="2021466"/>
            <a:ext cx="1955827" cy="1955826"/>
          </a:xfrm>
          <a:custGeom>
            <a:avLst/>
            <a:gdLst>
              <a:gd name="connsiteX0" fmla="*/ 0 w 1955827"/>
              <a:gd name="connsiteY0" fmla="*/ 0 h 1955826"/>
              <a:gd name="connsiteX1" fmla="*/ 1955827 w 1955827"/>
              <a:gd name="connsiteY1" fmla="*/ 0 h 1955826"/>
              <a:gd name="connsiteX2" fmla="*/ 1955827 w 1955827"/>
              <a:gd name="connsiteY2" fmla="*/ 1955826 h 1955826"/>
              <a:gd name="connsiteX3" fmla="*/ 0 w 1955827"/>
              <a:gd name="connsiteY3" fmla="*/ 1955826 h 1955826"/>
            </a:gdLst>
            <a:ahLst/>
            <a:cxnLst>
              <a:cxn ang="0">
                <a:pos x="connsiteX0" y="connsiteY0"/>
              </a:cxn>
              <a:cxn ang="0">
                <a:pos x="connsiteX1" y="connsiteY1"/>
              </a:cxn>
              <a:cxn ang="0">
                <a:pos x="connsiteX2" y="connsiteY2"/>
              </a:cxn>
              <a:cxn ang="0">
                <a:pos x="connsiteX3" y="connsiteY3"/>
              </a:cxn>
            </a:cxnLst>
            <a:rect l="l" t="t" r="r" b="b"/>
            <a:pathLst>
              <a:path w="1955827" h="1955826">
                <a:moveTo>
                  <a:pt x="0" y="0"/>
                </a:moveTo>
                <a:lnTo>
                  <a:pt x="1955827" y="0"/>
                </a:lnTo>
                <a:lnTo>
                  <a:pt x="1955827" y="1955826"/>
                </a:lnTo>
                <a:lnTo>
                  <a:pt x="0" y="1955826"/>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r>
              <a:rPr lang="en-US"/>
              <a:t>Click icon to add picture</a:t>
            </a:r>
          </a:p>
        </p:txBody>
      </p:sp>
      <p:sp>
        <p:nvSpPr>
          <p:cNvPr id="27" name="Picture Placeholder 26"/>
          <p:cNvSpPr>
            <a:spLocks noGrp="1"/>
          </p:cNvSpPr>
          <p:nvPr>
            <p:ph type="pic" sz="quarter" idx="14"/>
          </p:nvPr>
        </p:nvSpPr>
        <p:spPr>
          <a:xfrm>
            <a:off x="6185809" y="2021466"/>
            <a:ext cx="1955827" cy="1955826"/>
          </a:xfrm>
          <a:custGeom>
            <a:avLst/>
            <a:gdLst>
              <a:gd name="connsiteX0" fmla="*/ 0 w 1955827"/>
              <a:gd name="connsiteY0" fmla="*/ 0 h 1955826"/>
              <a:gd name="connsiteX1" fmla="*/ 1955827 w 1955827"/>
              <a:gd name="connsiteY1" fmla="*/ 0 h 1955826"/>
              <a:gd name="connsiteX2" fmla="*/ 1955827 w 1955827"/>
              <a:gd name="connsiteY2" fmla="*/ 1955826 h 1955826"/>
              <a:gd name="connsiteX3" fmla="*/ 0 w 1955827"/>
              <a:gd name="connsiteY3" fmla="*/ 1955826 h 1955826"/>
            </a:gdLst>
            <a:ahLst/>
            <a:cxnLst>
              <a:cxn ang="0">
                <a:pos x="connsiteX0" y="connsiteY0"/>
              </a:cxn>
              <a:cxn ang="0">
                <a:pos x="connsiteX1" y="connsiteY1"/>
              </a:cxn>
              <a:cxn ang="0">
                <a:pos x="connsiteX2" y="connsiteY2"/>
              </a:cxn>
              <a:cxn ang="0">
                <a:pos x="connsiteX3" y="connsiteY3"/>
              </a:cxn>
            </a:cxnLst>
            <a:rect l="l" t="t" r="r" b="b"/>
            <a:pathLst>
              <a:path w="1955827" h="1955826">
                <a:moveTo>
                  <a:pt x="0" y="0"/>
                </a:moveTo>
                <a:lnTo>
                  <a:pt x="1955827" y="0"/>
                </a:lnTo>
                <a:lnTo>
                  <a:pt x="1955827" y="1955826"/>
                </a:lnTo>
                <a:lnTo>
                  <a:pt x="0" y="1955826"/>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r>
              <a:rPr lang="en-US"/>
              <a:t>Click icon to add picture</a:t>
            </a:r>
          </a:p>
        </p:txBody>
      </p:sp>
      <p:sp>
        <p:nvSpPr>
          <p:cNvPr id="28" name="Picture Placeholder 27"/>
          <p:cNvSpPr>
            <a:spLocks noGrp="1"/>
          </p:cNvSpPr>
          <p:nvPr>
            <p:ph type="pic" sz="quarter" idx="15"/>
          </p:nvPr>
        </p:nvSpPr>
        <p:spPr>
          <a:xfrm>
            <a:off x="8321252" y="2021466"/>
            <a:ext cx="1955827" cy="1955826"/>
          </a:xfrm>
          <a:custGeom>
            <a:avLst/>
            <a:gdLst>
              <a:gd name="connsiteX0" fmla="*/ 0 w 1955827"/>
              <a:gd name="connsiteY0" fmla="*/ 0 h 1955826"/>
              <a:gd name="connsiteX1" fmla="*/ 1955827 w 1955827"/>
              <a:gd name="connsiteY1" fmla="*/ 0 h 1955826"/>
              <a:gd name="connsiteX2" fmla="*/ 1955827 w 1955827"/>
              <a:gd name="connsiteY2" fmla="*/ 1955826 h 1955826"/>
              <a:gd name="connsiteX3" fmla="*/ 0 w 1955827"/>
              <a:gd name="connsiteY3" fmla="*/ 1955826 h 1955826"/>
            </a:gdLst>
            <a:ahLst/>
            <a:cxnLst>
              <a:cxn ang="0">
                <a:pos x="connsiteX0" y="connsiteY0"/>
              </a:cxn>
              <a:cxn ang="0">
                <a:pos x="connsiteX1" y="connsiteY1"/>
              </a:cxn>
              <a:cxn ang="0">
                <a:pos x="connsiteX2" y="connsiteY2"/>
              </a:cxn>
              <a:cxn ang="0">
                <a:pos x="connsiteX3" y="connsiteY3"/>
              </a:cxn>
            </a:cxnLst>
            <a:rect l="l" t="t" r="r" b="b"/>
            <a:pathLst>
              <a:path w="1955827" h="1955826">
                <a:moveTo>
                  <a:pt x="0" y="0"/>
                </a:moveTo>
                <a:lnTo>
                  <a:pt x="1955827" y="0"/>
                </a:lnTo>
                <a:lnTo>
                  <a:pt x="1955827" y="1955826"/>
                </a:lnTo>
                <a:lnTo>
                  <a:pt x="0" y="1955826"/>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r>
              <a:rPr lang="en-US"/>
              <a:t>Click icon to add picture</a:t>
            </a:r>
          </a:p>
        </p:txBody>
      </p:sp>
      <p:sp>
        <p:nvSpPr>
          <p:cNvPr id="29" name="Picture Placeholder 28"/>
          <p:cNvSpPr>
            <a:spLocks noGrp="1"/>
          </p:cNvSpPr>
          <p:nvPr>
            <p:ph type="pic" sz="quarter" idx="16"/>
          </p:nvPr>
        </p:nvSpPr>
        <p:spPr>
          <a:xfrm>
            <a:off x="1914922" y="4136952"/>
            <a:ext cx="1955827" cy="1955826"/>
          </a:xfrm>
          <a:custGeom>
            <a:avLst/>
            <a:gdLst>
              <a:gd name="connsiteX0" fmla="*/ 0 w 1955827"/>
              <a:gd name="connsiteY0" fmla="*/ 0 h 1955826"/>
              <a:gd name="connsiteX1" fmla="*/ 1955827 w 1955827"/>
              <a:gd name="connsiteY1" fmla="*/ 0 h 1955826"/>
              <a:gd name="connsiteX2" fmla="*/ 1955827 w 1955827"/>
              <a:gd name="connsiteY2" fmla="*/ 1955826 h 1955826"/>
              <a:gd name="connsiteX3" fmla="*/ 0 w 1955827"/>
              <a:gd name="connsiteY3" fmla="*/ 1955826 h 1955826"/>
            </a:gdLst>
            <a:ahLst/>
            <a:cxnLst>
              <a:cxn ang="0">
                <a:pos x="connsiteX0" y="connsiteY0"/>
              </a:cxn>
              <a:cxn ang="0">
                <a:pos x="connsiteX1" y="connsiteY1"/>
              </a:cxn>
              <a:cxn ang="0">
                <a:pos x="connsiteX2" y="connsiteY2"/>
              </a:cxn>
              <a:cxn ang="0">
                <a:pos x="connsiteX3" y="connsiteY3"/>
              </a:cxn>
            </a:cxnLst>
            <a:rect l="l" t="t" r="r" b="b"/>
            <a:pathLst>
              <a:path w="1955827" h="1955826">
                <a:moveTo>
                  <a:pt x="0" y="0"/>
                </a:moveTo>
                <a:lnTo>
                  <a:pt x="1955827" y="0"/>
                </a:lnTo>
                <a:lnTo>
                  <a:pt x="1955827" y="1955826"/>
                </a:lnTo>
                <a:lnTo>
                  <a:pt x="0" y="1955826"/>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r>
              <a:rPr lang="en-US"/>
              <a:t>Click icon to add picture</a:t>
            </a:r>
          </a:p>
        </p:txBody>
      </p:sp>
      <p:sp>
        <p:nvSpPr>
          <p:cNvPr id="30" name="Picture Placeholder 29"/>
          <p:cNvSpPr>
            <a:spLocks noGrp="1"/>
          </p:cNvSpPr>
          <p:nvPr>
            <p:ph type="pic" sz="quarter" idx="17"/>
          </p:nvPr>
        </p:nvSpPr>
        <p:spPr>
          <a:xfrm>
            <a:off x="4050365" y="4136952"/>
            <a:ext cx="1955827" cy="1955826"/>
          </a:xfrm>
          <a:custGeom>
            <a:avLst/>
            <a:gdLst>
              <a:gd name="connsiteX0" fmla="*/ 0 w 1955827"/>
              <a:gd name="connsiteY0" fmla="*/ 0 h 1955826"/>
              <a:gd name="connsiteX1" fmla="*/ 1955827 w 1955827"/>
              <a:gd name="connsiteY1" fmla="*/ 0 h 1955826"/>
              <a:gd name="connsiteX2" fmla="*/ 1955827 w 1955827"/>
              <a:gd name="connsiteY2" fmla="*/ 1955826 h 1955826"/>
              <a:gd name="connsiteX3" fmla="*/ 0 w 1955827"/>
              <a:gd name="connsiteY3" fmla="*/ 1955826 h 1955826"/>
            </a:gdLst>
            <a:ahLst/>
            <a:cxnLst>
              <a:cxn ang="0">
                <a:pos x="connsiteX0" y="connsiteY0"/>
              </a:cxn>
              <a:cxn ang="0">
                <a:pos x="connsiteX1" y="connsiteY1"/>
              </a:cxn>
              <a:cxn ang="0">
                <a:pos x="connsiteX2" y="connsiteY2"/>
              </a:cxn>
              <a:cxn ang="0">
                <a:pos x="connsiteX3" y="connsiteY3"/>
              </a:cxn>
            </a:cxnLst>
            <a:rect l="l" t="t" r="r" b="b"/>
            <a:pathLst>
              <a:path w="1955827" h="1955826">
                <a:moveTo>
                  <a:pt x="0" y="0"/>
                </a:moveTo>
                <a:lnTo>
                  <a:pt x="1955827" y="0"/>
                </a:lnTo>
                <a:lnTo>
                  <a:pt x="1955827" y="1955826"/>
                </a:lnTo>
                <a:lnTo>
                  <a:pt x="0" y="1955826"/>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r>
              <a:rPr lang="en-US"/>
              <a:t>Click icon to add picture</a:t>
            </a:r>
          </a:p>
        </p:txBody>
      </p:sp>
      <p:sp>
        <p:nvSpPr>
          <p:cNvPr id="31" name="Picture Placeholder 30"/>
          <p:cNvSpPr>
            <a:spLocks noGrp="1"/>
          </p:cNvSpPr>
          <p:nvPr>
            <p:ph type="pic" sz="quarter" idx="18"/>
          </p:nvPr>
        </p:nvSpPr>
        <p:spPr>
          <a:xfrm>
            <a:off x="6185809" y="4136952"/>
            <a:ext cx="1955827" cy="1955826"/>
          </a:xfrm>
          <a:custGeom>
            <a:avLst/>
            <a:gdLst>
              <a:gd name="connsiteX0" fmla="*/ 0 w 1955827"/>
              <a:gd name="connsiteY0" fmla="*/ 0 h 1955826"/>
              <a:gd name="connsiteX1" fmla="*/ 1955827 w 1955827"/>
              <a:gd name="connsiteY1" fmla="*/ 0 h 1955826"/>
              <a:gd name="connsiteX2" fmla="*/ 1955827 w 1955827"/>
              <a:gd name="connsiteY2" fmla="*/ 1955826 h 1955826"/>
              <a:gd name="connsiteX3" fmla="*/ 0 w 1955827"/>
              <a:gd name="connsiteY3" fmla="*/ 1955826 h 1955826"/>
            </a:gdLst>
            <a:ahLst/>
            <a:cxnLst>
              <a:cxn ang="0">
                <a:pos x="connsiteX0" y="connsiteY0"/>
              </a:cxn>
              <a:cxn ang="0">
                <a:pos x="connsiteX1" y="connsiteY1"/>
              </a:cxn>
              <a:cxn ang="0">
                <a:pos x="connsiteX2" y="connsiteY2"/>
              </a:cxn>
              <a:cxn ang="0">
                <a:pos x="connsiteX3" y="connsiteY3"/>
              </a:cxn>
            </a:cxnLst>
            <a:rect l="l" t="t" r="r" b="b"/>
            <a:pathLst>
              <a:path w="1955827" h="1955826">
                <a:moveTo>
                  <a:pt x="0" y="0"/>
                </a:moveTo>
                <a:lnTo>
                  <a:pt x="1955827" y="0"/>
                </a:lnTo>
                <a:lnTo>
                  <a:pt x="1955827" y="1955826"/>
                </a:lnTo>
                <a:lnTo>
                  <a:pt x="0" y="1955826"/>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r>
              <a:rPr lang="en-US"/>
              <a:t>Click icon to add picture</a:t>
            </a:r>
          </a:p>
        </p:txBody>
      </p:sp>
      <p:sp>
        <p:nvSpPr>
          <p:cNvPr id="32" name="Picture Placeholder 31"/>
          <p:cNvSpPr>
            <a:spLocks noGrp="1"/>
          </p:cNvSpPr>
          <p:nvPr>
            <p:ph type="pic" sz="quarter" idx="19"/>
          </p:nvPr>
        </p:nvSpPr>
        <p:spPr>
          <a:xfrm>
            <a:off x="8321252" y="4136952"/>
            <a:ext cx="1955827" cy="1955826"/>
          </a:xfrm>
          <a:custGeom>
            <a:avLst/>
            <a:gdLst>
              <a:gd name="connsiteX0" fmla="*/ 0 w 1955827"/>
              <a:gd name="connsiteY0" fmla="*/ 0 h 1955826"/>
              <a:gd name="connsiteX1" fmla="*/ 1955827 w 1955827"/>
              <a:gd name="connsiteY1" fmla="*/ 0 h 1955826"/>
              <a:gd name="connsiteX2" fmla="*/ 1955827 w 1955827"/>
              <a:gd name="connsiteY2" fmla="*/ 1955826 h 1955826"/>
              <a:gd name="connsiteX3" fmla="*/ 0 w 1955827"/>
              <a:gd name="connsiteY3" fmla="*/ 1955826 h 1955826"/>
            </a:gdLst>
            <a:ahLst/>
            <a:cxnLst>
              <a:cxn ang="0">
                <a:pos x="connsiteX0" y="connsiteY0"/>
              </a:cxn>
              <a:cxn ang="0">
                <a:pos x="connsiteX1" y="connsiteY1"/>
              </a:cxn>
              <a:cxn ang="0">
                <a:pos x="connsiteX2" y="connsiteY2"/>
              </a:cxn>
              <a:cxn ang="0">
                <a:pos x="connsiteX3" y="connsiteY3"/>
              </a:cxn>
            </a:cxnLst>
            <a:rect l="l" t="t" r="r" b="b"/>
            <a:pathLst>
              <a:path w="1955827" h="1955826">
                <a:moveTo>
                  <a:pt x="0" y="0"/>
                </a:moveTo>
                <a:lnTo>
                  <a:pt x="1955827" y="0"/>
                </a:lnTo>
                <a:lnTo>
                  <a:pt x="1955827" y="1955826"/>
                </a:lnTo>
                <a:lnTo>
                  <a:pt x="0" y="1955826"/>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r>
              <a:rPr lang="en-US"/>
              <a:t>Click icon to add picture</a:t>
            </a:r>
          </a:p>
        </p:txBody>
      </p:sp>
      <p:sp>
        <p:nvSpPr>
          <p:cNvPr id="13" name="Title 1">
            <a:extLst>
              <a:ext uri="{FF2B5EF4-FFF2-40B4-BE49-F238E27FC236}">
                <a16:creationId xmlns:a16="http://schemas.microsoft.com/office/drawing/2014/main" id="{2F08996A-923A-4583-8EE2-5197ACFDAFB1}"/>
              </a:ext>
            </a:extLst>
          </p:cNvPr>
          <p:cNvSpPr>
            <a:spLocks noGrp="1"/>
          </p:cNvSpPr>
          <p:nvPr>
            <p:ph type="title"/>
          </p:nvPr>
        </p:nvSpPr>
        <p:spPr>
          <a:xfrm>
            <a:off x="234836" y="365126"/>
            <a:ext cx="5564868" cy="464280"/>
          </a:xfrm>
        </p:spPr>
        <p:txBody>
          <a:bodyPr/>
          <a:lstStyle/>
          <a:p>
            <a:r>
              <a:rPr lang="en-US"/>
              <a:t>Click to edit Master title style</a:t>
            </a:r>
          </a:p>
        </p:txBody>
      </p:sp>
      <p:sp>
        <p:nvSpPr>
          <p:cNvPr id="19" name="Content Placeholder 14">
            <a:extLst>
              <a:ext uri="{FF2B5EF4-FFF2-40B4-BE49-F238E27FC236}">
                <a16:creationId xmlns:a16="http://schemas.microsoft.com/office/drawing/2014/main" id="{6F3CF84D-86FA-4F71-9307-082D57D681B6}"/>
              </a:ext>
            </a:extLst>
          </p:cNvPr>
          <p:cNvSpPr>
            <a:spLocks noGrp="1"/>
          </p:cNvSpPr>
          <p:nvPr>
            <p:ph sz="quarter" idx="11" hasCustomPrompt="1"/>
          </p:nvPr>
        </p:nvSpPr>
        <p:spPr>
          <a:xfrm>
            <a:off x="6302375" y="261938"/>
            <a:ext cx="5584825" cy="603250"/>
          </a:xfrm>
          <a:prstGeom prst="rect">
            <a:avLst/>
          </a:prstGeom>
        </p:spPr>
        <p:txBody>
          <a:bodyPr anchor="ctr"/>
          <a:lstStyle>
            <a:lvl1pPr>
              <a:defRPr/>
            </a:lvl1pPr>
          </a:lstStyle>
          <a:p>
            <a:pPr lvl="0"/>
            <a:r>
              <a:rPr lang="en-US"/>
              <a:t>Insert question</a:t>
            </a:r>
            <a:endParaRPr lang="en-CA"/>
          </a:p>
        </p:txBody>
      </p:sp>
    </p:spTree>
    <p:extLst>
      <p:ext uri="{BB962C8B-B14F-4D97-AF65-F5344CB8AC3E}">
        <p14:creationId xmlns:p14="http://schemas.microsoft.com/office/powerpoint/2010/main" val="32195103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9" name="Picture Placeholder 8"/>
          <p:cNvSpPr>
            <a:spLocks noGrp="1"/>
          </p:cNvSpPr>
          <p:nvPr>
            <p:ph type="pic" sz="quarter" idx="11"/>
          </p:nvPr>
        </p:nvSpPr>
        <p:spPr>
          <a:xfrm>
            <a:off x="725715" y="837126"/>
            <a:ext cx="6792685" cy="5254581"/>
          </a:xfrm>
          <a:custGeom>
            <a:avLst/>
            <a:gdLst>
              <a:gd name="connsiteX0" fmla="*/ 0 w 6792685"/>
              <a:gd name="connsiteY0" fmla="*/ 0 h 6858000"/>
              <a:gd name="connsiteX1" fmla="*/ 6792685 w 6792685"/>
              <a:gd name="connsiteY1" fmla="*/ 0 h 6858000"/>
              <a:gd name="connsiteX2" fmla="*/ 6792685 w 6792685"/>
              <a:gd name="connsiteY2" fmla="*/ 6858000 h 6858000"/>
              <a:gd name="connsiteX3" fmla="*/ 0 w 679268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792685" h="6858000">
                <a:moveTo>
                  <a:pt x="0" y="0"/>
                </a:moveTo>
                <a:lnTo>
                  <a:pt x="6792685" y="0"/>
                </a:lnTo>
                <a:lnTo>
                  <a:pt x="6792685" y="6858000"/>
                </a:lnTo>
                <a:lnTo>
                  <a:pt x="0" y="6858000"/>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r>
              <a:rPr lang="en-US"/>
              <a:t>Click icon to add picture</a:t>
            </a:r>
          </a:p>
        </p:txBody>
      </p:sp>
      <p:sp>
        <p:nvSpPr>
          <p:cNvPr id="6" name="Title 1">
            <a:extLst>
              <a:ext uri="{FF2B5EF4-FFF2-40B4-BE49-F238E27FC236}">
                <a16:creationId xmlns:a16="http://schemas.microsoft.com/office/drawing/2014/main" id="{E1048283-6066-445C-9184-9CB6CD32D966}"/>
              </a:ext>
            </a:extLst>
          </p:cNvPr>
          <p:cNvSpPr>
            <a:spLocks noGrp="1"/>
          </p:cNvSpPr>
          <p:nvPr>
            <p:ph type="title"/>
          </p:nvPr>
        </p:nvSpPr>
        <p:spPr>
          <a:xfrm>
            <a:off x="234836" y="365126"/>
            <a:ext cx="5564868" cy="464280"/>
          </a:xfrm>
        </p:spPr>
        <p:txBody>
          <a:bodyPr/>
          <a:lstStyle/>
          <a:p>
            <a:r>
              <a:rPr lang="en-US"/>
              <a:t>Click to edit Master title style</a:t>
            </a:r>
          </a:p>
        </p:txBody>
      </p:sp>
      <p:sp>
        <p:nvSpPr>
          <p:cNvPr id="12" name="Content Placeholder 14">
            <a:extLst>
              <a:ext uri="{FF2B5EF4-FFF2-40B4-BE49-F238E27FC236}">
                <a16:creationId xmlns:a16="http://schemas.microsoft.com/office/drawing/2014/main" id="{3B62208B-E8D5-434F-9F27-0AB7DEF830D7}"/>
              </a:ext>
            </a:extLst>
          </p:cNvPr>
          <p:cNvSpPr>
            <a:spLocks noGrp="1"/>
          </p:cNvSpPr>
          <p:nvPr>
            <p:ph sz="quarter" idx="12" hasCustomPrompt="1"/>
          </p:nvPr>
        </p:nvSpPr>
        <p:spPr>
          <a:xfrm>
            <a:off x="6302375" y="261938"/>
            <a:ext cx="5584825" cy="603250"/>
          </a:xfrm>
          <a:prstGeom prst="rect">
            <a:avLst/>
          </a:prstGeom>
        </p:spPr>
        <p:txBody>
          <a:bodyPr anchor="ctr"/>
          <a:lstStyle>
            <a:lvl1pPr>
              <a:defRPr/>
            </a:lvl1pPr>
          </a:lstStyle>
          <a:p>
            <a:pPr lvl="0"/>
            <a:r>
              <a:rPr lang="en-US"/>
              <a:t>Insert question</a:t>
            </a:r>
            <a:endParaRPr lang="en-CA"/>
          </a:p>
        </p:txBody>
      </p:sp>
    </p:spTree>
    <p:extLst>
      <p:ext uri="{BB962C8B-B14F-4D97-AF65-F5344CB8AC3E}">
        <p14:creationId xmlns:p14="http://schemas.microsoft.com/office/powerpoint/2010/main" val="39384452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4" name="Content Placeholder 14">
            <a:extLst>
              <a:ext uri="{FF2B5EF4-FFF2-40B4-BE49-F238E27FC236}">
                <a16:creationId xmlns:a16="http://schemas.microsoft.com/office/drawing/2014/main" id="{834DC9FC-B677-40F3-9B2D-07003DCA5758}"/>
              </a:ext>
            </a:extLst>
          </p:cNvPr>
          <p:cNvSpPr>
            <a:spLocks noGrp="1"/>
          </p:cNvSpPr>
          <p:nvPr>
            <p:ph sz="quarter" idx="11" hasCustomPrompt="1"/>
          </p:nvPr>
        </p:nvSpPr>
        <p:spPr>
          <a:xfrm>
            <a:off x="6302375" y="261938"/>
            <a:ext cx="5584825" cy="603250"/>
          </a:xfrm>
          <a:prstGeom prst="rect">
            <a:avLst/>
          </a:prstGeom>
        </p:spPr>
        <p:txBody>
          <a:bodyPr anchor="ctr"/>
          <a:lstStyle>
            <a:lvl1pPr>
              <a:defRPr/>
            </a:lvl1pPr>
          </a:lstStyle>
          <a:p>
            <a:pPr lvl="0"/>
            <a:r>
              <a:rPr lang="en-US"/>
              <a:t>Insert question</a:t>
            </a:r>
            <a:endParaRPr lang="en-CA"/>
          </a:p>
        </p:txBody>
      </p:sp>
    </p:spTree>
    <p:extLst>
      <p:ext uri="{BB962C8B-B14F-4D97-AF65-F5344CB8AC3E}">
        <p14:creationId xmlns:p14="http://schemas.microsoft.com/office/powerpoint/2010/main" val="14226942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12" name="Picture Placeholder 11"/>
          <p:cNvSpPr>
            <a:spLocks noGrp="1"/>
          </p:cNvSpPr>
          <p:nvPr>
            <p:ph type="pic" sz="quarter" idx="11"/>
          </p:nvPr>
        </p:nvSpPr>
        <p:spPr>
          <a:xfrm>
            <a:off x="5185290" y="866408"/>
            <a:ext cx="3711060" cy="3731078"/>
          </a:xfrm>
          <a:custGeom>
            <a:avLst/>
            <a:gdLst>
              <a:gd name="connsiteX0" fmla="*/ 0 w 3711060"/>
              <a:gd name="connsiteY0" fmla="*/ 0 h 3731078"/>
              <a:gd name="connsiteX1" fmla="*/ 3711060 w 3711060"/>
              <a:gd name="connsiteY1" fmla="*/ 0 h 3731078"/>
              <a:gd name="connsiteX2" fmla="*/ 3711060 w 3711060"/>
              <a:gd name="connsiteY2" fmla="*/ 3731078 h 3731078"/>
              <a:gd name="connsiteX3" fmla="*/ 0 w 3711060"/>
              <a:gd name="connsiteY3" fmla="*/ 3731078 h 3731078"/>
            </a:gdLst>
            <a:ahLst/>
            <a:cxnLst>
              <a:cxn ang="0">
                <a:pos x="connsiteX0" y="connsiteY0"/>
              </a:cxn>
              <a:cxn ang="0">
                <a:pos x="connsiteX1" y="connsiteY1"/>
              </a:cxn>
              <a:cxn ang="0">
                <a:pos x="connsiteX2" y="connsiteY2"/>
              </a:cxn>
              <a:cxn ang="0">
                <a:pos x="connsiteX3" y="connsiteY3"/>
              </a:cxn>
            </a:cxnLst>
            <a:rect l="l" t="t" r="r" b="b"/>
            <a:pathLst>
              <a:path w="3711060" h="3731078">
                <a:moveTo>
                  <a:pt x="0" y="0"/>
                </a:moveTo>
                <a:lnTo>
                  <a:pt x="3711060" y="0"/>
                </a:lnTo>
                <a:lnTo>
                  <a:pt x="3711060" y="3731078"/>
                </a:lnTo>
                <a:lnTo>
                  <a:pt x="0" y="3731078"/>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r>
              <a:rPr lang="en-US"/>
              <a:t>Click icon to add picture</a:t>
            </a:r>
          </a:p>
        </p:txBody>
      </p:sp>
      <p:sp>
        <p:nvSpPr>
          <p:cNvPr id="11" name="Picture Placeholder 10"/>
          <p:cNvSpPr>
            <a:spLocks noGrp="1"/>
          </p:cNvSpPr>
          <p:nvPr>
            <p:ph type="pic" sz="quarter" idx="12"/>
          </p:nvPr>
        </p:nvSpPr>
        <p:spPr>
          <a:xfrm>
            <a:off x="9291357" y="866408"/>
            <a:ext cx="2523610" cy="3731078"/>
          </a:xfrm>
          <a:custGeom>
            <a:avLst/>
            <a:gdLst>
              <a:gd name="connsiteX0" fmla="*/ 0 w 2523610"/>
              <a:gd name="connsiteY0" fmla="*/ 0 h 3731078"/>
              <a:gd name="connsiteX1" fmla="*/ 2523610 w 2523610"/>
              <a:gd name="connsiteY1" fmla="*/ 0 h 3731078"/>
              <a:gd name="connsiteX2" fmla="*/ 2523610 w 2523610"/>
              <a:gd name="connsiteY2" fmla="*/ 3731078 h 3731078"/>
              <a:gd name="connsiteX3" fmla="*/ 0 w 2523610"/>
              <a:gd name="connsiteY3" fmla="*/ 3731078 h 3731078"/>
            </a:gdLst>
            <a:ahLst/>
            <a:cxnLst>
              <a:cxn ang="0">
                <a:pos x="connsiteX0" y="connsiteY0"/>
              </a:cxn>
              <a:cxn ang="0">
                <a:pos x="connsiteX1" y="connsiteY1"/>
              </a:cxn>
              <a:cxn ang="0">
                <a:pos x="connsiteX2" y="connsiteY2"/>
              </a:cxn>
              <a:cxn ang="0">
                <a:pos x="connsiteX3" y="connsiteY3"/>
              </a:cxn>
            </a:cxnLst>
            <a:rect l="l" t="t" r="r" b="b"/>
            <a:pathLst>
              <a:path w="2523610" h="3731078">
                <a:moveTo>
                  <a:pt x="0" y="0"/>
                </a:moveTo>
                <a:lnTo>
                  <a:pt x="2523610" y="0"/>
                </a:lnTo>
                <a:lnTo>
                  <a:pt x="2523610" y="3731078"/>
                </a:lnTo>
                <a:lnTo>
                  <a:pt x="0" y="3731078"/>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r>
              <a:rPr lang="en-US"/>
              <a:t>Click icon to add picture</a:t>
            </a:r>
          </a:p>
        </p:txBody>
      </p:sp>
      <p:sp>
        <p:nvSpPr>
          <p:cNvPr id="7" name="Title 1">
            <a:extLst>
              <a:ext uri="{FF2B5EF4-FFF2-40B4-BE49-F238E27FC236}">
                <a16:creationId xmlns:a16="http://schemas.microsoft.com/office/drawing/2014/main" id="{83C92AF4-B000-4C48-819F-77C63C671BCA}"/>
              </a:ext>
            </a:extLst>
          </p:cNvPr>
          <p:cNvSpPr>
            <a:spLocks noGrp="1"/>
          </p:cNvSpPr>
          <p:nvPr>
            <p:ph type="title"/>
          </p:nvPr>
        </p:nvSpPr>
        <p:spPr>
          <a:xfrm>
            <a:off x="234836" y="365126"/>
            <a:ext cx="5564868" cy="464280"/>
          </a:xfrm>
        </p:spPr>
        <p:txBody>
          <a:bodyPr/>
          <a:lstStyle/>
          <a:p>
            <a:r>
              <a:rPr lang="en-US"/>
              <a:t>Click to edit Master title style</a:t>
            </a:r>
          </a:p>
        </p:txBody>
      </p:sp>
      <p:sp>
        <p:nvSpPr>
          <p:cNvPr id="14" name="Content Placeholder 14">
            <a:extLst>
              <a:ext uri="{FF2B5EF4-FFF2-40B4-BE49-F238E27FC236}">
                <a16:creationId xmlns:a16="http://schemas.microsoft.com/office/drawing/2014/main" id="{CDB7037C-05A2-42E9-9265-BC00B15E399D}"/>
              </a:ext>
            </a:extLst>
          </p:cNvPr>
          <p:cNvSpPr>
            <a:spLocks noGrp="1"/>
          </p:cNvSpPr>
          <p:nvPr>
            <p:ph sz="quarter" idx="13" hasCustomPrompt="1"/>
          </p:nvPr>
        </p:nvSpPr>
        <p:spPr>
          <a:xfrm>
            <a:off x="6302375" y="261938"/>
            <a:ext cx="5584825" cy="603250"/>
          </a:xfrm>
          <a:prstGeom prst="rect">
            <a:avLst/>
          </a:prstGeom>
        </p:spPr>
        <p:txBody>
          <a:bodyPr anchor="ctr"/>
          <a:lstStyle>
            <a:lvl1pPr>
              <a:defRPr/>
            </a:lvl1pPr>
          </a:lstStyle>
          <a:p>
            <a:pPr lvl="0"/>
            <a:r>
              <a:rPr lang="en-US"/>
              <a:t>Insert question</a:t>
            </a:r>
            <a:endParaRPr lang="en-CA"/>
          </a:p>
        </p:txBody>
      </p:sp>
    </p:spTree>
    <p:extLst>
      <p:ext uri="{BB962C8B-B14F-4D97-AF65-F5344CB8AC3E}">
        <p14:creationId xmlns:p14="http://schemas.microsoft.com/office/powerpoint/2010/main" val="23206576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9" name="Picture Placeholder 8"/>
          <p:cNvSpPr>
            <a:spLocks noGrp="1"/>
          </p:cNvSpPr>
          <p:nvPr>
            <p:ph type="pic" sz="quarter" idx="11"/>
          </p:nvPr>
        </p:nvSpPr>
        <p:spPr>
          <a:xfrm>
            <a:off x="0" y="901521"/>
            <a:ext cx="6096000" cy="5125792"/>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r>
              <a:rPr lang="en-US"/>
              <a:t>Click icon to add picture</a:t>
            </a:r>
          </a:p>
        </p:txBody>
      </p:sp>
      <p:sp>
        <p:nvSpPr>
          <p:cNvPr id="6" name="Title 1">
            <a:extLst>
              <a:ext uri="{FF2B5EF4-FFF2-40B4-BE49-F238E27FC236}">
                <a16:creationId xmlns:a16="http://schemas.microsoft.com/office/drawing/2014/main" id="{9120D070-0E8D-4B32-A5AE-BF32C50E0F8F}"/>
              </a:ext>
            </a:extLst>
          </p:cNvPr>
          <p:cNvSpPr>
            <a:spLocks noGrp="1"/>
          </p:cNvSpPr>
          <p:nvPr>
            <p:ph type="title"/>
          </p:nvPr>
        </p:nvSpPr>
        <p:spPr>
          <a:xfrm>
            <a:off x="234836" y="365126"/>
            <a:ext cx="5564868" cy="464280"/>
          </a:xfrm>
        </p:spPr>
        <p:txBody>
          <a:bodyPr/>
          <a:lstStyle/>
          <a:p>
            <a:r>
              <a:rPr lang="en-US"/>
              <a:t>Click to edit Master title style</a:t>
            </a:r>
          </a:p>
        </p:txBody>
      </p:sp>
      <p:sp>
        <p:nvSpPr>
          <p:cNvPr id="12" name="Content Placeholder 14">
            <a:extLst>
              <a:ext uri="{FF2B5EF4-FFF2-40B4-BE49-F238E27FC236}">
                <a16:creationId xmlns:a16="http://schemas.microsoft.com/office/drawing/2014/main" id="{C69EA25A-B65B-4FC5-8B2A-1A23D4392114}"/>
              </a:ext>
            </a:extLst>
          </p:cNvPr>
          <p:cNvSpPr>
            <a:spLocks noGrp="1"/>
          </p:cNvSpPr>
          <p:nvPr>
            <p:ph sz="quarter" idx="12" hasCustomPrompt="1"/>
          </p:nvPr>
        </p:nvSpPr>
        <p:spPr>
          <a:xfrm>
            <a:off x="6302375" y="261938"/>
            <a:ext cx="5584825" cy="603250"/>
          </a:xfrm>
          <a:prstGeom prst="rect">
            <a:avLst/>
          </a:prstGeom>
        </p:spPr>
        <p:txBody>
          <a:bodyPr anchor="ctr"/>
          <a:lstStyle>
            <a:lvl1pPr>
              <a:defRPr/>
            </a:lvl1pPr>
          </a:lstStyle>
          <a:p>
            <a:pPr lvl="0"/>
            <a:r>
              <a:rPr lang="en-US"/>
              <a:t>Insert question</a:t>
            </a:r>
            <a:endParaRPr lang="en-CA"/>
          </a:p>
        </p:txBody>
      </p:sp>
    </p:spTree>
    <p:extLst>
      <p:ext uri="{BB962C8B-B14F-4D97-AF65-F5344CB8AC3E}">
        <p14:creationId xmlns:p14="http://schemas.microsoft.com/office/powerpoint/2010/main" val="15274770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15" name="Picture Placeholder 14"/>
          <p:cNvSpPr>
            <a:spLocks noGrp="1"/>
          </p:cNvSpPr>
          <p:nvPr>
            <p:ph type="pic" sz="quarter" idx="12"/>
          </p:nvPr>
        </p:nvSpPr>
        <p:spPr>
          <a:xfrm>
            <a:off x="0" y="2279014"/>
            <a:ext cx="2554941" cy="2783541"/>
          </a:xfrm>
          <a:custGeom>
            <a:avLst/>
            <a:gdLst>
              <a:gd name="connsiteX0" fmla="*/ 0 w 2554941"/>
              <a:gd name="connsiteY0" fmla="*/ 0 h 2783541"/>
              <a:gd name="connsiteX1" fmla="*/ 2554941 w 2554941"/>
              <a:gd name="connsiteY1" fmla="*/ 0 h 2783541"/>
              <a:gd name="connsiteX2" fmla="*/ 2554941 w 2554941"/>
              <a:gd name="connsiteY2" fmla="*/ 2783541 h 2783541"/>
              <a:gd name="connsiteX3" fmla="*/ 0 w 2554941"/>
              <a:gd name="connsiteY3" fmla="*/ 2783541 h 2783541"/>
            </a:gdLst>
            <a:ahLst/>
            <a:cxnLst>
              <a:cxn ang="0">
                <a:pos x="connsiteX0" y="connsiteY0"/>
              </a:cxn>
              <a:cxn ang="0">
                <a:pos x="connsiteX1" y="connsiteY1"/>
              </a:cxn>
              <a:cxn ang="0">
                <a:pos x="connsiteX2" y="connsiteY2"/>
              </a:cxn>
              <a:cxn ang="0">
                <a:pos x="connsiteX3" y="connsiteY3"/>
              </a:cxn>
            </a:cxnLst>
            <a:rect l="l" t="t" r="r" b="b"/>
            <a:pathLst>
              <a:path w="2554941" h="2783541">
                <a:moveTo>
                  <a:pt x="0" y="0"/>
                </a:moveTo>
                <a:lnTo>
                  <a:pt x="2554941" y="0"/>
                </a:lnTo>
                <a:lnTo>
                  <a:pt x="2554941" y="2783541"/>
                </a:lnTo>
                <a:lnTo>
                  <a:pt x="0" y="2783541"/>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r>
              <a:rPr lang="en-US"/>
              <a:t>Click icon to add picture</a:t>
            </a:r>
          </a:p>
        </p:txBody>
      </p:sp>
      <p:sp>
        <p:nvSpPr>
          <p:cNvPr id="14" name="Picture Placeholder 13"/>
          <p:cNvSpPr>
            <a:spLocks noGrp="1"/>
          </p:cNvSpPr>
          <p:nvPr>
            <p:ph type="pic" sz="quarter" idx="13"/>
          </p:nvPr>
        </p:nvSpPr>
        <p:spPr>
          <a:xfrm>
            <a:off x="6629401" y="901519"/>
            <a:ext cx="2554941" cy="2783541"/>
          </a:xfrm>
          <a:custGeom>
            <a:avLst/>
            <a:gdLst>
              <a:gd name="connsiteX0" fmla="*/ 0 w 2554941"/>
              <a:gd name="connsiteY0" fmla="*/ 0 h 2783541"/>
              <a:gd name="connsiteX1" fmla="*/ 2554941 w 2554941"/>
              <a:gd name="connsiteY1" fmla="*/ 0 h 2783541"/>
              <a:gd name="connsiteX2" fmla="*/ 2554941 w 2554941"/>
              <a:gd name="connsiteY2" fmla="*/ 2783541 h 2783541"/>
              <a:gd name="connsiteX3" fmla="*/ 0 w 2554941"/>
              <a:gd name="connsiteY3" fmla="*/ 2783541 h 2783541"/>
            </a:gdLst>
            <a:ahLst/>
            <a:cxnLst>
              <a:cxn ang="0">
                <a:pos x="connsiteX0" y="connsiteY0"/>
              </a:cxn>
              <a:cxn ang="0">
                <a:pos x="connsiteX1" y="connsiteY1"/>
              </a:cxn>
              <a:cxn ang="0">
                <a:pos x="connsiteX2" y="connsiteY2"/>
              </a:cxn>
              <a:cxn ang="0">
                <a:pos x="connsiteX3" y="connsiteY3"/>
              </a:cxn>
            </a:cxnLst>
            <a:rect l="l" t="t" r="r" b="b"/>
            <a:pathLst>
              <a:path w="2554941" h="2783541">
                <a:moveTo>
                  <a:pt x="0" y="0"/>
                </a:moveTo>
                <a:lnTo>
                  <a:pt x="2554941" y="0"/>
                </a:lnTo>
                <a:lnTo>
                  <a:pt x="2554941" y="2783541"/>
                </a:lnTo>
                <a:lnTo>
                  <a:pt x="0" y="2783541"/>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r>
              <a:rPr lang="en-US"/>
              <a:t>Click icon to add picture</a:t>
            </a:r>
          </a:p>
        </p:txBody>
      </p:sp>
      <p:sp>
        <p:nvSpPr>
          <p:cNvPr id="13" name="Picture Placeholder 12"/>
          <p:cNvSpPr>
            <a:spLocks noGrp="1"/>
          </p:cNvSpPr>
          <p:nvPr>
            <p:ph type="pic" sz="quarter" idx="14"/>
          </p:nvPr>
        </p:nvSpPr>
        <p:spPr>
          <a:xfrm>
            <a:off x="9302207" y="3211577"/>
            <a:ext cx="2554941" cy="2783541"/>
          </a:xfrm>
          <a:custGeom>
            <a:avLst/>
            <a:gdLst>
              <a:gd name="connsiteX0" fmla="*/ 0 w 2554941"/>
              <a:gd name="connsiteY0" fmla="*/ 0 h 2783541"/>
              <a:gd name="connsiteX1" fmla="*/ 2554941 w 2554941"/>
              <a:gd name="connsiteY1" fmla="*/ 0 h 2783541"/>
              <a:gd name="connsiteX2" fmla="*/ 2554941 w 2554941"/>
              <a:gd name="connsiteY2" fmla="*/ 2783541 h 2783541"/>
              <a:gd name="connsiteX3" fmla="*/ 0 w 2554941"/>
              <a:gd name="connsiteY3" fmla="*/ 2783541 h 2783541"/>
            </a:gdLst>
            <a:ahLst/>
            <a:cxnLst>
              <a:cxn ang="0">
                <a:pos x="connsiteX0" y="connsiteY0"/>
              </a:cxn>
              <a:cxn ang="0">
                <a:pos x="connsiteX1" y="connsiteY1"/>
              </a:cxn>
              <a:cxn ang="0">
                <a:pos x="connsiteX2" y="connsiteY2"/>
              </a:cxn>
              <a:cxn ang="0">
                <a:pos x="connsiteX3" y="connsiteY3"/>
              </a:cxn>
            </a:cxnLst>
            <a:rect l="l" t="t" r="r" b="b"/>
            <a:pathLst>
              <a:path w="2554941" h="2783541">
                <a:moveTo>
                  <a:pt x="0" y="0"/>
                </a:moveTo>
                <a:lnTo>
                  <a:pt x="2554941" y="0"/>
                </a:lnTo>
                <a:lnTo>
                  <a:pt x="2554941" y="2783541"/>
                </a:lnTo>
                <a:lnTo>
                  <a:pt x="0" y="2783541"/>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r>
              <a:rPr lang="en-US"/>
              <a:t>Click icon to add picture</a:t>
            </a:r>
          </a:p>
        </p:txBody>
      </p:sp>
      <p:sp>
        <p:nvSpPr>
          <p:cNvPr id="8" name="Title 1">
            <a:extLst>
              <a:ext uri="{FF2B5EF4-FFF2-40B4-BE49-F238E27FC236}">
                <a16:creationId xmlns:a16="http://schemas.microsoft.com/office/drawing/2014/main" id="{D24AD5C8-0D59-4F8F-814E-35B4A9D5C7F6}"/>
              </a:ext>
            </a:extLst>
          </p:cNvPr>
          <p:cNvSpPr>
            <a:spLocks noGrp="1"/>
          </p:cNvSpPr>
          <p:nvPr>
            <p:ph type="title"/>
          </p:nvPr>
        </p:nvSpPr>
        <p:spPr>
          <a:xfrm>
            <a:off x="234836" y="365126"/>
            <a:ext cx="5564868" cy="464280"/>
          </a:xfrm>
        </p:spPr>
        <p:txBody>
          <a:bodyPr/>
          <a:lstStyle/>
          <a:p>
            <a:r>
              <a:rPr lang="en-US"/>
              <a:t>Click to edit Master title style</a:t>
            </a:r>
          </a:p>
        </p:txBody>
      </p:sp>
      <p:sp>
        <p:nvSpPr>
          <p:cNvPr id="17" name="Content Placeholder 14">
            <a:extLst>
              <a:ext uri="{FF2B5EF4-FFF2-40B4-BE49-F238E27FC236}">
                <a16:creationId xmlns:a16="http://schemas.microsoft.com/office/drawing/2014/main" id="{5551279D-07B3-46C3-99B0-C35A419D074D}"/>
              </a:ext>
            </a:extLst>
          </p:cNvPr>
          <p:cNvSpPr>
            <a:spLocks noGrp="1"/>
          </p:cNvSpPr>
          <p:nvPr>
            <p:ph sz="quarter" idx="11" hasCustomPrompt="1"/>
          </p:nvPr>
        </p:nvSpPr>
        <p:spPr>
          <a:xfrm>
            <a:off x="6302375" y="261938"/>
            <a:ext cx="5584825" cy="603250"/>
          </a:xfrm>
          <a:prstGeom prst="rect">
            <a:avLst/>
          </a:prstGeom>
        </p:spPr>
        <p:txBody>
          <a:bodyPr anchor="ctr"/>
          <a:lstStyle>
            <a:lvl1pPr>
              <a:defRPr/>
            </a:lvl1pPr>
          </a:lstStyle>
          <a:p>
            <a:pPr lvl="0"/>
            <a:r>
              <a:rPr lang="en-US"/>
              <a:t>Insert question</a:t>
            </a:r>
            <a:endParaRPr lang="en-CA"/>
          </a:p>
        </p:txBody>
      </p:sp>
    </p:spTree>
    <p:extLst>
      <p:ext uri="{BB962C8B-B14F-4D97-AF65-F5344CB8AC3E}">
        <p14:creationId xmlns:p14="http://schemas.microsoft.com/office/powerpoint/2010/main" val="24591201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9" name="Picture Placeholder 8"/>
          <p:cNvSpPr>
            <a:spLocks noGrp="1"/>
          </p:cNvSpPr>
          <p:nvPr>
            <p:ph type="pic" sz="quarter" idx="11"/>
          </p:nvPr>
        </p:nvSpPr>
        <p:spPr>
          <a:xfrm>
            <a:off x="4953000" y="859666"/>
            <a:ext cx="5448300" cy="5322193"/>
          </a:xfrm>
          <a:custGeom>
            <a:avLst/>
            <a:gdLst>
              <a:gd name="connsiteX0" fmla="*/ 0 w 5448300"/>
              <a:gd name="connsiteY0" fmla="*/ 0 h 5715000"/>
              <a:gd name="connsiteX1" fmla="*/ 5448300 w 5448300"/>
              <a:gd name="connsiteY1" fmla="*/ 0 h 5715000"/>
              <a:gd name="connsiteX2" fmla="*/ 5448300 w 5448300"/>
              <a:gd name="connsiteY2" fmla="*/ 5715000 h 5715000"/>
              <a:gd name="connsiteX3" fmla="*/ 0 w 5448300"/>
              <a:gd name="connsiteY3" fmla="*/ 5715000 h 5715000"/>
            </a:gdLst>
            <a:ahLst/>
            <a:cxnLst>
              <a:cxn ang="0">
                <a:pos x="connsiteX0" y="connsiteY0"/>
              </a:cxn>
              <a:cxn ang="0">
                <a:pos x="connsiteX1" y="connsiteY1"/>
              </a:cxn>
              <a:cxn ang="0">
                <a:pos x="connsiteX2" y="connsiteY2"/>
              </a:cxn>
              <a:cxn ang="0">
                <a:pos x="connsiteX3" y="connsiteY3"/>
              </a:cxn>
            </a:cxnLst>
            <a:rect l="l" t="t" r="r" b="b"/>
            <a:pathLst>
              <a:path w="5448300" h="5715000">
                <a:moveTo>
                  <a:pt x="0" y="0"/>
                </a:moveTo>
                <a:lnTo>
                  <a:pt x="5448300" y="0"/>
                </a:lnTo>
                <a:lnTo>
                  <a:pt x="5448300" y="5715000"/>
                </a:lnTo>
                <a:lnTo>
                  <a:pt x="0" y="5715000"/>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r>
              <a:rPr lang="en-US"/>
              <a:t>Click icon to add picture</a:t>
            </a:r>
          </a:p>
        </p:txBody>
      </p:sp>
      <p:sp>
        <p:nvSpPr>
          <p:cNvPr id="6" name="Title 1">
            <a:extLst>
              <a:ext uri="{FF2B5EF4-FFF2-40B4-BE49-F238E27FC236}">
                <a16:creationId xmlns:a16="http://schemas.microsoft.com/office/drawing/2014/main" id="{A8B94064-04E4-425A-A3D3-F1EF730B341D}"/>
              </a:ext>
            </a:extLst>
          </p:cNvPr>
          <p:cNvSpPr>
            <a:spLocks noGrp="1"/>
          </p:cNvSpPr>
          <p:nvPr>
            <p:ph type="title"/>
          </p:nvPr>
        </p:nvSpPr>
        <p:spPr>
          <a:xfrm>
            <a:off x="234836" y="365126"/>
            <a:ext cx="5564868" cy="464280"/>
          </a:xfrm>
        </p:spPr>
        <p:txBody>
          <a:bodyPr/>
          <a:lstStyle/>
          <a:p>
            <a:r>
              <a:rPr lang="en-US"/>
              <a:t>Click to edit Master title style</a:t>
            </a:r>
          </a:p>
        </p:txBody>
      </p:sp>
      <p:sp>
        <p:nvSpPr>
          <p:cNvPr id="12" name="Content Placeholder 14">
            <a:extLst>
              <a:ext uri="{FF2B5EF4-FFF2-40B4-BE49-F238E27FC236}">
                <a16:creationId xmlns:a16="http://schemas.microsoft.com/office/drawing/2014/main" id="{34115862-C1CB-4A07-940C-38085A704BE0}"/>
              </a:ext>
            </a:extLst>
          </p:cNvPr>
          <p:cNvSpPr>
            <a:spLocks noGrp="1"/>
          </p:cNvSpPr>
          <p:nvPr>
            <p:ph sz="quarter" idx="12" hasCustomPrompt="1"/>
          </p:nvPr>
        </p:nvSpPr>
        <p:spPr>
          <a:xfrm>
            <a:off x="6302375" y="261938"/>
            <a:ext cx="5584825" cy="603250"/>
          </a:xfrm>
          <a:prstGeom prst="rect">
            <a:avLst/>
          </a:prstGeom>
        </p:spPr>
        <p:txBody>
          <a:bodyPr anchor="ctr"/>
          <a:lstStyle>
            <a:lvl1pPr>
              <a:defRPr/>
            </a:lvl1pPr>
          </a:lstStyle>
          <a:p>
            <a:pPr lvl="0"/>
            <a:r>
              <a:rPr lang="en-US"/>
              <a:t>Insert question</a:t>
            </a:r>
            <a:endParaRPr lang="en-CA"/>
          </a:p>
        </p:txBody>
      </p:sp>
    </p:spTree>
    <p:extLst>
      <p:ext uri="{BB962C8B-B14F-4D97-AF65-F5344CB8AC3E}">
        <p14:creationId xmlns:p14="http://schemas.microsoft.com/office/powerpoint/2010/main" val="42528908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9" name="Picture Placeholder 7"/>
          <p:cNvSpPr>
            <a:spLocks noGrp="1"/>
          </p:cNvSpPr>
          <p:nvPr>
            <p:ph type="pic" sz="quarter" idx="12"/>
          </p:nvPr>
        </p:nvSpPr>
        <p:spPr>
          <a:xfrm rot="2700000">
            <a:off x="5216875" y="1882088"/>
            <a:ext cx="1758247" cy="3779620"/>
          </a:xfrm>
          <a:custGeom>
            <a:avLst/>
            <a:gdLst>
              <a:gd name="connsiteX0" fmla="*/ 243167 w 2120210"/>
              <a:gd name="connsiteY0" fmla="*/ 0 h 4557713"/>
              <a:gd name="connsiteX1" fmla="*/ 478970 w 2120210"/>
              <a:gd name="connsiteY1" fmla="*/ 0 h 4557713"/>
              <a:gd name="connsiteX2" fmla="*/ 478970 w 2120210"/>
              <a:gd name="connsiteY2" fmla="*/ 32785 h 4557713"/>
              <a:gd name="connsiteX3" fmla="*/ 614849 w 2120210"/>
              <a:gd name="connsiteY3" fmla="*/ 169627 h 4557713"/>
              <a:gd name="connsiteX4" fmla="*/ 1511217 w 2120210"/>
              <a:gd name="connsiteY4" fmla="*/ 169627 h 4557713"/>
              <a:gd name="connsiteX5" fmla="*/ 1647095 w 2120210"/>
              <a:gd name="connsiteY5" fmla="*/ 32785 h 4557713"/>
              <a:gd name="connsiteX6" fmla="*/ 1647095 w 2120210"/>
              <a:gd name="connsiteY6" fmla="*/ 0 h 4557713"/>
              <a:gd name="connsiteX7" fmla="*/ 1877044 w 2120210"/>
              <a:gd name="connsiteY7" fmla="*/ 0 h 4557713"/>
              <a:gd name="connsiteX8" fmla="*/ 2120210 w 2120210"/>
              <a:gd name="connsiteY8" fmla="*/ 244892 h 4557713"/>
              <a:gd name="connsiteX9" fmla="*/ 2120210 w 2120210"/>
              <a:gd name="connsiteY9" fmla="*/ 4312821 h 4557713"/>
              <a:gd name="connsiteX10" fmla="*/ 1877044 w 2120210"/>
              <a:gd name="connsiteY10" fmla="*/ 4557713 h 4557713"/>
              <a:gd name="connsiteX11" fmla="*/ 243167 w 2120210"/>
              <a:gd name="connsiteY11" fmla="*/ 4557713 h 4557713"/>
              <a:gd name="connsiteX12" fmla="*/ 0 w 2120210"/>
              <a:gd name="connsiteY12" fmla="*/ 4312821 h 4557713"/>
              <a:gd name="connsiteX13" fmla="*/ 0 w 2120210"/>
              <a:gd name="connsiteY13" fmla="*/ 244892 h 4557713"/>
              <a:gd name="connsiteX14" fmla="*/ 243167 w 2120210"/>
              <a:gd name="connsiteY14" fmla="*/ 0 h 455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20210" h="4557713">
                <a:moveTo>
                  <a:pt x="243167" y="0"/>
                </a:moveTo>
                <a:lnTo>
                  <a:pt x="478970" y="0"/>
                </a:lnTo>
                <a:lnTo>
                  <a:pt x="478970" y="32785"/>
                </a:lnTo>
                <a:cubicBezTo>
                  <a:pt x="478970" y="108361"/>
                  <a:pt x="539806" y="169627"/>
                  <a:pt x="614849" y="169627"/>
                </a:cubicBezTo>
                <a:lnTo>
                  <a:pt x="1511217" y="169627"/>
                </a:lnTo>
                <a:cubicBezTo>
                  <a:pt x="1586260" y="169627"/>
                  <a:pt x="1647095" y="108361"/>
                  <a:pt x="1647095" y="32785"/>
                </a:cubicBezTo>
                <a:lnTo>
                  <a:pt x="1647095" y="0"/>
                </a:lnTo>
                <a:lnTo>
                  <a:pt x="1877044" y="0"/>
                </a:lnTo>
                <a:cubicBezTo>
                  <a:pt x="2011342" y="0"/>
                  <a:pt x="2120210" y="109642"/>
                  <a:pt x="2120210" y="244892"/>
                </a:cubicBezTo>
                <a:lnTo>
                  <a:pt x="2120210" y="4312821"/>
                </a:lnTo>
                <a:cubicBezTo>
                  <a:pt x="2120210" y="4448072"/>
                  <a:pt x="2011342" y="4557713"/>
                  <a:pt x="1877044" y="4557713"/>
                </a:cubicBezTo>
                <a:lnTo>
                  <a:pt x="243167" y="4557713"/>
                </a:lnTo>
                <a:cubicBezTo>
                  <a:pt x="108869" y="4557713"/>
                  <a:pt x="0" y="4448072"/>
                  <a:pt x="0" y="4312821"/>
                </a:cubicBezTo>
                <a:lnTo>
                  <a:pt x="0" y="244892"/>
                </a:lnTo>
                <a:cubicBezTo>
                  <a:pt x="0" y="109642"/>
                  <a:pt x="108869" y="0"/>
                  <a:pt x="243167" y="0"/>
                </a:cubicBez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r>
              <a:rPr lang="en-US"/>
              <a:t>Click icon to add picture</a:t>
            </a:r>
          </a:p>
        </p:txBody>
      </p:sp>
      <p:sp>
        <p:nvSpPr>
          <p:cNvPr id="10" name="Picture Placeholder 7"/>
          <p:cNvSpPr>
            <a:spLocks noGrp="1"/>
          </p:cNvSpPr>
          <p:nvPr>
            <p:ph type="pic" sz="quarter" idx="13"/>
          </p:nvPr>
        </p:nvSpPr>
        <p:spPr>
          <a:xfrm rot="2700000">
            <a:off x="1359754" y="1882087"/>
            <a:ext cx="1758247" cy="3779620"/>
          </a:xfrm>
          <a:custGeom>
            <a:avLst/>
            <a:gdLst>
              <a:gd name="connsiteX0" fmla="*/ 243167 w 2120210"/>
              <a:gd name="connsiteY0" fmla="*/ 0 h 4557713"/>
              <a:gd name="connsiteX1" fmla="*/ 478970 w 2120210"/>
              <a:gd name="connsiteY1" fmla="*/ 0 h 4557713"/>
              <a:gd name="connsiteX2" fmla="*/ 478970 w 2120210"/>
              <a:gd name="connsiteY2" fmla="*/ 32785 h 4557713"/>
              <a:gd name="connsiteX3" fmla="*/ 614849 w 2120210"/>
              <a:gd name="connsiteY3" fmla="*/ 169627 h 4557713"/>
              <a:gd name="connsiteX4" fmla="*/ 1511217 w 2120210"/>
              <a:gd name="connsiteY4" fmla="*/ 169627 h 4557713"/>
              <a:gd name="connsiteX5" fmla="*/ 1647095 w 2120210"/>
              <a:gd name="connsiteY5" fmla="*/ 32785 h 4557713"/>
              <a:gd name="connsiteX6" fmla="*/ 1647095 w 2120210"/>
              <a:gd name="connsiteY6" fmla="*/ 0 h 4557713"/>
              <a:gd name="connsiteX7" fmla="*/ 1877044 w 2120210"/>
              <a:gd name="connsiteY7" fmla="*/ 0 h 4557713"/>
              <a:gd name="connsiteX8" fmla="*/ 2120210 w 2120210"/>
              <a:gd name="connsiteY8" fmla="*/ 244892 h 4557713"/>
              <a:gd name="connsiteX9" fmla="*/ 2120210 w 2120210"/>
              <a:gd name="connsiteY9" fmla="*/ 4312821 h 4557713"/>
              <a:gd name="connsiteX10" fmla="*/ 1877044 w 2120210"/>
              <a:gd name="connsiteY10" fmla="*/ 4557713 h 4557713"/>
              <a:gd name="connsiteX11" fmla="*/ 243167 w 2120210"/>
              <a:gd name="connsiteY11" fmla="*/ 4557713 h 4557713"/>
              <a:gd name="connsiteX12" fmla="*/ 0 w 2120210"/>
              <a:gd name="connsiteY12" fmla="*/ 4312821 h 4557713"/>
              <a:gd name="connsiteX13" fmla="*/ 0 w 2120210"/>
              <a:gd name="connsiteY13" fmla="*/ 244892 h 4557713"/>
              <a:gd name="connsiteX14" fmla="*/ 243167 w 2120210"/>
              <a:gd name="connsiteY14" fmla="*/ 0 h 455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20210" h="4557713">
                <a:moveTo>
                  <a:pt x="243167" y="0"/>
                </a:moveTo>
                <a:lnTo>
                  <a:pt x="478970" y="0"/>
                </a:lnTo>
                <a:lnTo>
                  <a:pt x="478970" y="32785"/>
                </a:lnTo>
                <a:cubicBezTo>
                  <a:pt x="478970" y="108361"/>
                  <a:pt x="539806" y="169627"/>
                  <a:pt x="614849" y="169627"/>
                </a:cubicBezTo>
                <a:lnTo>
                  <a:pt x="1511217" y="169627"/>
                </a:lnTo>
                <a:cubicBezTo>
                  <a:pt x="1586260" y="169627"/>
                  <a:pt x="1647095" y="108361"/>
                  <a:pt x="1647095" y="32785"/>
                </a:cubicBezTo>
                <a:lnTo>
                  <a:pt x="1647095" y="0"/>
                </a:lnTo>
                <a:lnTo>
                  <a:pt x="1877044" y="0"/>
                </a:lnTo>
                <a:cubicBezTo>
                  <a:pt x="2011342" y="0"/>
                  <a:pt x="2120210" y="109642"/>
                  <a:pt x="2120210" y="244892"/>
                </a:cubicBezTo>
                <a:lnTo>
                  <a:pt x="2120210" y="4312821"/>
                </a:lnTo>
                <a:cubicBezTo>
                  <a:pt x="2120210" y="4448072"/>
                  <a:pt x="2011342" y="4557713"/>
                  <a:pt x="1877044" y="4557713"/>
                </a:cubicBezTo>
                <a:lnTo>
                  <a:pt x="243167" y="4557713"/>
                </a:lnTo>
                <a:cubicBezTo>
                  <a:pt x="108869" y="4557713"/>
                  <a:pt x="0" y="4448072"/>
                  <a:pt x="0" y="4312821"/>
                </a:cubicBezTo>
                <a:lnTo>
                  <a:pt x="0" y="244892"/>
                </a:lnTo>
                <a:cubicBezTo>
                  <a:pt x="0" y="109642"/>
                  <a:pt x="108869" y="0"/>
                  <a:pt x="243167" y="0"/>
                </a:cubicBez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r>
              <a:rPr lang="en-US"/>
              <a:t>Click icon to add picture</a:t>
            </a:r>
          </a:p>
        </p:txBody>
      </p:sp>
      <p:sp>
        <p:nvSpPr>
          <p:cNvPr id="11" name="Picture Placeholder 7"/>
          <p:cNvSpPr>
            <a:spLocks noGrp="1"/>
          </p:cNvSpPr>
          <p:nvPr>
            <p:ph type="pic" sz="quarter" idx="14"/>
          </p:nvPr>
        </p:nvSpPr>
        <p:spPr>
          <a:xfrm rot="2700000">
            <a:off x="8997797" y="1882087"/>
            <a:ext cx="1758247" cy="3779620"/>
          </a:xfrm>
          <a:custGeom>
            <a:avLst/>
            <a:gdLst>
              <a:gd name="connsiteX0" fmla="*/ 243167 w 2120210"/>
              <a:gd name="connsiteY0" fmla="*/ 0 h 4557713"/>
              <a:gd name="connsiteX1" fmla="*/ 478970 w 2120210"/>
              <a:gd name="connsiteY1" fmla="*/ 0 h 4557713"/>
              <a:gd name="connsiteX2" fmla="*/ 478970 w 2120210"/>
              <a:gd name="connsiteY2" fmla="*/ 32785 h 4557713"/>
              <a:gd name="connsiteX3" fmla="*/ 614849 w 2120210"/>
              <a:gd name="connsiteY3" fmla="*/ 169627 h 4557713"/>
              <a:gd name="connsiteX4" fmla="*/ 1511217 w 2120210"/>
              <a:gd name="connsiteY4" fmla="*/ 169627 h 4557713"/>
              <a:gd name="connsiteX5" fmla="*/ 1647095 w 2120210"/>
              <a:gd name="connsiteY5" fmla="*/ 32785 h 4557713"/>
              <a:gd name="connsiteX6" fmla="*/ 1647095 w 2120210"/>
              <a:gd name="connsiteY6" fmla="*/ 0 h 4557713"/>
              <a:gd name="connsiteX7" fmla="*/ 1877044 w 2120210"/>
              <a:gd name="connsiteY7" fmla="*/ 0 h 4557713"/>
              <a:gd name="connsiteX8" fmla="*/ 2120210 w 2120210"/>
              <a:gd name="connsiteY8" fmla="*/ 244892 h 4557713"/>
              <a:gd name="connsiteX9" fmla="*/ 2120210 w 2120210"/>
              <a:gd name="connsiteY9" fmla="*/ 4312821 h 4557713"/>
              <a:gd name="connsiteX10" fmla="*/ 1877044 w 2120210"/>
              <a:gd name="connsiteY10" fmla="*/ 4557713 h 4557713"/>
              <a:gd name="connsiteX11" fmla="*/ 243167 w 2120210"/>
              <a:gd name="connsiteY11" fmla="*/ 4557713 h 4557713"/>
              <a:gd name="connsiteX12" fmla="*/ 0 w 2120210"/>
              <a:gd name="connsiteY12" fmla="*/ 4312821 h 4557713"/>
              <a:gd name="connsiteX13" fmla="*/ 0 w 2120210"/>
              <a:gd name="connsiteY13" fmla="*/ 244892 h 4557713"/>
              <a:gd name="connsiteX14" fmla="*/ 243167 w 2120210"/>
              <a:gd name="connsiteY14" fmla="*/ 0 h 455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20210" h="4557713">
                <a:moveTo>
                  <a:pt x="243167" y="0"/>
                </a:moveTo>
                <a:lnTo>
                  <a:pt x="478970" y="0"/>
                </a:lnTo>
                <a:lnTo>
                  <a:pt x="478970" y="32785"/>
                </a:lnTo>
                <a:cubicBezTo>
                  <a:pt x="478970" y="108361"/>
                  <a:pt x="539806" y="169627"/>
                  <a:pt x="614849" y="169627"/>
                </a:cubicBezTo>
                <a:lnTo>
                  <a:pt x="1511217" y="169627"/>
                </a:lnTo>
                <a:cubicBezTo>
                  <a:pt x="1586260" y="169627"/>
                  <a:pt x="1647095" y="108361"/>
                  <a:pt x="1647095" y="32785"/>
                </a:cubicBezTo>
                <a:lnTo>
                  <a:pt x="1647095" y="0"/>
                </a:lnTo>
                <a:lnTo>
                  <a:pt x="1877044" y="0"/>
                </a:lnTo>
                <a:cubicBezTo>
                  <a:pt x="2011342" y="0"/>
                  <a:pt x="2120210" y="109642"/>
                  <a:pt x="2120210" y="244892"/>
                </a:cubicBezTo>
                <a:lnTo>
                  <a:pt x="2120210" y="4312821"/>
                </a:lnTo>
                <a:cubicBezTo>
                  <a:pt x="2120210" y="4448072"/>
                  <a:pt x="2011342" y="4557713"/>
                  <a:pt x="1877044" y="4557713"/>
                </a:cubicBezTo>
                <a:lnTo>
                  <a:pt x="243167" y="4557713"/>
                </a:lnTo>
                <a:cubicBezTo>
                  <a:pt x="108869" y="4557713"/>
                  <a:pt x="0" y="4448072"/>
                  <a:pt x="0" y="4312821"/>
                </a:cubicBezTo>
                <a:lnTo>
                  <a:pt x="0" y="244892"/>
                </a:lnTo>
                <a:cubicBezTo>
                  <a:pt x="0" y="109642"/>
                  <a:pt x="108869" y="0"/>
                  <a:pt x="243167" y="0"/>
                </a:cubicBez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r>
              <a:rPr lang="en-US"/>
              <a:t>Click icon to add picture</a:t>
            </a:r>
          </a:p>
        </p:txBody>
      </p:sp>
      <p:sp>
        <p:nvSpPr>
          <p:cNvPr id="8" name="Title 1">
            <a:extLst>
              <a:ext uri="{FF2B5EF4-FFF2-40B4-BE49-F238E27FC236}">
                <a16:creationId xmlns:a16="http://schemas.microsoft.com/office/drawing/2014/main" id="{9BDE9361-1CB9-4EA8-A2F5-D8BE88702F6C}"/>
              </a:ext>
            </a:extLst>
          </p:cNvPr>
          <p:cNvSpPr>
            <a:spLocks noGrp="1"/>
          </p:cNvSpPr>
          <p:nvPr>
            <p:ph type="title"/>
          </p:nvPr>
        </p:nvSpPr>
        <p:spPr>
          <a:xfrm>
            <a:off x="234836" y="365126"/>
            <a:ext cx="5564868" cy="464280"/>
          </a:xfrm>
        </p:spPr>
        <p:txBody>
          <a:bodyPr/>
          <a:lstStyle/>
          <a:p>
            <a:r>
              <a:rPr lang="en-US"/>
              <a:t>Click to edit Master title style</a:t>
            </a:r>
          </a:p>
        </p:txBody>
      </p:sp>
      <p:sp>
        <p:nvSpPr>
          <p:cNvPr id="16" name="Content Placeholder 14">
            <a:extLst>
              <a:ext uri="{FF2B5EF4-FFF2-40B4-BE49-F238E27FC236}">
                <a16:creationId xmlns:a16="http://schemas.microsoft.com/office/drawing/2014/main" id="{1DFBCC5B-F1F1-4D20-8473-14D906F186A1}"/>
              </a:ext>
            </a:extLst>
          </p:cNvPr>
          <p:cNvSpPr>
            <a:spLocks noGrp="1"/>
          </p:cNvSpPr>
          <p:nvPr>
            <p:ph sz="quarter" idx="11" hasCustomPrompt="1"/>
          </p:nvPr>
        </p:nvSpPr>
        <p:spPr>
          <a:xfrm>
            <a:off x="6302375" y="261938"/>
            <a:ext cx="5584825" cy="603250"/>
          </a:xfrm>
          <a:prstGeom prst="rect">
            <a:avLst/>
          </a:prstGeom>
        </p:spPr>
        <p:txBody>
          <a:bodyPr anchor="ctr"/>
          <a:lstStyle>
            <a:lvl1pPr>
              <a:defRPr/>
            </a:lvl1pPr>
          </a:lstStyle>
          <a:p>
            <a:pPr lvl="0"/>
            <a:r>
              <a:rPr lang="en-US"/>
              <a:t>Insert question</a:t>
            </a:r>
            <a:endParaRPr lang="en-CA"/>
          </a:p>
        </p:txBody>
      </p:sp>
    </p:spTree>
    <p:extLst>
      <p:ext uri="{BB962C8B-B14F-4D97-AF65-F5344CB8AC3E}">
        <p14:creationId xmlns:p14="http://schemas.microsoft.com/office/powerpoint/2010/main" val="28717796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5514920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917607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7831085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050531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883029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4">
            <a:extLst>
              <a:ext uri="{FF2B5EF4-FFF2-40B4-BE49-F238E27FC236}">
                <a16:creationId xmlns:a16="http://schemas.microsoft.com/office/drawing/2014/main" id="{A4F891BA-75D7-4E2F-9545-A5C82F93FA83}"/>
              </a:ext>
            </a:extLst>
          </p:cNvPr>
          <p:cNvSpPr>
            <a:spLocks noGrp="1"/>
          </p:cNvSpPr>
          <p:nvPr>
            <p:ph sz="quarter" idx="11" hasCustomPrompt="1"/>
          </p:nvPr>
        </p:nvSpPr>
        <p:spPr>
          <a:xfrm>
            <a:off x="6302375" y="261938"/>
            <a:ext cx="5584825" cy="603250"/>
          </a:xfrm>
          <a:prstGeom prst="rect">
            <a:avLst/>
          </a:prstGeom>
        </p:spPr>
        <p:txBody>
          <a:bodyPr anchor="ctr"/>
          <a:lstStyle>
            <a:lvl1pPr>
              <a:defRPr/>
            </a:lvl1pPr>
          </a:lstStyle>
          <a:p>
            <a:pPr lvl="0"/>
            <a:r>
              <a:rPr lang="en-US"/>
              <a:t>Insert question</a:t>
            </a:r>
            <a:endParaRPr lang="en-CA"/>
          </a:p>
        </p:txBody>
      </p:sp>
    </p:spTree>
    <p:extLst>
      <p:ext uri="{BB962C8B-B14F-4D97-AF65-F5344CB8AC3E}">
        <p14:creationId xmlns:p14="http://schemas.microsoft.com/office/powerpoint/2010/main" val="149214129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343101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78966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06129558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4862336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1581846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086765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0368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3429000" y="0"/>
            <a:ext cx="4419600" cy="6858000"/>
          </a:xfrm>
          <a:custGeom>
            <a:avLst/>
            <a:gdLst>
              <a:gd name="connsiteX0" fmla="*/ 0 w 4419600"/>
              <a:gd name="connsiteY0" fmla="*/ 0 h 6858000"/>
              <a:gd name="connsiteX1" fmla="*/ 4419600 w 4419600"/>
              <a:gd name="connsiteY1" fmla="*/ 0 h 6858000"/>
              <a:gd name="connsiteX2" fmla="*/ 4419600 w 4419600"/>
              <a:gd name="connsiteY2" fmla="*/ 6858000 h 6858000"/>
              <a:gd name="connsiteX3" fmla="*/ 0 w 44196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419600" h="6858000">
                <a:moveTo>
                  <a:pt x="0" y="0"/>
                </a:moveTo>
                <a:lnTo>
                  <a:pt x="4419600" y="0"/>
                </a:lnTo>
                <a:lnTo>
                  <a:pt x="4419600" y="6858000"/>
                </a:lnTo>
                <a:lnTo>
                  <a:pt x="0" y="6858000"/>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Tree>
    <p:extLst>
      <p:ext uri="{BB962C8B-B14F-4D97-AF65-F5344CB8AC3E}">
        <p14:creationId xmlns:p14="http://schemas.microsoft.com/office/powerpoint/2010/main" val="59833110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7448550" y="1028700"/>
            <a:ext cx="3581400" cy="4800600"/>
          </a:xfrm>
          <a:custGeom>
            <a:avLst/>
            <a:gdLst>
              <a:gd name="connsiteX0" fmla="*/ 0 w 3581400"/>
              <a:gd name="connsiteY0" fmla="*/ 0 h 4800600"/>
              <a:gd name="connsiteX1" fmla="*/ 3581400 w 3581400"/>
              <a:gd name="connsiteY1" fmla="*/ 0 h 4800600"/>
              <a:gd name="connsiteX2" fmla="*/ 3581400 w 3581400"/>
              <a:gd name="connsiteY2" fmla="*/ 4800600 h 4800600"/>
              <a:gd name="connsiteX3" fmla="*/ 0 w 3581400"/>
              <a:gd name="connsiteY3" fmla="*/ 4800600 h 4800600"/>
            </a:gdLst>
            <a:ahLst/>
            <a:cxnLst>
              <a:cxn ang="0">
                <a:pos x="connsiteX0" y="connsiteY0"/>
              </a:cxn>
              <a:cxn ang="0">
                <a:pos x="connsiteX1" y="connsiteY1"/>
              </a:cxn>
              <a:cxn ang="0">
                <a:pos x="connsiteX2" y="connsiteY2"/>
              </a:cxn>
              <a:cxn ang="0">
                <a:pos x="connsiteX3" y="connsiteY3"/>
              </a:cxn>
            </a:cxnLst>
            <a:rect l="l" t="t" r="r" b="b"/>
            <a:pathLst>
              <a:path w="3581400" h="4800600">
                <a:moveTo>
                  <a:pt x="0" y="0"/>
                </a:moveTo>
                <a:lnTo>
                  <a:pt x="3581400" y="0"/>
                </a:lnTo>
                <a:lnTo>
                  <a:pt x="3581400" y="4800600"/>
                </a:lnTo>
                <a:lnTo>
                  <a:pt x="0" y="4800600"/>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Tree>
    <p:extLst>
      <p:ext uri="{BB962C8B-B14F-4D97-AF65-F5344CB8AC3E}">
        <p14:creationId xmlns:p14="http://schemas.microsoft.com/office/powerpoint/2010/main" val="32408221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6" name="Picture Placeholder 9"/>
          <p:cNvSpPr>
            <a:spLocks noGrp="1"/>
          </p:cNvSpPr>
          <p:nvPr>
            <p:ph type="pic" sz="quarter" idx="10"/>
          </p:nvPr>
        </p:nvSpPr>
        <p:spPr>
          <a:xfrm>
            <a:off x="3067050" y="0"/>
            <a:ext cx="5086350" cy="3429000"/>
          </a:xfrm>
          <a:custGeom>
            <a:avLst/>
            <a:gdLst>
              <a:gd name="connsiteX0" fmla="*/ 0 w 5086350"/>
              <a:gd name="connsiteY0" fmla="*/ 0 h 3429000"/>
              <a:gd name="connsiteX1" fmla="*/ 5086350 w 5086350"/>
              <a:gd name="connsiteY1" fmla="*/ 0 h 3429000"/>
              <a:gd name="connsiteX2" fmla="*/ 5086350 w 5086350"/>
              <a:gd name="connsiteY2" fmla="*/ 3429000 h 3429000"/>
              <a:gd name="connsiteX3" fmla="*/ 0 w 508635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5086350" h="3429000">
                <a:moveTo>
                  <a:pt x="0" y="0"/>
                </a:moveTo>
                <a:lnTo>
                  <a:pt x="5086350" y="0"/>
                </a:lnTo>
                <a:lnTo>
                  <a:pt x="5086350" y="3429000"/>
                </a:lnTo>
                <a:lnTo>
                  <a:pt x="0" y="3429000"/>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Tree>
    <p:extLst>
      <p:ext uri="{BB962C8B-B14F-4D97-AF65-F5344CB8AC3E}">
        <p14:creationId xmlns:p14="http://schemas.microsoft.com/office/powerpoint/2010/main" val="12489879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4">
            <a:extLst>
              <a:ext uri="{FF2B5EF4-FFF2-40B4-BE49-F238E27FC236}">
                <a16:creationId xmlns:a16="http://schemas.microsoft.com/office/drawing/2014/main" id="{DEC8BDD8-1D4C-43F5-B237-E566534A99FD}"/>
              </a:ext>
            </a:extLst>
          </p:cNvPr>
          <p:cNvSpPr>
            <a:spLocks noGrp="1"/>
          </p:cNvSpPr>
          <p:nvPr>
            <p:ph sz="quarter" idx="12" hasCustomPrompt="1"/>
          </p:nvPr>
        </p:nvSpPr>
        <p:spPr>
          <a:xfrm>
            <a:off x="6302375" y="261938"/>
            <a:ext cx="5584825" cy="603250"/>
          </a:xfrm>
          <a:prstGeom prst="rect">
            <a:avLst/>
          </a:prstGeom>
        </p:spPr>
        <p:txBody>
          <a:bodyPr anchor="ctr"/>
          <a:lstStyle>
            <a:lvl1pPr>
              <a:defRPr/>
            </a:lvl1pPr>
          </a:lstStyle>
          <a:p>
            <a:pPr lvl="0"/>
            <a:r>
              <a:rPr lang="en-US"/>
              <a:t>Insert question</a:t>
            </a:r>
            <a:endParaRPr lang="en-CA"/>
          </a:p>
        </p:txBody>
      </p:sp>
    </p:spTree>
    <p:extLst>
      <p:ext uri="{BB962C8B-B14F-4D97-AF65-F5344CB8AC3E}">
        <p14:creationId xmlns:p14="http://schemas.microsoft.com/office/powerpoint/2010/main" val="223691039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6" name="Picture Placeholder 9"/>
          <p:cNvSpPr>
            <a:spLocks noGrp="1"/>
          </p:cNvSpPr>
          <p:nvPr>
            <p:ph type="pic" sz="quarter" idx="10"/>
          </p:nvPr>
        </p:nvSpPr>
        <p:spPr>
          <a:xfrm>
            <a:off x="0" y="-2"/>
            <a:ext cx="10782300" cy="6858002"/>
          </a:xfrm>
          <a:custGeom>
            <a:avLst/>
            <a:gdLst>
              <a:gd name="connsiteX0" fmla="*/ 0 w 5086350"/>
              <a:gd name="connsiteY0" fmla="*/ 0 h 3429000"/>
              <a:gd name="connsiteX1" fmla="*/ 5086350 w 5086350"/>
              <a:gd name="connsiteY1" fmla="*/ 0 h 3429000"/>
              <a:gd name="connsiteX2" fmla="*/ 5086350 w 5086350"/>
              <a:gd name="connsiteY2" fmla="*/ 3429000 h 3429000"/>
              <a:gd name="connsiteX3" fmla="*/ 0 w 508635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5086350" h="3429000">
                <a:moveTo>
                  <a:pt x="0" y="0"/>
                </a:moveTo>
                <a:lnTo>
                  <a:pt x="5086350" y="0"/>
                </a:lnTo>
                <a:lnTo>
                  <a:pt x="5086350" y="3429000"/>
                </a:lnTo>
                <a:lnTo>
                  <a:pt x="0" y="3429000"/>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Tree>
    <p:extLst>
      <p:ext uri="{BB962C8B-B14F-4D97-AF65-F5344CB8AC3E}">
        <p14:creationId xmlns:p14="http://schemas.microsoft.com/office/powerpoint/2010/main" val="106898304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0"/>
            <a:ext cx="3505200" cy="6858000"/>
          </a:xfrm>
          <a:custGeom>
            <a:avLst/>
            <a:gdLst>
              <a:gd name="connsiteX0" fmla="*/ 0 w 3505200"/>
              <a:gd name="connsiteY0" fmla="*/ 0 h 6858000"/>
              <a:gd name="connsiteX1" fmla="*/ 3505200 w 3505200"/>
              <a:gd name="connsiteY1" fmla="*/ 0 h 6858000"/>
              <a:gd name="connsiteX2" fmla="*/ 3505200 w 3505200"/>
              <a:gd name="connsiteY2" fmla="*/ 6858000 h 6858000"/>
              <a:gd name="connsiteX3" fmla="*/ 0 w 35052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05200" h="6858000">
                <a:moveTo>
                  <a:pt x="0" y="0"/>
                </a:moveTo>
                <a:lnTo>
                  <a:pt x="3505200" y="0"/>
                </a:lnTo>
                <a:lnTo>
                  <a:pt x="3505200" y="6858000"/>
                </a:lnTo>
                <a:lnTo>
                  <a:pt x="0" y="6858000"/>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Tree>
    <p:extLst>
      <p:ext uri="{BB962C8B-B14F-4D97-AF65-F5344CB8AC3E}">
        <p14:creationId xmlns:p14="http://schemas.microsoft.com/office/powerpoint/2010/main" val="421615868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5340932" y="1390650"/>
            <a:ext cx="2895600" cy="4076700"/>
          </a:xfrm>
          <a:custGeom>
            <a:avLst/>
            <a:gdLst>
              <a:gd name="connsiteX0" fmla="*/ 0 w 2895600"/>
              <a:gd name="connsiteY0" fmla="*/ 0 h 4076700"/>
              <a:gd name="connsiteX1" fmla="*/ 2895600 w 2895600"/>
              <a:gd name="connsiteY1" fmla="*/ 0 h 4076700"/>
              <a:gd name="connsiteX2" fmla="*/ 2895600 w 2895600"/>
              <a:gd name="connsiteY2" fmla="*/ 4076700 h 4076700"/>
              <a:gd name="connsiteX3" fmla="*/ 0 w 2895600"/>
              <a:gd name="connsiteY3" fmla="*/ 4076700 h 4076700"/>
            </a:gdLst>
            <a:ahLst/>
            <a:cxnLst>
              <a:cxn ang="0">
                <a:pos x="connsiteX0" y="connsiteY0"/>
              </a:cxn>
              <a:cxn ang="0">
                <a:pos x="connsiteX1" y="connsiteY1"/>
              </a:cxn>
              <a:cxn ang="0">
                <a:pos x="connsiteX2" y="connsiteY2"/>
              </a:cxn>
              <a:cxn ang="0">
                <a:pos x="connsiteX3" y="connsiteY3"/>
              </a:cxn>
            </a:cxnLst>
            <a:rect l="l" t="t" r="r" b="b"/>
            <a:pathLst>
              <a:path w="2895600" h="4076700">
                <a:moveTo>
                  <a:pt x="0" y="0"/>
                </a:moveTo>
                <a:lnTo>
                  <a:pt x="2895600" y="0"/>
                </a:lnTo>
                <a:lnTo>
                  <a:pt x="2895600" y="4076700"/>
                </a:lnTo>
                <a:lnTo>
                  <a:pt x="0" y="4076700"/>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Tree>
    <p:extLst>
      <p:ext uri="{BB962C8B-B14F-4D97-AF65-F5344CB8AC3E}">
        <p14:creationId xmlns:p14="http://schemas.microsoft.com/office/powerpoint/2010/main" val="221590465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780597" y="0"/>
            <a:ext cx="4476750" cy="6858000"/>
          </a:xfrm>
          <a:custGeom>
            <a:avLst/>
            <a:gdLst>
              <a:gd name="connsiteX0" fmla="*/ 0 w 4476750"/>
              <a:gd name="connsiteY0" fmla="*/ 0 h 6858000"/>
              <a:gd name="connsiteX1" fmla="*/ 4476750 w 4476750"/>
              <a:gd name="connsiteY1" fmla="*/ 0 h 6858000"/>
              <a:gd name="connsiteX2" fmla="*/ 4476750 w 4476750"/>
              <a:gd name="connsiteY2" fmla="*/ 6858000 h 6858000"/>
              <a:gd name="connsiteX3" fmla="*/ 0 w 447675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476750" h="6858000">
                <a:moveTo>
                  <a:pt x="0" y="0"/>
                </a:moveTo>
                <a:lnTo>
                  <a:pt x="4476750" y="0"/>
                </a:lnTo>
                <a:lnTo>
                  <a:pt x="4476750" y="6858000"/>
                </a:lnTo>
                <a:lnTo>
                  <a:pt x="0" y="6858000"/>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Tree>
    <p:extLst>
      <p:ext uri="{BB962C8B-B14F-4D97-AF65-F5344CB8AC3E}">
        <p14:creationId xmlns:p14="http://schemas.microsoft.com/office/powerpoint/2010/main" val="301358351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12" name="Picture Placeholder 11"/>
          <p:cNvSpPr>
            <a:spLocks noGrp="1"/>
          </p:cNvSpPr>
          <p:nvPr>
            <p:ph type="pic" sz="quarter" idx="10"/>
          </p:nvPr>
        </p:nvSpPr>
        <p:spPr>
          <a:xfrm>
            <a:off x="4585448" y="0"/>
            <a:ext cx="3227294" cy="6858000"/>
          </a:xfrm>
          <a:custGeom>
            <a:avLst/>
            <a:gdLst>
              <a:gd name="connsiteX0" fmla="*/ 0 w 3227294"/>
              <a:gd name="connsiteY0" fmla="*/ 0 h 6858000"/>
              <a:gd name="connsiteX1" fmla="*/ 3227294 w 3227294"/>
              <a:gd name="connsiteY1" fmla="*/ 0 h 6858000"/>
              <a:gd name="connsiteX2" fmla="*/ 3227294 w 3227294"/>
              <a:gd name="connsiteY2" fmla="*/ 6858000 h 6858000"/>
              <a:gd name="connsiteX3" fmla="*/ 0 w 322729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227294" h="6858000">
                <a:moveTo>
                  <a:pt x="0" y="0"/>
                </a:moveTo>
                <a:lnTo>
                  <a:pt x="3227294" y="0"/>
                </a:lnTo>
                <a:lnTo>
                  <a:pt x="3227294" y="6858000"/>
                </a:lnTo>
                <a:lnTo>
                  <a:pt x="0" y="6858000"/>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
        <p:nvSpPr>
          <p:cNvPr id="11" name="Picture Placeholder 10"/>
          <p:cNvSpPr>
            <a:spLocks noGrp="1"/>
          </p:cNvSpPr>
          <p:nvPr>
            <p:ph type="pic" sz="quarter" idx="11"/>
          </p:nvPr>
        </p:nvSpPr>
        <p:spPr>
          <a:xfrm>
            <a:off x="8337177" y="0"/>
            <a:ext cx="3227294" cy="6858000"/>
          </a:xfrm>
          <a:custGeom>
            <a:avLst/>
            <a:gdLst>
              <a:gd name="connsiteX0" fmla="*/ 0 w 3227294"/>
              <a:gd name="connsiteY0" fmla="*/ 0 h 6858000"/>
              <a:gd name="connsiteX1" fmla="*/ 3227294 w 3227294"/>
              <a:gd name="connsiteY1" fmla="*/ 0 h 6858000"/>
              <a:gd name="connsiteX2" fmla="*/ 3227294 w 3227294"/>
              <a:gd name="connsiteY2" fmla="*/ 6858000 h 6858000"/>
              <a:gd name="connsiteX3" fmla="*/ 0 w 322729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227294" h="6858000">
                <a:moveTo>
                  <a:pt x="0" y="0"/>
                </a:moveTo>
                <a:lnTo>
                  <a:pt x="3227294" y="0"/>
                </a:lnTo>
                <a:lnTo>
                  <a:pt x="3227294" y="6858000"/>
                </a:lnTo>
                <a:lnTo>
                  <a:pt x="0" y="6858000"/>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Tree>
    <p:extLst>
      <p:ext uri="{BB962C8B-B14F-4D97-AF65-F5344CB8AC3E}">
        <p14:creationId xmlns:p14="http://schemas.microsoft.com/office/powerpoint/2010/main" val="216459930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6" name="Picture Placeholder 7"/>
          <p:cNvSpPr>
            <a:spLocks noGrp="1"/>
          </p:cNvSpPr>
          <p:nvPr>
            <p:ph type="pic" sz="quarter" idx="10"/>
          </p:nvPr>
        </p:nvSpPr>
        <p:spPr>
          <a:xfrm>
            <a:off x="3571875" y="0"/>
            <a:ext cx="5048250" cy="3048000"/>
          </a:xfrm>
          <a:custGeom>
            <a:avLst/>
            <a:gdLst>
              <a:gd name="connsiteX0" fmla="*/ 0 w 5048250"/>
              <a:gd name="connsiteY0" fmla="*/ 0 h 3048000"/>
              <a:gd name="connsiteX1" fmla="*/ 5048250 w 5048250"/>
              <a:gd name="connsiteY1" fmla="*/ 0 h 3048000"/>
              <a:gd name="connsiteX2" fmla="*/ 5048250 w 5048250"/>
              <a:gd name="connsiteY2" fmla="*/ 3048000 h 3048000"/>
              <a:gd name="connsiteX3" fmla="*/ 0 w 5048250"/>
              <a:gd name="connsiteY3" fmla="*/ 3048000 h 3048000"/>
            </a:gdLst>
            <a:ahLst/>
            <a:cxnLst>
              <a:cxn ang="0">
                <a:pos x="connsiteX0" y="connsiteY0"/>
              </a:cxn>
              <a:cxn ang="0">
                <a:pos x="connsiteX1" y="connsiteY1"/>
              </a:cxn>
              <a:cxn ang="0">
                <a:pos x="connsiteX2" y="connsiteY2"/>
              </a:cxn>
              <a:cxn ang="0">
                <a:pos x="connsiteX3" y="connsiteY3"/>
              </a:cxn>
            </a:cxnLst>
            <a:rect l="l" t="t" r="r" b="b"/>
            <a:pathLst>
              <a:path w="5048250" h="3048000">
                <a:moveTo>
                  <a:pt x="0" y="0"/>
                </a:moveTo>
                <a:lnTo>
                  <a:pt x="5048250" y="0"/>
                </a:lnTo>
                <a:lnTo>
                  <a:pt x="5048250" y="3048000"/>
                </a:lnTo>
                <a:lnTo>
                  <a:pt x="0" y="3048000"/>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Tree>
    <p:extLst>
      <p:ext uri="{BB962C8B-B14F-4D97-AF65-F5344CB8AC3E}">
        <p14:creationId xmlns:p14="http://schemas.microsoft.com/office/powerpoint/2010/main" val="99292850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14" name="Picture Placeholder 13"/>
          <p:cNvSpPr>
            <a:spLocks noGrp="1"/>
          </p:cNvSpPr>
          <p:nvPr>
            <p:ph type="pic" sz="quarter" idx="10"/>
          </p:nvPr>
        </p:nvSpPr>
        <p:spPr>
          <a:xfrm>
            <a:off x="4600574" y="1447800"/>
            <a:ext cx="2133600" cy="2133600"/>
          </a:xfrm>
          <a:custGeom>
            <a:avLst/>
            <a:gdLst>
              <a:gd name="connsiteX0" fmla="*/ 1066800 w 2133600"/>
              <a:gd name="connsiteY0" fmla="*/ 0 h 2133600"/>
              <a:gd name="connsiteX1" fmla="*/ 2133600 w 2133600"/>
              <a:gd name="connsiteY1" fmla="*/ 1066800 h 2133600"/>
              <a:gd name="connsiteX2" fmla="*/ 1066800 w 2133600"/>
              <a:gd name="connsiteY2" fmla="*/ 2133600 h 2133600"/>
              <a:gd name="connsiteX3" fmla="*/ 0 w 2133600"/>
              <a:gd name="connsiteY3" fmla="*/ 1066800 h 2133600"/>
              <a:gd name="connsiteX4" fmla="*/ 1066800 w 2133600"/>
              <a:gd name="connsiteY4" fmla="*/ 0 h 213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600" h="2133600">
                <a:moveTo>
                  <a:pt x="1066800" y="0"/>
                </a:moveTo>
                <a:cubicBezTo>
                  <a:pt x="1655977" y="0"/>
                  <a:pt x="2133600" y="477623"/>
                  <a:pt x="2133600" y="1066800"/>
                </a:cubicBezTo>
                <a:cubicBezTo>
                  <a:pt x="2133600" y="1655977"/>
                  <a:pt x="1655977" y="2133600"/>
                  <a:pt x="1066800" y="2133600"/>
                </a:cubicBezTo>
                <a:cubicBezTo>
                  <a:pt x="477623" y="2133600"/>
                  <a:pt x="0" y="1655977"/>
                  <a:pt x="0" y="1066800"/>
                </a:cubicBezTo>
                <a:cubicBezTo>
                  <a:pt x="0" y="477623"/>
                  <a:pt x="477623" y="0"/>
                  <a:pt x="1066800" y="0"/>
                </a:cubicBez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
        <p:nvSpPr>
          <p:cNvPr id="15" name="Picture Placeholder 14"/>
          <p:cNvSpPr>
            <a:spLocks noGrp="1"/>
          </p:cNvSpPr>
          <p:nvPr>
            <p:ph type="pic" sz="quarter" idx="11"/>
          </p:nvPr>
        </p:nvSpPr>
        <p:spPr>
          <a:xfrm>
            <a:off x="7148512" y="1447800"/>
            <a:ext cx="2133600" cy="2133600"/>
          </a:xfrm>
          <a:custGeom>
            <a:avLst/>
            <a:gdLst>
              <a:gd name="connsiteX0" fmla="*/ 1066800 w 2133600"/>
              <a:gd name="connsiteY0" fmla="*/ 0 h 2133600"/>
              <a:gd name="connsiteX1" fmla="*/ 2133600 w 2133600"/>
              <a:gd name="connsiteY1" fmla="*/ 1066800 h 2133600"/>
              <a:gd name="connsiteX2" fmla="*/ 1066800 w 2133600"/>
              <a:gd name="connsiteY2" fmla="*/ 2133600 h 2133600"/>
              <a:gd name="connsiteX3" fmla="*/ 0 w 2133600"/>
              <a:gd name="connsiteY3" fmla="*/ 1066800 h 2133600"/>
              <a:gd name="connsiteX4" fmla="*/ 1066800 w 2133600"/>
              <a:gd name="connsiteY4" fmla="*/ 0 h 213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600" h="2133600">
                <a:moveTo>
                  <a:pt x="1066800" y="0"/>
                </a:moveTo>
                <a:cubicBezTo>
                  <a:pt x="1655977" y="0"/>
                  <a:pt x="2133600" y="477623"/>
                  <a:pt x="2133600" y="1066800"/>
                </a:cubicBezTo>
                <a:cubicBezTo>
                  <a:pt x="2133600" y="1655977"/>
                  <a:pt x="1655977" y="2133600"/>
                  <a:pt x="1066800" y="2133600"/>
                </a:cubicBezTo>
                <a:cubicBezTo>
                  <a:pt x="477623" y="2133600"/>
                  <a:pt x="0" y="1655977"/>
                  <a:pt x="0" y="1066800"/>
                </a:cubicBezTo>
                <a:cubicBezTo>
                  <a:pt x="0" y="477623"/>
                  <a:pt x="477623" y="0"/>
                  <a:pt x="1066800" y="0"/>
                </a:cubicBez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
        <p:nvSpPr>
          <p:cNvPr id="13" name="Picture Placeholder 12"/>
          <p:cNvSpPr>
            <a:spLocks noGrp="1"/>
          </p:cNvSpPr>
          <p:nvPr>
            <p:ph type="pic" sz="quarter" idx="12"/>
          </p:nvPr>
        </p:nvSpPr>
        <p:spPr>
          <a:xfrm>
            <a:off x="9696450" y="1447800"/>
            <a:ext cx="2133600" cy="2133600"/>
          </a:xfrm>
          <a:custGeom>
            <a:avLst/>
            <a:gdLst>
              <a:gd name="connsiteX0" fmla="*/ 1066800 w 2133600"/>
              <a:gd name="connsiteY0" fmla="*/ 0 h 2133600"/>
              <a:gd name="connsiteX1" fmla="*/ 2133600 w 2133600"/>
              <a:gd name="connsiteY1" fmla="*/ 1066800 h 2133600"/>
              <a:gd name="connsiteX2" fmla="*/ 1066800 w 2133600"/>
              <a:gd name="connsiteY2" fmla="*/ 2133600 h 2133600"/>
              <a:gd name="connsiteX3" fmla="*/ 0 w 2133600"/>
              <a:gd name="connsiteY3" fmla="*/ 1066800 h 2133600"/>
              <a:gd name="connsiteX4" fmla="*/ 1066800 w 2133600"/>
              <a:gd name="connsiteY4" fmla="*/ 0 h 213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600" h="2133600">
                <a:moveTo>
                  <a:pt x="1066800" y="0"/>
                </a:moveTo>
                <a:cubicBezTo>
                  <a:pt x="1655977" y="0"/>
                  <a:pt x="2133600" y="477623"/>
                  <a:pt x="2133600" y="1066800"/>
                </a:cubicBezTo>
                <a:cubicBezTo>
                  <a:pt x="2133600" y="1655977"/>
                  <a:pt x="1655977" y="2133600"/>
                  <a:pt x="1066800" y="2133600"/>
                </a:cubicBezTo>
                <a:cubicBezTo>
                  <a:pt x="477623" y="2133600"/>
                  <a:pt x="0" y="1655977"/>
                  <a:pt x="0" y="1066800"/>
                </a:cubicBezTo>
                <a:cubicBezTo>
                  <a:pt x="0" y="477623"/>
                  <a:pt x="477623" y="0"/>
                  <a:pt x="1066800" y="0"/>
                </a:cubicBez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Tree>
    <p:extLst>
      <p:ext uri="{BB962C8B-B14F-4D97-AF65-F5344CB8AC3E}">
        <p14:creationId xmlns:p14="http://schemas.microsoft.com/office/powerpoint/2010/main" val="82396731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12" name="Picture Placeholder 11"/>
          <p:cNvSpPr>
            <a:spLocks noGrp="1"/>
          </p:cNvSpPr>
          <p:nvPr>
            <p:ph type="pic" sz="quarter" idx="10"/>
          </p:nvPr>
        </p:nvSpPr>
        <p:spPr>
          <a:xfrm>
            <a:off x="495300" y="1181100"/>
            <a:ext cx="2933700" cy="4495800"/>
          </a:xfrm>
          <a:custGeom>
            <a:avLst/>
            <a:gdLst>
              <a:gd name="connsiteX0" fmla="*/ 0 w 2933700"/>
              <a:gd name="connsiteY0" fmla="*/ 0 h 4495800"/>
              <a:gd name="connsiteX1" fmla="*/ 2933700 w 2933700"/>
              <a:gd name="connsiteY1" fmla="*/ 0 h 4495800"/>
              <a:gd name="connsiteX2" fmla="*/ 2933700 w 2933700"/>
              <a:gd name="connsiteY2" fmla="*/ 4495800 h 4495800"/>
              <a:gd name="connsiteX3" fmla="*/ 0 w 2933700"/>
              <a:gd name="connsiteY3" fmla="*/ 4495800 h 4495800"/>
            </a:gdLst>
            <a:ahLst/>
            <a:cxnLst>
              <a:cxn ang="0">
                <a:pos x="connsiteX0" y="connsiteY0"/>
              </a:cxn>
              <a:cxn ang="0">
                <a:pos x="connsiteX1" y="connsiteY1"/>
              </a:cxn>
              <a:cxn ang="0">
                <a:pos x="connsiteX2" y="connsiteY2"/>
              </a:cxn>
              <a:cxn ang="0">
                <a:pos x="connsiteX3" y="connsiteY3"/>
              </a:cxn>
            </a:cxnLst>
            <a:rect l="l" t="t" r="r" b="b"/>
            <a:pathLst>
              <a:path w="2933700" h="4495800">
                <a:moveTo>
                  <a:pt x="0" y="0"/>
                </a:moveTo>
                <a:lnTo>
                  <a:pt x="2933700" y="0"/>
                </a:lnTo>
                <a:lnTo>
                  <a:pt x="2933700" y="4495800"/>
                </a:lnTo>
                <a:lnTo>
                  <a:pt x="0" y="4495800"/>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
        <p:nvSpPr>
          <p:cNvPr id="11" name="Picture Placeholder 10"/>
          <p:cNvSpPr>
            <a:spLocks noGrp="1"/>
          </p:cNvSpPr>
          <p:nvPr>
            <p:ph type="pic" sz="quarter" idx="11"/>
          </p:nvPr>
        </p:nvSpPr>
        <p:spPr>
          <a:xfrm>
            <a:off x="3962400" y="1181100"/>
            <a:ext cx="2933700" cy="4495800"/>
          </a:xfrm>
          <a:custGeom>
            <a:avLst/>
            <a:gdLst>
              <a:gd name="connsiteX0" fmla="*/ 0 w 2933700"/>
              <a:gd name="connsiteY0" fmla="*/ 0 h 4495800"/>
              <a:gd name="connsiteX1" fmla="*/ 2933700 w 2933700"/>
              <a:gd name="connsiteY1" fmla="*/ 0 h 4495800"/>
              <a:gd name="connsiteX2" fmla="*/ 2933700 w 2933700"/>
              <a:gd name="connsiteY2" fmla="*/ 4495800 h 4495800"/>
              <a:gd name="connsiteX3" fmla="*/ 0 w 2933700"/>
              <a:gd name="connsiteY3" fmla="*/ 4495800 h 4495800"/>
            </a:gdLst>
            <a:ahLst/>
            <a:cxnLst>
              <a:cxn ang="0">
                <a:pos x="connsiteX0" y="connsiteY0"/>
              </a:cxn>
              <a:cxn ang="0">
                <a:pos x="connsiteX1" y="connsiteY1"/>
              </a:cxn>
              <a:cxn ang="0">
                <a:pos x="connsiteX2" y="connsiteY2"/>
              </a:cxn>
              <a:cxn ang="0">
                <a:pos x="connsiteX3" y="connsiteY3"/>
              </a:cxn>
            </a:cxnLst>
            <a:rect l="l" t="t" r="r" b="b"/>
            <a:pathLst>
              <a:path w="2933700" h="4495800">
                <a:moveTo>
                  <a:pt x="0" y="0"/>
                </a:moveTo>
                <a:lnTo>
                  <a:pt x="2933700" y="0"/>
                </a:lnTo>
                <a:lnTo>
                  <a:pt x="2933700" y="4495800"/>
                </a:lnTo>
                <a:lnTo>
                  <a:pt x="0" y="4495800"/>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Tree>
    <p:extLst>
      <p:ext uri="{BB962C8B-B14F-4D97-AF65-F5344CB8AC3E}">
        <p14:creationId xmlns:p14="http://schemas.microsoft.com/office/powerpoint/2010/main" val="94865588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9" name="Picture Placeholder 8"/>
          <p:cNvSpPr>
            <a:spLocks noGrp="1"/>
          </p:cNvSpPr>
          <p:nvPr>
            <p:ph type="pic" sz="quarter" idx="12"/>
          </p:nvPr>
        </p:nvSpPr>
        <p:spPr>
          <a:xfrm>
            <a:off x="5202468" y="976085"/>
            <a:ext cx="2400300" cy="2400300"/>
          </a:xfrm>
          <a:custGeom>
            <a:avLst/>
            <a:gdLst>
              <a:gd name="connsiteX0" fmla="*/ 1200150 w 2400300"/>
              <a:gd name="connsiteY0" fmla="*/ 0 h 2400300"/>
              <a:gd name="connsiteX1" fmla="*/ 2400300 w 2400300"/>
              <a:gd name="connsiteY1" fmla="*/ 1200150 h 2400300"/>
              <a:gd name="connsiteX2" fmla="*/ 1200150 w 2400300"/>
              <a:gd name="connsiteY2" fmla="*/ 2400300 h 2400300"/>
              <a:gd name="connsiteX3" fmla="*/ 0 w 2400300"/>
              <a:gd name="connsiteY3" fmla="*/ 1200150 h 2400300"/>
              <a:gd name="connsiteX4" fmla="*/ 1200150 w 2400300"/>
              <a:gd name="connsiteY4" fmla="*/ 0 h 240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0300" h="2400300">
                <a:moveTo>
                  <a:pt x="1200150" y="0"/>
                </a:moveTo>
                <a:cubicBezTo>
                  <a:pt x="1862975" y="0"/>
                  <a:pt x="2400300" y="537325"/>
                  <a:pt x="2400300" y="1200150"/>
                </a:cubicBezTo>
                <a:cubicBezTo>
                  <a:pt x="2400300" y="1862975"/>
                  <a:pt x="1862975" y="2400300"/>
                  <a:pt x="1200150" y="2400300"/>
                </a:cubicBezTo>
                <a:cubicBezTo>
                  <a:pt x="537325" y="2400300"/>
                  <a:pt x="0" y="1862975"/>
                  <a:pt x="0" y="1200150"/>
                </a:cubicBezTo>
                <a:cubicBezTo>
                  <a:pt x="0" y="537325"/>
                  <a:pt x="537325" y="0"/>
                  <a:pt x="1200150" y="0"/>
                </a:cubicBez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Tree>
    <p:extLst>
      <p:ext uri="{BB962C8B-B14F-4D97-AF65-F5344CB8AC3E}">
        <p14:creationId xmlns:p14="http://schemas.microsoft.com/office/powerpoint/2010/main" val="396365210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9" name="Picture Placeholder 8"/>
          <p:cNvSpPr>
            <a:spLocks noGrp="1"/>
          </p:cNvSpPr>
          <p:nvPr>
            <p:ph type="pic" sz="quarter" idx="11"/>
          </p:nvPr>
        </p:nvSpPr>
        <p:spPr>
          <a:xfrm>
            <a:off x="2902856" y="1273629"/>
            <a:ext cx="3193144" cy="4310743"/>
          </a:xfrm>
          <a:custGeom>
            <a:avLst/>
            <a:gdLst>
              <a:gd name="connsiteX0" fmla="*/ 0 w 3193144"/>
              <a:gd name="connsiteY0" fmla="*/ 0 h 4310743"/>
              <a:gd name="connsiteX1" fmla="*/ 3193144 w 3193144"/>
              <a:gd name="connsiteY1" fmla="*/ 0 h 4310743"/>
              <a:gd name="connsiteX2" fmla="*/ 3193144 w 3193144"/>
              <a:gd name="connsiteY2" fmla="*/ 4310743 h 4310743"/>
              <a:gd name="connsiteX3" fmla="*/ 0 w 3193144"/>
              <a:gd name="connsiteY3" fmla="*/ 4310743 h 4310743"/>
            </a:gdLst>
            <a:ahLst/>
            <a:cxnLst>
              <a:cxn ang="0">
                <a:pos x="connsiteX0" y="connsiteY0"/>
              </a:cxn>
              <a:cxn ang="0">
                <a:pos x="connsiteX1" y="connsiteY1"/>
              </a:cxn>
              <a:cxn ang="0">
                <a:pos x="connsiteX2" y="connsiteY2"/>
              </a:cxn>
              <a:cxn ang="0">
                <a:pos x="connsiteX3" y="connsiteY3"/>
              </a:cxn>
            </a:cxnLst>
            <a:rect l="l" t="t" r="r" b="b"/>
            <a:pathLst>
              <a:path w="3193144" h="4310743">
                <a:moveTo>
                  <a:pt x="0" y="0"/>
                </a:moveTo>
                <a:lnTo>
                  <a:pt x="3193144" y="0"/>
                </a:lnTo>
                <a:lnTo>
                  <a:pt x="3193144" y="4310743"/>
                </a:lnTo>
                <a:lnTo>
                  <a:pt x="0" y="4310743"/>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Tree>
    <p:extLst>
      <p:ext uri="{BB962C8B-B14F-4D97-AF65-F5344CB8AC3E}">
        <p14:creationId xmlns:p14="http://schemas.microsoft.com/office/powerpoint/2010/main" val="31380843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0" name="Content Placeholder 14">
            <a:extLst>
              <a:ext uri="{FF2B5EF4-FFF2-40B4-BE49-F238E27FC236}">
                <a16:creationId xmlns:a16="http://schemas.microsoft.com/office/drawing/2014/main" id="{6ABEF6F6-BA1C-4FDA-B858-C9FD3E11B651}"/>
              </a:ext>
            </a:extLst>
          </p:cNvPr>
          <p:cNvSpPr>
            <a:spLocks noGrp="1"/>
          </p:cNvSpPr>
          <p:nvPr>
            <p:ph sz="quarter" idx="11" hasCustomPrompt="1"/>
          </p:nvPr>
        </p:nvSpPr>
        <p:spPr>
          <a:xfrm>
            <a:off x="6302375" y="261938"/>
            <a:ext cx="5584825" cy="603250"/>
          </a:xfrm>
          <a:prstGeom prst="rect">
            <a:avLst/>
          </a:prstGeom>
        </p:spPr>
        <p:txBody>
          <a:bodyPr anchor="ctr"/>
          <a:lstStyle>
            <a:lvl1pPr>
              <a:defRPr/>
            </a:lvl1pPr>
          </a:lstStyle>
          <a:p>
            <a:pPr lvl="0"/>
            <a:r>
              <a:rPr lang="en-US"/>
              <a:t>Insert question</a:t>
            </a:r>
            <a:endParaRPr lang="en-CA"/>
          </a:p>
        </p:txBody>
      </p:sp>
    </p:spTree>
    <p:extLst>
      <p:ext uri="{BB962C8B-B14F-4D97-AF65-F5344CB8AC3E}">
        <p14:creationId xmlns:p14="http://schemas.microsoft.com/office/powerpoint/2010/main" val="212431595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14" name="Picture Placeholder 13"/>
          <p:cNvSpPr>
            <a:spLocks noGrp="1"/>
          </p:cNvSpPr>
          <p:nvPr>
            <p:ph type="pic" sz="quarter" idx="11"/>
          </p:nvPr>
        </p:nvSpPr>
        <p:spPr>
          <a:xfrm>
            <a:off x="2590800" y="2231571"/>
            <a:ext cx="2162628" cy="2394857"/>
          </a:xfrm>
          <a:custGeom>
            <a:avLst/>
            <a:gdLst>
              <a:gd name="connsiteX0" fmla="*/ 0 w 2162628"/>
              <a:gd name="connsiteY0" fmla="*/ 0 h 2394857"/>
              <a:gd name="connsiteX1" fmla="*/ 2162628 w 2162628"/>
              <a:gd name="connsiteY1" fmla="*/ 0 h 2394857"/>
              <a:gd name="connsiteX2" fmla="*/ 2162628 w 2162628"/>
              <a:gd name="connsiteY2" fmla="*/ 2394857 h 2394857"/>
              <a:gd name="connsiteX3" fmla="*/ 0 w 2162628"/>
              <a:gd name="connsiteY3" fmla="*/ 2394857 h 2394857"/>
            </a:gdLst>
            <a:ahLst/>
            <a:cxnLst>
              <a:cxn ang="0">
                <a:pos x="connsiteX0" y="connsiteY0"/>
              </a:cxn>
              <a:cxn ang="0">
                <a:pos x="connsiteX1" y="connsiteY1"/>
              </a:cxn>
              <a:cxn ang="0">
                <a:pos x="connsiteX2" y="connsiteY2"/>
              </a:cxn>
              <a:cxn ang="0">
                <a:pos x="connsiteX3" y="connsiteY3"/>
              </a:cxn>
            </a:cxnLst>
            <a:rect l="l" t="t" r="r" b="b"/>
            <a:pathLst>
              <a:path w="2162628" h="2394857">
                <a:moveTo>
                  <a:pt x="0" y="0"/>
                </a:moveTo>
                <a:lnTo>
                  <a:pt x="2162628" y="0"/>
                </a:lnTo>
                <a:lnTo>
                  <a:pt x="2162628" y="2394857"/>
                </a:lnTo>
                <a:lnTo>
                  <a:pt x="0" y="2394857"/>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
        <p:nvSpPr>
          <p:cNvPr id="15" name="Picture Placeholder 14"/>
          <p:cNvSpPr>
            <a:spLocks noGrp="1"/>
          </p:cNvSpPr>
          <p:nvPr>
            <p:ph type="pic" sz="quarter" idx="12"/>
          </p:nvPr>
        </p:nvSpPr>
        <p:spPr>
          <a:xfrm>
            <a:off x="5014686" y="2231571"/>
            <a:ext cx="2162628" cy="2394857"/>
          </a:xfrm>
          <a:custGeom>
            <a:avLst/>
            <a:gdLst>
              <a:gd name="connsiteX0" fmla="*/ 0 w 2162628"/>
              <a:gd name="connsiteY0" fmla="*/ 0 h 2394857"/>
              <a:gd name="connsiteX1" fmla="*/ 2162628 w 2162628"/>
              <a:gd name="connsiteY1" fmla="*/ 0 h 2394857"/>
              <a:gd name="connsiteX2" fmla="*/ 2162628 w 2162628"/>
              <a:gd name="connsiteY2" fmla="*/ 2394857 h 2394857"/>
              <a:gd name="connsiteX3" fmla="*/ 0 w 2162628"/>
              <a:gd name="connsiteY3" fmla="*/ 2394857 h 2394857"/>
            </a:gdLst>
            <a:ahLst/>
            <a:cxnLst>
              <a:cxn ang="0">
                <a:pos x="connsiteX0" y="connsiteY0"/>
              </a:cxn>
              <a:cxn ang="0">
                <a:pos x="connsiteX1" y="connsiteY1"/>
              </a:cxn>
              <a:cxn ang="0">
                <a:pos x="connsiteX2" y="connsiteY2"/>
              </a:cxn>
              <a:cxn ang="0">
                <a:pos x="connsiteX3" y="connsiteY3"/>
              </a:cxn>
            </a:cxnLst>
            <a:rect l="l" t="t" r="r" b="b"/>
            <a:pathLst>
              <a:path w="2162628" h="2394857">
                <a:moveTo>
                  <a:pt x="0" y="0"/>
                </a:moveTo>
                <a:lnTo>
                  <a:pt x="2162628" y="0"/>
                </a:lnTo>
                <a:lnTo>
                  <a:pt x="2162628" y="2394857"/>
                </a:lnTo>
                <a:lnTo>
                  <a:pt x="0" y="2394857"/>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
        <p:nvSpPr>
          <p:cNvPr id="13" name="Picture Placeholder 12"/>
          <p:cNvSpPr>
            <a:spLocks noGrp="1"/>
          </p:cNvSpPr>
          <p:nvPr>
            <p:ph type="pic" sz="quarter" idx="13"/>
          </p:nvPr>
        </p:nvSpPr>
        <p:spPr>
          <a:xfrm>
            <a:off x="7438572" y="2231571"/>
            <a:ext cx="2162628" cy="2394857"/>
          </a:xfrm>
          <a:custGeom>
            <a:avLst/>
            <a:gdLst>
              <a:gd name="connsiteX0" fmla="*/ 0 w 2162628"/>
              <a:gd name="connsiteY0" fmla="*/ 0 h 2394857"/>
              <a:gd name="connsiteX1" fmla="*/ 2162628 w 2162628"/>
              <a:gd name="connsiteY1" fmla="*/ 0 h 2394857"/>
              <a:gd name="connsiteX2" fmla="*/ 2162628 w 2162628"/>
              <a:gd name="connsiteY2" fmla="*/ 2394857 h 2394857"/>
              <a:gd name="connsiteX3" fmla="*/ 0 w 2162628"/>
              <a:gd name="connsiteY3" fmla="*/ 2394857 h 2394857"/>
            </a:gdLst>
            <a:ahLst/>
            <a:cxnLst>
              <a:cxn ang="0">
                <a:pos x="connsiteX0" y="connsiteY0"/>
              </a:cxn>
              <a:cxn ang="0">
                <a:pos x="connsiteX1" y="connsiteY1"/>
              </a:cxn>
              <a:cxn ang="0">
                <a:pos x="connsiteX2" y="connsiteY2"/>
              </a:cxn>
              <a:cxn ang="0">
                <a:pos x="connsiteX3" y="connsiteY3"/>
              </a:cxn>
            </a:cxnLst>
            <a:rect l="l" t="t" r="r" b="b"/>
            <a:pathLst>
              <a:path w="2162628" h="2394857">
                <a:moveTo>
                  <a:pt x="0" y="0"/>
                </a:moveTo>
                <a:lnTo>
                  <a:pt x="2162628" y="0"/>
                </a:lnTo>
                <a:lnTo>
                  <a:pt x="2162628" y="2394857"/>
                </a:lnTo>
                <a:lnTo>
                  <a:pt x="0" y="2394857"/>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Tree>
    <p:extLst>
      <p:ext uri="{BB962C8B-B14F-4D97-AF65-F5344CB8AC3E}">
        <p14:creationId xmlns:p14="http://schemas.microsoft.com/office/powerpoint/2010/main" val="45961595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9" name="Picture Placeholder 8"/>
          <p:cNvSpPr>
            <a:spLocks noGrp="1"/>
          </p:cNvSpPr>
          <p:nvPr>
            <p:ph type="pic" sz="quarter" idx="11"/>
          </p:nvPr>
        </p:nvSpPr>
        <p:spPr>
          <a:xfrm>
            <a:off x="933450" y="723900"/>
            <a:ext cx="5162550" cy="5295900"/>
          </a:xfrm>
          <a:custGeom>
            <a:avLst/>
            <a:gdLst>
              <a:gd name="connsiteX0" fmla="*/ 0 w 5162550"/>
              <a:gd name="connsiteY0" fmla="*/ 0 h 5295900"/>
              <a:gd name="connsiteX1" fmla="*/ 5162550 w 5162550"/>
              <a:gd name="connsiteY1" fmla="*/ 0 h 5295900"/>
              <a:gd name="connsiteX2" fmla="*/ 5162550 w 5162550"/>
              <a:gd name="connsiteY2" fmla="*/ 5295900 h 5295900"/>
              <a:gd name="connsiteX3" fmla="*/ 0 w 5162550"/>
              <a:gd name="connsiteY3" fmla="*/ 5295900 h 5295900"/>
            </a:gdLst>
            <a:ahLst/>
            <a:cxnLst>
              <a:cxn ang="0">
                <a:pos x="connsiteX0" y="connsiteY0"/>
              </a:cxn>
              <a:cxn ang="0">
                <a:pos x="connsiteX1" y="connsiteY1"/>
              </a:cxn>
              <a:cxn ang="0">
                <a:pos x="connsiteX2" y="connsiteY2"/>
              </a:cxn>
              <a:cxn ang="0">
                <a:pos x="connsiteX3" y="connsiteY3"/>
              </a:cxn>
            </a:cxnLst>
            <a:rect l="l" t="t" r="r" b="b"/>
            <a:pathLst>
              <a:path w="5162550" h="5295900">
                <a:moveTo>
                  <a:pt x="0" y="0"/>
                </a:moveTo>
                <a:lnTo>
                  <a:pt x="5162550" y="0"/>
                </a:lnTo>
                <a:lnTo>
                  <a:pt x="5162550" y="5295900"/>
                </a:lnTo>
                <a:lnTo>
                  <a:pt x="0" y="5295900"/>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Tree>
    <p:extLst>
      <p:ext uri="{BB962C8B-B14F-4D97-AF65-F5344CB8AC3E}">
        <p14:creationId xmlns:p14="http://schemas.microsoft.com/office/powerpoint/2010/main" val="121584459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15" name="Picture Placeholder 14"/>
          <p:cNvSpPr>
            <a:spLocks noGrp="1"/>
          </p:cNvSpPr>
          <p:nvPr>
            <p:ph type="pic" sz="quarter" idx="11"/>
          </p:nvPr>
        </p:nvSpPr>
        <p:spPr>
          <a:xfrm>
            <a:off x="5162550" y="714375"/>
            <a:ext cx="2838450" cy="2590800"/>
          </a:xfrm>
          <a:custGeom>
            <a:avLst/>
            <a:gdLst>
              <a:gd name="connsiteX0" fmla="*/ 0 w 2838450"/>
              <a:gd name="connsiteY0" fmla="*/ 0 h 2590800"/>
              <a:gd name="connsiteX1" fmla="*/ 2838450 w 2838450"/>
              <a:gd name="connsiteY1" fmla="*/ 0 h 2590800"/>
              <a:gd name="connsiteX2" fmla="*/ 2838450 w 2838450"/>
              <a:gd name="connsiteY2" fmla="*/ 2590800 h 2590800"/>
              <a:gd name="connsiteX3" fmla="*/ 0 w 2838450"/>
              <a:gd name="connsiteY3" fmla="*/ 2590800 h 2590800"/>
            </a:gdLst>
            <a:ahLst/>
            <a:cxnLst>
              <a:cxn ang="0">
                <a:pos x="connsiteX0" y="connsiteY0"/>
              </a:cxn>
              <a:cxn ang="0">
                <a:pos x="connsiteX1" y="connsiteY1"/>
              </a:cxn>
              <a:cxn ang="0">
                <a:pos x="connsiteX2" y="connsiteY2"/>
              </a:cxn>
              <a:cxn ang="0">
                <a:pos x="connsiteX3" y="connsiteY3"/>
              </a:cxn>
            </a:cxnLst>
            <a:rect l="l" t="t" r="r" b="b"/>
            <a:pathLst>
              <a:path w="2838450" h="2590800">
                <a:moveTo>
                  <a:pt x="0" y="0"/>
                </a:moveTo>
                <a:lnTo>
                  <a:pt x="2838450" y="0"/>
                </a:lnTo>
                <a:lnTo>
                  <a:pt x="2838450" y="2590800"/>
                </a:lnTo>
                <a:lnTo>
                  <a:pt x="0" y="2590800"/>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
        <p:nvSpPr>
          <p:cNvPr id="16" name="Picture Placeholder 15"/>
          <p:cNvSpPr>
            <a:spLocks noGrp="1"/>
          </p:cNvSpPr>
          <p:nvPr>
            <p:ph type="pic" sz="quarter" idx="12"/>
          </p:nvPr>
        </p:nvSpPr>
        <p:spPr>
          <a:xfrm>
            <a:off x="8286750" y="714375"/>
            <a:ext cx="2838450" cy="2590800"/>
          </a:xfrm>
          <a:custGeom>
            <a:avLst/>
            <a:gdLst>
              <a:gd name="connsiteX0" fmla="*/ 0 w 2838450"/>
              <a:gd name="connsiteY0" fmla="*/ 0 h 2590800"/>
              <a:gd name="connsiteX1" fmla="*/ 2838450 w 2838450"/>
              <a:gd name="connsiteY1" fmla="*/ 0 h 2590800"/>
              <a:gd name="connsiteX2" fmla="*/ 2838450 w 2838450"/>
              <a:gd name="connsiteY2" fmla="*/ 2590800 h 2590800"/>
              <a:gd name="connsiteX3" fmla="*/ 0 w 2838450"/>
              <a:gd name="connsiteY3" fmla="*/ 2590800 h 2590800"/>
            </a:gdLst>
            <a:ahLst/>
            <a:cxnLst>
              <a:cxn ang="0">
                <a:pos x="connsiteX0" y="connsiteY0"/>
              </a:cxn>
              <a:cxn ang="0">
                <a:pos x="connsiteX1" y="connsiteY1"/>
              </a:cxn>
              <a:cxn ang="0">
                <a:pos x="connsiteX2" y="connsiteY2"/>
              </a:cxn>
              <a:cxn ang="0">
                <a:pos x="connsiteX3" y="connsiteY3"/>
              </a:cxn>
            </a:cxnLst>
            <a:rect l="l" t="t" r="r" b="b"/>
            <a:pathLst>
              <a:path w="2838450" h="2590800">
                <a:moveTo>
                  <a:pt x="0" y="0"/>
                </a:moveTo>
                <a:lnTo>
                  <a:pt x="2838450" y="0"/>
                </a:lnTo>
                <a:lnTo>
                  <a:pt x="2838450" y="2590800"/>
                </a:lnTo>
                <a:lnTo>
                  <a:pt x="0" y="2590800"/>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
        <p:nvSpPr>
          <p:cNvPr id="17" name="Picture Placeholder 16"/>
          <p:cNvSpPr>
            <a:spLocks noGrp="1"/>
          </p:cNvSpPr>
          <p:nvPr>
            <p:ph type="pic" sz="quarter" idx="13"/>
          </p:nvPr>
        </p:nvSpPr>
        <p:spPr>
          <a:xfrm>
            <a:off x="5943600" y="3552825"/>
            <a:ext cx="2838450" cy="2590800"/>
          </a:xfrm>
          <a:custGeom>
            <a:avLst/>
            <a:gdLst>
              <a:gd name="connsiteX0" fmla="*/ 0 w 2838450"/>
              <a:gd name="connsiteY0" fmla="*/ 0 h 2590800"/>
              <a:gd name="connsiteX1" fmla="*/ 2838450 w 2838450"/>
              <a:gd name="connsiteY1" fmla="*/ 0 h 2590800"/>
              <a:gd name="connsiteX2" fmla="*/ 2838450 w 2838450"/>
              <a:gd name="connsiteY2" fmla="*/ 2590800 h 2590800"/>
              <a:gd name="connsiteX3" fmla="*/ 0 w 2838450"/>
              <a:gd name="connsiteY3" fmla="*/ 2590800 h 2590800"/>
            </a:gdLst>
            <a:ahLst/>
            <a:cxnLst>
              <a:cxn ang="0">
                <a:pos x="connsiteX0" y="connsiteY0"/>
              </a:cxn>
              <a:cxn ang="0">
                <a:pos x="connsiteX1" y="connsiteY1"/>
              </a:cxn>
              <a:cxn ang="0">
                <a:pos x="connsiteX2" y="connsiteY2"/>
              </a:cxn>
              <a:cxn ang="0">
                <a:pos x="connsiteX3" y="connsiteY3"/>
              </a:cxn>
            </a:cxnLst>
            <a:rect l="l" t="t" r="r" b="b"/>
            <a:pathLst>
              <a:path w="2838450" h="2590800">
                <a:moveTo>
                  <a:pt x="0" y="0"/>
                </a:moveTo>
                <a:lnTo>
                  <a:pt x="2838450" y="0"/>
                </a:lnTo>
                <a:lnTo>
                  <a:pt x="2838450" y="2590800"/>
                </a:lnTo>
                <a:lnTo>
                  <a:pt x="0" y="2590800"/>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
        <p:nvSpPr>
          <p:cNvPr id="18" name="Picture Placeholder 17"/>
          <p:cNvSpPr>
            <a:spLocks noGrp="1"/>
          </p:cNvSpPr>
          <p:nvPr>
            <p:ph type="pic" sz="quarter" idx="14"/>
          </p:nvPr>
        </p:nvSpPr>
        <p:spPr>
          <a:xfrm>
            <a:off x="9067800" y="3552825"/>
            <a:ext cx="2838450" cy="2590800"/>
          </a:xfrm>
          <a:custGeom>
            <a:avLst/>
            <a:gdLst>
              <a:gd name="connsiteX0" fmla="*/ 0 w 2838450"/>
              <a:gd name="connsiteY0" fmla="*/ 0 h 2590800"/>
              <a:gd name="connsiteX1" fmla="*/ 2838450 w 2838450"/>
              <a:gd name="connsiteY1" fmla="*/ 0 h 2590800"/>
              <a:gd name="connsiteX2" fmla="*/ 2838450 w 2838450"/>
              <a:gd name="connsiteY2" fmla="*/ 2590800 h 2590800"/>
              <a:gd name="connsiteX3" fmla="*/ 0 w 2838450"/>
              <a:gd name="connsiteY3" fmla="*/ 2590800 h 2590800"/>
            </a:gdLst>
            <a:ahLst/>
            <a:cxnLst>
              <a:cxn ang="0">
                <a:pos x="connsiteX0" y="connsiteY0"/>
              </a:cxn>
              <a:cxn ang="0">
                <a:pos x="connsiteX1" y="connsiteY1"/>
              </a:cxn>
              <a:cxn ang="0">
                <a:pos x="connsiteX2" y="connsiteY2"/>
              </a:cxn>
              <a:cxn ang="0">
                <a:pos x="connsiteX3" y="connsiteY3"/>
              </a:cxn>
            </a:cxnLst>
            <a:rect l="l" t="t" r="r" b="b"/>
            <a:pathLst>
              <a:path w="2838450" h="2590800">
                <a:moveTo>
                  <a:pt x="0" y="0"/>
                </a:moveTo>
                <a:lnTo>
                  <a:pt x="2838450" y="0"/>
                </a:lnTo>
                <a:lnTo>
                  <a:pt x="2838450" y="2590800"/>
                </a:lnTo>
                <a:lnTo>
                  <a:pt x="0" y="2590800"/>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Tree>
    <p:extLst>
      <p:ext uri="{BB962C8B-B14F-4D97-AF65-F5344CB8AC3E}">
        <p14:creationId xmlns:p14="http://schemas.microsoft.com/office/powerpoint/2010/main" val="18859046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23" name="Picture Placeholder 22"/>
          <p:cNvSpPr>
            <a:spLocks noGrp="1"/>
          </p:cNvSpPr>
          <p:nvPr>
            <p:ph type="pic" sz="quarter" idx="12"/>
          </p:nvPr>
        </p:nvSpPr>
        <p:spPr>
          <a:xfrm>
            <a:off x="1914922" y="2253288"/>
            <a:ext cx="1955827" cy="1955826"/>
          </a:xfrm>
          <a:custGeom>
            <a:avLst/>
            <a:gdLst>
              <a:gd name="connsiteX0" fmla="*/ 0 w 1955827"/>
              <a:gd name="connsiteY0" fmla="*/ 0 h 1955826"/>
              <a:gd name="connsiteX1" fmla="*/ 1955827 w 1955827"/>
              <a:gd name="connsiteY1" fmla="*/ 0 h 1955826"/>
              <a:gd name="connsiteX2" fmla="*/ 1955827 w 1955827"/>
              <a:gd name="connsiteY2" fmla="*/ 1955826 h 1955826"/>
              <a:gd name="connsiteX3" fmla="*/ 0 w 1955827"/>
              <a:gd name="connsiteY3" fmla="*/ 1955826 h 1955826"/>
            </a:gdLst>
            <a:ahLst/>
            <a:cxnLst>
              <a:cxn ang="0">
                <a:pos x="connsiteX0" y="connsiteY0"/>
              </a:cxn>
              <a:cxn ang="0">
                <a:pos x="connsiteX1" y="connsiteY1"/>
              </a:cxn>
              <a:cxn ang="0">
                <a:pos x="connsiteX2" y="connsiteY2"/>
              </a:cxn>
              <a:cxn ang="0">
                <a:pos x="connsiteX3" y="connsiteY3"/>
              </a:cxn>
            </a:cxnLst>
            <a:rect l="l" t="t" r="r" b="b"/>
            <a:pathLst>
              <a:path w="1955827" h="1955826">
                <a:moveTo>
                  <a:pt x="0" y="0"/>
                </a:moveTo>
                <a:lnTo>
                  <a:pt x="1955827" y="0"/>
                </a:lnTo>
                <a:lnTo>
                  <a:pt x="1955827" y="1955826"/>
                </a:lnTo>
                <a:lnTo>
                  <a:pt x="0" y="1955826"/>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
        <p:nvSpPr>
          <p:cNvPr id="24" name="Picture Placeholder 23"/>
          <p:cNvSpPr>
            <a:spLocks noGrp="1"/>
          </p:cNvSpPr>
          <p:nvPr>
            <p:ph type="pic" sz="quarter" idx="13"/>
          </p:nvPr>
        </p:nvSpPr>
        <p:spPr>
          <a:xfrm>
            <a:off x="4050365" y="2253288"/>
            <a:ext cx="1955827" cy="1955826"/>
          </a:xfrm>
          <a:custGeom>
            <a:avLst/>
            <a:gdLst>
              <a:gd name="connsiteX0" fmla="*/ 0 w 1955827"/>
              <a:gd name="connsiteY0" fmla="*/ 0 h 1955826"/>
              <a:gd name="connsiteX1" fmla="*/ 1955827 w 1955827"/>
              <a:gd name="connsiteY1" fmla="*/ 0 h 1955826"/>
              <a:gd name="connsiteX2" fmla="*/ 1955827 w 1955827"/>
              <a:gd name="connsiteY2" fmla="*/ 1955826 h 1955826"/>
              <a:gd name="connsiteX3" fmla="*/ 0 w 1955827"/>
              <a:gd name="connsiteY3" fmla="*/ 1955826 h 1955826"/>
            </a:gdLst>
            <a:ahLst/>
            <a:cxnLst>
              <a:cxn ang="0">
                <a:pos x="connsiteX0" y="connsiteY0"/>
              </a:cxn>
              <a:cxn ang="0">
                <a:pos x="connsiteX1" y="connsiteY1"/>
              </a:cxn>
              <a:cxn ang="0">
                <a:pos x="connsiteX2" y="connsiteY2"/>
              </a:cxn>
              <a:cxn ang="0">
                <a:pos x="connsiteX3" y="connsiteY3"/>
              </a:cxn>
            </a:cxnLst>
            <a:rect l="l" t="t" r="r" b="b"/>
            <a:pathLst>
              <a:path w="1955827" h="1955826">
                <a:moveTo>
                  <a:pt x="0" y="0"/>
                </a:moveTo>
                <a:lnTo>
                  <a:pt x="1955827" y="0"/>
                </a:lnTo>
                <a:lnTo>
                  <a:pt x="1955827" y="1955826"/>
                </a:lnTo>
                <a:lnTo>
                  <a:pt x="0" y="1955826"/>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
        <p:nvSpPr>
          <p:cNvPr id="27" name="Picture Placeholder 26"/>
          <p:cNvSpPr>
            <a:spLocks noGrp="1"/>
          </p:cNvSpPr>
          <p:nvPr>
            <p:ph type="pic" sz="quarter" idx="14"/>
          </p:nvPr>
        </p:nvSpPr>
        <p:spPr>
          <a:xfrm>
            <a:off x="6185809" y="2253288"/>
            <a:ext cx="1955827" cy="1955826"/>
          </a:xfrm>
          <a:custGeom>
            <a:avLst/>
            <a:gdLst>
              <a:gd name="connsiteX0" fmla="*/ 0 w 1955827"/>
              <a:gd name="connsiteY0" fmla="*/ 0 h 1955826"/>
              <a:gd name="connsiteX1" fmla="*/ 1955827 w 1955827"/>
              <a:gd name="connsiteY1" fmla="*/ 0 h 1955826"/>
              <a:gd name="connsiteX2" fmla="*/ 1955827 w 1955827"/>
              <a:gd name="connsiteY2" fmla="*/ 1955826 h 1955826"/>
              <a:gd name="connsiteX3" fmla="*/ 0 w 1955827"/>
              <a:gd name="connsiteY3" fmla="*/ 1955826 h 1955826"/>
            </a:gdLst>
            <a:ahLst/>
            <a:cxnLst>
              <a:cxn ang="0">
                <a:pos x="connsiteX0" y="connsiteY0"/>
              </a:cxn>
              <a:cxn ang="0">
                <a:pos x="connsiteX1" y="connsiteY1"/>
              </a:cxn>
              <a:cxn ang="0">
                <a:pos x="connsiteX2" y="connsiteY2"/>
              </a:cxn>
              <a:cxn ang="0">
                <a:pos x="connsiteX3" y="connsiteY3"/>
              </a:cxn>
            </a:cxnLst>
            <a:rect l="l" t="t" r="r" b="b"/>
            <a:pathLst>
              <a:path w="1955827" h="1955826">
                <a:moveTo>
                  <a:pt x="0" y="0"/>
                </a:moveTo>
                <a:lnTo>
                  <a:pt x="1955827" y="0"/>
                </a:lnTo>
                <a:lnTo>
                  <a:pt x="1955827" y="1955826"/>
                </a:lnTo>
                <a:lnTo>
                  <a:pt x="0" y="1955826"/>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
        <p:nvSpPr>
          <p:cNvPr id="28" name="Picture Placeholder 27"/>
          <p:cNvSpPr>
            <a:spLocks noGrp="1"/>
          </p:cNvSpPr>
          <p:nvPr>
            <p:ph type="pic" sz="quarter" idx="15"/>
          </p:nvPr>
        </p:nvSpPr>
        <p:spPr>
          <a:xfrm>
            <a:off x="8321252" y="2253288"/>
            <a:ext cx="1955827" cy="1955826"/>
          </a:xfrm>
          <a:custGeom>
            <a:avLst/>
            <a:gdLst>
              <a:gd name="connsiteX0" fmla="*/ 0 w 1955827"/>
              <a:gd name="connsiteY0" fmla="*/ 0 h 1955826"/>
              <a:gd name="connsiteX1" fmla="*/ 1955827 w 1955827"/>
              <a:gd name="connsiteY1" fmla="*/ 0 h 1955826"/>
              <a:gd name="connsiteX2" fmla="*/ 1955827 w 1955827"/>
              <a:gd name="connsiteY2" fmla="*/ 1955826 h 1955826"/>
              <a:gd name="connsiteX3" fmla="*/ 0 w 1955827"/>
              <a:gd name="connsiteY3" fmla="*/ 1955826 h 1955826"/>
            </a:gdLst>
            <a:ahLst/>
            <a:cxnLst>
              <a:cxn ang="0">
                <a:pos x="connsiteX0" y="connsiteY0"/>
              </a:cxn>
              <a:cxn ang="0">
                <a:pos x="connsiteX1" y="connsiteY1"/>
              </a:cxn>
              <a:cxn ang="0">
                <a:pos x="connsiteX2" y="connsiteY2"/>
              </a:cxn>
              <a:cxn ang="0">
                <a:pos x="connsiteX3" y="connsiteY3"/>
              </a:cxn>
            </a:cxnLst>
            <a:rect l="l" t="t" r="r" b="b"/>
            <a:pathLst>
              <a:path w="1955827" h="1955826">
                <a:moveTo>
                  <a:pt x="0" y="0"/>
                </a:moveTo>
                <a:lnTo>
                  <a:pt x="1955827" y="0"/>
                </a:lnTo>
                <a:lnTo>
                  <a:pt x="1955827" y="1955826"/>
                </a:lnTo>
                <a:lnTo>
                  <a:pt x="0" y="1955826"/>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
        <p:nvSpPr>
          <p:cNvPr id="29" name="Picture Placeholder 28"/>
          <p:cNvSpPr>
            <a:spLocks noGrp="1"/>
          </p:cNvSpPr>
          <p:nvPr>
            <p:ph type="pic" sz="quarter" idx="16"/>
          </p:nvPr>
        </p:nvSpPr>
        <p:spPr>
          <a:xfrm>
            <a:off x="1914922" y="4368774"/>
            <a:ext cx="1955827" cy="1955826"/>
          </a:xfrm>
          <a:custGeom>
            <a:avLst/>
            <a:gdLst>
              <a:gd name="connsiteX0" fmla="*/ 0 w 1955827"/>
              <a:gd name="connsiteY0" fmla="*/ 0 h 1955826"/>
              <a:gd name="connsiteX1" fmla="*/ 1955827 w 1955827"/>
              <a:gd name="connsiteY1" fmla="*/ 0 h 1955826"/>
              <a:gd name="connsiteX2" fmla="*/ 1955827 w 1955827"/>
              <a:gd name="connsiteY2" fmla="*/ 1955826 h 1955826"/>
              <a:gd name="connsiteX3" fmla="*/ 0 w 1955827"/>
              <a:gd name="connsiteY3" fmla="*/ 1955826 h 1955826"/>
            </a:gdLst>
            <a:ahLst/>
            <a:cxnLst>
              <a:cxn ang="0">
                <a:pos x="connsiteX0" y="connsiteY0"/>
              </a:cxn>
              <a:cxn ang="0">
                <a:pos x="connsiteX1" y="connsiteY1"/>
              </a:cxn>
              <a:cxn ang="0">
                <a:pos x="connsiteX2" y="connsiteY2"/>
              </a:cxn>
              <a:cxn ang="0">
                <a:pos x="connsiteX3" y="connsiteY3"/>
              </a:cxn>
            </a:cxnLst>
            <a:rect l="l" t="t" r="r" b="b"/>
            <a:pathLst>
              <a:path w="1955827" h="1955826">
                <a:moveTo>
                  <a:pt x="0" y="0"/>
                </a:moveTo>
                <a:lnTo>
                  <a:pt x="1955827" y="0"/>
                </a:lnTo>
                <a:lnTo>
                  <a:pt x="1955827" y="1955826"/>
                </a:lnTo>
                <a:lnTo>
                  <a:pt x="0" y="1955826"/>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
        <p:nvSpPr>
          <p:cNvPr id="30" name="Picture Placeholder 29"/>
          <p:cNvSpPr>
            <a:spLocks noGrp="1"/>
          </p:cNvSpPr>
          <p:nvPr>
            <p:ph type="pic" sz="quarter" idx="17"/>
          </p:nvPr>
        </p:nvSpPr>
        <p:spPr>
          <a:xfrm>
            <a:off x="4050365" y="4368774"/>
            <a:ext cx="1955827" cy="1955826"/>
          </a:xfrm>
          <a:custGeom>
            <a:avLst/>
            <a:gdLst>
              <a:gd name="connsiteX0" fmla="*/ 0 w 1955827"/>
              <a:gd name="connsiteY0" fmla="*/ 0 h 1955826"/>
              <a:gd name="connsiteX1" fmla="*/ 1955827 w 1955827"/>
              <a:gd name="connsiteY1" fmla="*/ 0 h 1955826"/>
              <a:gd name="connsiteX2" fmla="*/ 1955827 w 1955827"/>
              <a:gd name="connsiteY2" fmla="*/ 1955826 h 1955826"/>
              <a:gd name="connsiteX3" fmla="*/ 0 w 1955827"/>
              <a:gd name="connsiteY3" fmla="*/ 1955826 h 1955826"/>
            </a:gdLst>
            <a:ahLst/>
            <a:cxnLst>
              <a:cxn ang="0">
                <a:pos x="connsiteX0" y="connsiteY0"/>
              </a:cxn>
              <a:cxn ang="0">
                <a:pos x="connsiteX1" y="connsiteY1"/>
              </a:cxn>
              <a:cxn ang="0">
                <a:pos x="connsiteX2" y="connsiteY2"/>
              </a:cxn>
              <a:cxn ang="0">
                <a:pos x="connsiteX3" y="connsiteY3"/>
              </a:cxn>
            </a:cxnLst>
            <a:rect l="l" t="t" r="r" b="b"/>
            <a:pathLst>
              <a:path w="1955827" h="1955826">
                <a:moveTo>
                  <a:pt x="0" y="0"/>
                </a:moveTo>
                <a:lnTo>
                  <a:pt x="1955827" y="0"/>
                </a:lnTo>
                <a:lnTo>
                  <a:pt x="1955827" y="1955826"/>
                </a:lnTo>
                <a:lnTo>
                  <a:pt x="0" y="1955826"/>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
        <p:nvSpPr>
          <p:cNvPr id="31" name="Picture Placeholder 30"/>
          <p:cNvSpPr>
            <a:spLocks noGrp="1"/>
          </p:cNvSpPr>
          <p:nvPr>
            <p:ph type="pic" sz="quarter" idx="18"/>
          </p:nvPr>
        </p:nvSpPr>
        <p:spPr>
          <a:xfrm>
            <a:off x="6185809" y="4368774"/>
            <a:ext cx="1955827" cy="1955826"/>
          </a:xfrm>
          <a:custGeom>
            <a:avLst/>
            <a:gdLst>
              <a:gd name="connsiteX0" fmla="*/ 0 w 1955827"/>
              <a:gd name="connsiteY0" fmla="*/ 0 h 1955826"/>
              <a:gd name="connsiteX1" fmla="*/ 1955827 w 1955827"/>
              <a:gd name="connsiteY1" fmla="*/ 0 h 1955826"/>
              <a:gd name="connsiteX2" fmla="*/ 1955827 w 1955827"/>
              <a:gd name="connsiteY2" fmla="*/ 1955826 h 1955826"/>
              <a:gd name="connsiteX3" fmla="*/ 0 w 1955827"/>
              <a:gd name="connsiteY3" fmla="*/ 1955826 h 1955826"/>
            </a:gdLst>
            <a:ahLst/>
            <a:cxnLst>
              <a:cxn ang="0">
                <a:pos x="connsiteX0" y="connsiteY0"/>
              </a:cxn>
              <a:cxn ang="0">
                <a:pos x="connsiteX1" y="connsiteY1"/>
              </a:cxn>
              <a:cxn ang="0">
                <a:pos x="connsiteX2" y="connsiteY2"/>
              </a:cxn>
              <a:cxn ang="0">
                <a:pos x="connsiteX3" y="connsiteY3"/>
              </a:cxn>
            </a:cxnLst>
            <a:rect l="l" t="t" r="r" b="b"/>
            <a:pathLst>
              <a:path w="1955827" h="1955826">
                <a:moveTo>
                  <a:pt x="0" y="0"/>
                </a:moveTo>
                <a:lnTo>
                  <a:pt x="1955827" y="0"/>
                </a:lnTo>
                <a:lnTo>
                  <a:pt x="1955827" y="1955826"/>
                </a:lnTo>
                <a:lnTo>
                  <a:pt x="0" y="1955826"/>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
        <p:nvSpPr>
          <p:cNvPr id="32" name="Picture Placeholder 31"/>
          <p:cNvSpPr>
            <a:spLocks noGrp="1"/>
          </p:cNvSpPr>
          <p:nvPr>
            <p:ph type="pic" sz="quarter" idx="19"/>
          </p:nvPr>
        </p:nvSpPr>
        <p:spPr>
          <a:xfrm>
            <a:off x="8321252" y="4368774"/>
            <a:ext cx="1955827" cy="1955826"/>
          </a:xfrm>
          <a:custGeom>
            <a:avLst/>
            <a:gdLst>
              <a:gd name="connsiteX0" fmla="*/ 0 w 1955827"/>
              <a:gd name="connsiteY0" fmla="*/ 0 h 1955826"/>
              <a:gd name="connsiteX1" fmla="*/ 1955827 w 1955827"/>
              <a:gd name="connsiteY1" fmla="*/ 0 h 1955826"/>
              <a:gd name="connsiteX2" fmla="*/ 1955827 w 1955827"/>
              <a:gd name="connsiteY2" fmla="*/ 1955826 h 1955826"/>
              <a:gd name="connsiteX3" fmla="*/ 0 w 1955827"/>
              <a:gd name="connsiteY3" fmla="*/ 1955826 h 1955826"/>
            </a:gdLst>
            <a:ahLst/>
            <a:cxnLst>
              <a:cxn ang="0">
                <a:pos x="connsiteX0" y="connsiteY0"/>
              </a:cxn>
              <a:cxn ang="0">
                <a:pos x="connsiteX1" y="connsiteY1"/>
              </a:cxn>
              <a:cxn ang="0">
                <a:pos x="connsiteX2" y="connsiteY2"/>
              </a:cxn>
              <a:cxn ang="0">
                <a:pos x="connsiteX3" y="connsiteY3"/>
              </a:cxn>
            </a:cxnLst>
            <a:rect l="l" t="t" r="r" b="b"/>
            <a:pathLst>
              <a:path w="1955827" h="1955826">
                <a:moveTo>
                  <a:pt x="0" y="0"/>
                </a:moveTo>
                <a:lnTo>
                  <a:pt x="1955827" y="0"/>
                </a:lnTo>
                <a:lnTo>
                  <a:pt x="1955827" y="1955826"/>
                </a:lnTo>
                <a:lnTo>
                  <a:pt x="0" y="1955826"/>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Tree>
    <p:extLst>
      <p:ext uri="{BB962C8B-B14F-4D97-AF65-F5344CB8AC3E}">
        <p14:creationId xmlns:p14="http://schemas.microsoft.com/office/powerpoint/2010/main" val="427709716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9" name="Picture Placeholder 8"/>
          <p:cNvSpPr>
            <a:spLocks noGrp="1"/>
          </p:cNvSpPr>
          <p:nvPr>
            <p:ph type="pic" sz="quarter" idx="11"/>
          </p:nvPr>
        </p:nvSpPr>
        <p:spPr>
          <a:xfrm>
            <a:off x="725715" y="0"/>
            <a:ext cx="6792685" cy="6858000"/>
          </a:xfrm>
          <a:custGeom>
            <a:avLst/>
            <a:gdLst>
              <a:gd name="connsiteX0" fmla="*/ 0 w 6792685"/>
              <a:gd name="connsiteY0" fmla="*/ 0 h 6858000"/>
              <a:gd name="connsiteX1" fmla="*/ 6792685 w 6792685"/>
              <a:gd name="connsiteY1" fmla="*/ 0 h 6858000"/>
              <a:gd name="connsiteX2" fmla="*/ 6792685 w 6792685"/>
              <a:gd name="connsiteY2" fmla="*/ 6858000 h 6858000"/>
              <a:gd name="connsiteX3" fmla="*/ 0 w 679268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792685" h="6858000">
                <a:moveTo>
                  <a:pt x="0" y="0"/>
                </a:moveTo>
                <a:lnTo>
                  <a:pt x="6792685" y="0"/>
                </a:lnTo>
                <a:lnTo>
                  <a:pt x="6792685" y="6858000"/>
                </a:lnTo>
                <a:lnTo>
                  <a:pt x="0" y="6858000"/>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Tree>
    <p:extLst>
      <p:ext uri="{BB962C8B-B14F-4D97-AF65-F5344CB8AC3E}">
        <p14:creationId xmlns:p14="http://schemas.microsoft.com/office/powerpoint/2010/main" val="406221743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12" name="Picture Placeholder 11"/>
          <p:cNvSpPr>
            <a:spLocks noGrp="1"/>
          </p:cNvSpPr>
          <p:nvPr>
            <p:ph type="pic" sz="quarter" idx="11"/>
          </p:nvPr>
        </p:nvSpPr>
        <p:spPr>
          <a:xfrm>
            <a:off x="5185290" y="402771"/>
            <a:ext cx="3711060" cy="3731078"/>
          </a:xfrm>
          <a:custGeom>
            <a:avLst/>
            <a:gdLst>
              <a:gd name="connsiteX0" fmla="*/ 0 w 3711060"/>
              <a:gd name="connsiteY0" fmla="*/ 0 h 3731078"/>
              <a:gd name="connsiteX1" fmla="*/ 3711060 w 3711060"/>
              <a:gd name="connsiteY1" fmla="*/ 0 h 3731078"/>
              <a:gd name="connsiteX2" fmla="*/ 3711060 w 3711060"/>
              <a:gd name="connsiteY2" fmla="*/ 3731078 h 3731078"/>
              <a:gd name="connsiteX3" fmla="*/ 0 w 3711060"/>
              <a:gd name="connsiteY3" fmla="*/ 3731078 h 3731078"/>
            </a:gdLst>
            <a:ahLst/>
            <a:cxnLst>
              <a:cxn ang="0">
                <a:pos x="connsiteX0" y="connsiteY0"/>
              </a:cxn>
              <a:cxn ang="0">
                <a:pos x="connsiteX1" y="connsiteY1"/>
              </a:cxn>
              <a:cxn ang="0">
                <a:pos x="connsiteX2" y="connsiteY2"/>
              </a:cxn>
              <a:cxn ang="0">
                <a:pos x="connsiteX3" y="connsiteY3"/>
              </a:cxn>
            </a:cxnLst>
            <a:rect l="l" t="t" r="r" b="b"/>
            <a:pathLst>
              <a:path w="3711060" h="3731078">
                <a:moveTo>
                  <a:pt x="0" y="0"/>
                </a:moveTo>
                <a:lnTo>
                  <a:pt x="3711060" y="0"/>
                </a:lnTo>
                <a:lnTo>
                  <a:pt x="3711060" y="3731078"/>
                </a:lnTo>
                <a:lnTo>
                  <a:pt x="0" y="3731078"/>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
        <p:nvSpPr>
          <p:cNvPr id="11" name="Picture Placeholder 10"/>
          <p:cNvSpPr>
            <a:spLocks noGrp="1"/>
          </p:cNvSpPr>
          <p:nvPr>
            <p:ph type="pic" sz="quarter" idx="12"/>
          </p:nvPr>
        </p:nvSpPr>
        <p:spPr>
          <a:xfrm>
            <a:off x="9291357" y="402771"/>
            <a:ext cx="2523610" cy="3731078"/>
          </a:xfrm>
          <a:custGeom>
            <a:avLst/>
            <a:gdLst>
              <a:gd name="connsiteX0" fmla="*/ 0 w 2523610"/>
              <a:gd name="connsiteY0" fmla="*/ 0 h 3731078"/>
              <a:gd name="connsiteX1" fmla="*/ 2523610 w 2523610"/>
              <a:gd name="connsiteY1" fmla="*/ 0 h 3731078"/>
              <a:gd name="connsiteX2" fmla="*/ 2523610 w 2523610"/>
              <a:gd name="connsiteY2" fmla="*/ 3731078 h 3731078"/>
              <a:gd name="connsiteX3" fmla="*/ 0 w 2523610"/>
              <a:gd name="connsiteY3" fmla="*/ 3731078 h 3731078"/>
            </a:gdLst>
            <a:ahLst/>
            <a:cxnLst>
              <a:cxn ang="0">
                <a:pos x="connsiteX0" y="connsiteY0"/>
              </a:cxn>
              <a:cxn ang="0">
                <a:pos x="connsiteX1" y="connsiteY1"/>
              </a:cxn>
              <a:cxn ang="0">
                <a:pos x="connsiteX2" y="connsiteY2"/>
              </a:cxn>
              <a:cxn ang="0">
                <a:pos x="connsiteX3" y="connsiteY3"/>
              </a:cxn>
            </a:cxnLst>
            <a:rect l="l" t="t" r="r" b="b"/>
            <a:pathLst>
              <a:path w="2523610" h="3731078">
                <a:moveTo>
                  <a:pt x="0" y="0"/>
                </a:moveTo>
                <a:lnTo>
                  <a:pt x="2523610" y="0"/>
                </a:lnTo>
                <a:lnTo>
                  <a:pt x="2523610" y="3731078"/>
                </a:lnTo>
                <a:lnTo>
                  <a:pt x="0" y="3731078"/>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Tree>
    <p:extLst>
      <p:ext uri="{BB962C8B-B14F-4D97-AF65-F5344CB8AC3E}">
        <p14:creationId xmlns:p14="http://schemas.microsoft.com/office/powerpoint/2010/main" val="371067319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9" name="Picture Placeholder 8"/>
          <p:cNvSpPr>
            <a:spLocks noGrp="1"/>
          </p:cNvSpPr>
          <p:nvPr>
            <p:ph type="pic" sz="quarter" idx="11"/>
          </p:nvPr>
        </p:nvSpPr>
        <p:spPr>
          <a:xfrm>
            <a:off x="0"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Tree>
    <p:extLst>
      <p:ext uri="{BB962C8B-B14F-4D97-AF65-F5344CB8AC3E}">
        <p14:creationId xmlns:p14="http://schemas.microsoft.com/office/powerpoint/2010/main" val="188006026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15" name="Picture Placeholder 14"/>
          <p:cNvSpPr>
            <a:spLocks noGrp="1"/>
          </p:cNvSpPr>
          <p:nvPr>
            <p:ph type="pic" sz="quarter" idx="12"/>
          </p:nvPr>
        </p:nvSpPr>
        <p:spPr>
          <a:xfrm>
            <a:off x="0" y="2279014"/>
            <a:ext cx="2554941" cy="2783541"/>
          </a:xfrm>
          <a:custGeom>
            <a:avLst/>
            <a:gdLst>
              <a:gd name="connsiteX0" fmla="*/ 0 w 2554941"/>
              <a:gd name="connsiteY0" fmla="*/ 0 h 2783541"/>
              <a:gd name="connsiteX1" fmla="*/ 2554941 w 2554941"/>
              <a:gd name="connsiteY1" fmla="*/ 0 h 2783541"/>
              <a:gd name="connsiteX2" fmla="*/ 2554941 w 2554941"/>
              <a:gd name="connsiteY2" fmla="*/ 2783541 h 2783541"/>
              <a:gd name="connsiteX3" fmla="*/ 0 w 2554941"/>
              <a:gd name="connsiteY3" fmla="*/ 2783541 h 2783541"/>
            </a:gdLst>
            <a:ahLst/>
            <a:cxnLst>
              <a:cxn ang="0">
                <a:pos x="connsiteX0" y="connsiteY0"/>
              </a:cxn>
              <a:cxn ang="0">
                <a:pos x="connsiteX1" y="connsiteY1"/>
              </a:cxn>
              <a:cxn ang="0">
                <a:pos x="connsiteX2" y="connsiteY2"/>
              </a:cxn>
              <a:cxn ang="0">
                <a:pos x="connsiteX3" y="connsiteY3"/>
              </a:cxn>
            </a:cxnLst>
            <a:rect l="l" t="t" r="r" b="b"/>
            <a:pathLst>
              <a:path w="2554941" h="2783541">
                <a:moveTo>
                  <a:pt x="0" y="0"/>
                </a:moveTo>
                <a:lnTo>
                  <a:pt x="2554941" y="0"/>
                </a:lnTo>
                <a:lnTo>
                  <a:pt x="2554941" y="2783541"/>
                </a:lnTo>
                <a:lnTo>
                  <a:pt x="0" y="2783541"/>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
        <p:nvSpPr>
          <p:cNvPr id="14" name="Picture Placeholder 13"/>
          <p:cNvSpPr>
            <a:spLocks noGrp="1"/>
          </p:cNvSpPr>
          <p:nvPr>
            <p:ph type="pic" sz="quarter" idx="13"/>
          </p:nvPr>
        </p:nvSpPr>
        <p:spPr>
          <a:xfrm>
            <a:off x="6629401" y="0"/>
            <a:ext cx="2554941" cy="2783541"/>
          </a:xfrm>
          <a:custGeom>
            <a:avLst/>
            <a:gdLst>
              <a:gd name="connsiteX0" fmla="*/ 0 w 2554941"/>
              <a:gd name="connsiteY0" fmla="*/ 0 h 2783541"/>
              <a:gd name="connsiteX1" fmla="*/ 2554941 w 2554941"/>
              <a:gd name="connsiteY1" fmla="*/ 0 h 2783541"/>
              <a:gd name="connsiteX2" fmla="*/ 2554941 w 2554941"/>
              <a:gd name="connsiteY2" fmla="*/ 2783541 h 2783541"/>
              <a:gd name="connsiteX3" fmla="*/ 0 w 2554941"/>
              <a:gd name="connsiteY3" fmla="*/ 2783541 h 2783541"/>
            </a:gdLst>
            <a:ahLst/>
            <a:cxnLst>
              <a:cxn ang="0">
                <a:pos x="connsiteX0" y="connsiteY0"/>
              </a:cxn>
              <a:cxn ang="0">
                <a:pos x="connsiteX1" y="connsiteY1"/>
              </a:cxn>
              <a:cxn ang="0">
                <a:pos x="connsiteX2" y="connsiteY2"/>
              </a:cxn>
              <a:cxn ang="0">
                <a:pos x="connsiteX3" y="connsiteY3"/>
              </a:cxn>
            </a:cxnLst>
            <a:rect l="l" t="t" r="r" b="b"/>
            <a:pathLst>
              <a:path w="2554941" h="2783541">
                <a:moveTo>
                  <a:pt x="0" y="0"/>
                </a:moveTo>
                <a:lnTo>
                  <a:pt x="2554941" y="0"/>
                </a:lnTo>
                <a:lnTo>
                  <a:pt x="2554941" y="2783541"/>
                </a:lnTo>
                <a:lnTo>
                  <a:pt x="0" y="2783541"/>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
        <p:nvSpPr>
          <p:cNvPr id="13" name="Picture Placeholder 12"/>
          <p:cNvSpPr>
            <a:spLocks noGrp="1"/>
          </p:cNvSpPr>
          <p:nvPr>
            <p:ph type="pic" sz="quarter" idx="14"/>
          </p:nvPr>
        </p:nvSpPr>
        <p:spPr>
          <a:xfrm>
            <a:off x="9637059" y="4074459"/>
            <a:ext cx="2554941" cy="2783541"/>
          </a:xfrm>
          <a:custGeom>
            <a:avLst/>
            <a:gdLst>
              <a:gd name="connsiteX0" fmla="*/ 0 w 2554941"/>
              <a:gd name="connsiteY0" fmla="*/ 0 h 2783541"/>
              <a:gd name="connsiteX1" fmla="*/ 2554941 w 2554941"/>
              <a:gd name="connsiteY1" fmla="*/ 0 h 2783541"/>
              <a:gd name="connsiteX2" fmla="*/ 2554941 w 2554941"/>
              <a:gd name="connsiteY2" fmla="*/ 2783541 h 2783541"/>
              <a:gd name="connsiteX3" fmla="*/ 0 w 2554941"/>
              <a:gd name="connsiteY3" fmla="*/ 2783541 h 2783541"/>
            </a:gdLst>
            <a:ahLst/>
            <a:cxnLst>
              <a:cxn ang="0">
                <a:pos x="connsiteX0" y="connsiteY0"/>
              </a:cxn>
              <a:cxn ang="0">
                <a:pos x="connsiteX1" y="connsiteY1"/>
              </a:cxn>
              <a:cxn ang="0">
                <a:pos x="connsiteX2" y="connsiteY2"/>
              </a:cxn>
              <a:cxn ang="0">
                <a:pos x="connsiteX3" y="connsiteY3"/>
              </a:cxn>
            </a:cxnLst>
            <a:rect l="l" t="t" r="r" b="b"/>
            <a:pathLst>
              <a:path w="2554941" h="2783541">
                <a:moveTo>
                  <a:pt x="0" y="0"/>
                </a:moveTo>
                <a:lnTo>
                  <a:pt x="2554941" y="0"/>
                </a:lnTo>
                <a:lnTo>
                  <a:pt x="2554941" y="2783541"/>
                </a:lnTo>
                <a:lnTo>
                  <a:pt x="0" y="2783541"/>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Tree>
    <p:extLst>
      <p:ext uri="{BB962C8B-B14F-4D97-AF65-F5344CB8AC3E}">
        <p14:creationId xmlns:p14="http://schemas.microsoft.com/office/powerpoint/2010/main" val="225093084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9" name="Picture Placeholder 8"/>
          <p:cNvSpPr>
            <a:spLocks noGrp="1"/>
          </p:cNvSpPr>
          <p:nvPr>
            <p:ph type="pic" sz="quarter" idx="11"/>
          </p:nvPr>
        </p:nvSpPr>
        <p:spPr>
          <a:xfrm>
            <a:off x="4953000" y="1143000"/>
            <a:ext cx="5448300" cy="5715000"/>
          </a:xfrm>
          <a:custGeom>
            <a:avLst/>
            <a:gdLst>
              <a:gd name="connsiteX0" fmla="*/ 0 w 5448300"/>
              <a:gd name="connsiteY0" fmla="*/ 0 h 5715000"/>
              <a:gd name="connsiteX1" fmla="*/ 5448300 w 5448300"/>
              <a:gd name="connsiteY1" fmla="*/ 0 h 5715000"/>
              <a:gd name="connsiteX2" fmla="*/ 5448300 w 5448300"/>
              <a:gd name="connsiteY2" fmla="*/ 5715000 h 5715000"/>
              <a:gd name="connsiteX3" fmla="*/ 0 w 5448300"/>
              <a:gd name="connsiteY3" fmla="*/ 5715000 h 5715000"/>
            </a:gdLst>
            <a:ahLst/>
            <a:cxnLst>
              <a:cxn ang="0">
                <a:pos x="connsiteX0" y="connsiteY0"/>
              </a:cxn>
              <a:cxn ang="0">
                <a:pos x="connsiteX1" y="connsiteY1"/>
              </a:cxn>
              <a:cxn ang="0">
                <a:pos x="connsiteX2" y="connsiteY2"/>
              </a:cxn>
              <a:cxn ang="0">
                <a:pos x="connsiteX3" y="connsiteY3"/>
              </a:cxn>
            </a:cxnLst>
            <a:rect l="l" t="t" r="r" b="b"/>
            <a:pathLst>
              <a:path w="5448300" h="5715000">
                <a:moveTo>
                  <a:pt x="0" y="0"/>
                </a:moveTo>
                <a:lnTo>
                  <a:pt x="5448300" y="0"/>
                </a:lnTo>
                <a:lnTo>
                  <a:pt x="5448300" y="5715000"/>
                </a:lnTo>
                <a:lnTo>
                  <a:pt x="0" y="5715000"/>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Tree>
    <p:extLst>
      <p:ext uri="{BB962C8B-B14F-4D97-AF65-F5344CB8AC3E}">
        <p14:creationId xmlns:p14="http://schemas.microsoft.com/office/powerpoint/2010/main" val="348237822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9" name="Picture Placeholder 7"/>
          <p:cNvSpPr>
            <a:spLocks noGrp="1"/>
          </p:cNvSpPr>
          <p:nvPr>
            <p:ph type="pic" sz="quarter" idx="12"/>
          </p:nvPr>
        </p:nvSpPr>
        <p:spPr>
          <a:xfrm rot="2700000">
            <a:off x="5216875" y="1882088"/>
            <a:ext cx="1758247" cy="3779620"/>
          </a:xfrm>
          <a:custGeom>
            <a:avLst/>
            <a:gdLst>
              <a:gd name="connsiteX0" fmla="*/ 243167 w 2120210"/>
              <a:gd name="connsiteY0" fmla="*/ 0 h 4557713"/>
              <a:gd name="connsiteX1" fmla="*/ 478970 w 2120210"/>
              <a:gd name="connsiteY1" fmla="*/ 0 h 4557713"/>
              <a:gd name="connsiteX2" fmla="*/ 478970 w 2120210"/>
              <a:gd name="connsiteY2" fmla="*/ 32785 h 4557713"/>
              <a:gd name="connsiteX3" fmla="*/ 614849 w 2120210"/>
              <a:gd name="connsiteY3" fmla="*/ 169627 h 4557713"/>
              <a:gd name="connsiteX4" fmla="*/ 1511217 w 2120210"/>
              <a:gd name="connsiteY4" fmla="*/ 169627 h 4557713"/>
              <a:gd name="connsiteX5" fmla="*/ 1647095 w 2120210"/>
              <a:gd name="connsiteY5" fmla="*/ 32785 h 4557713"/>
              <a:gd name="connsiteX6" fmla="*/ 1647095 w 2120210"/>
              <a:gd name="connsiteY6" fmla="*/ 0 h 4557713"/>
              <a:gd name="connsiteX7" fmla="*/ 1877044 w 2120210"/>
              <a:gd name="connsiteY7" fmla="*/ 0 h 4557713"/>
              <a:gd name="connsiteX8" fmla="*/ 2120210 w 2120210"/>
              <a:gd name="connsiteY8" fmla="*/ 244892 h 4557713"/>
              <a:gd name="connsiteX9" fmla="*/ 2120210 w 2120210"/>
              <a:gd name="connsiteY9" fmla="*/ 4312821 h 4557713"/>
              <a:gd name="connsiteX10" fmla="*/ 1877044 w 2120210"/>
              <a:gd name="connsiteY10" fmla="*/ 4557713 h 4557713"/>
              <a:gd name="connsiteX11" fmla="*/ 243167 w 2120210"/>
              <a:gd name="connsiteY11" fmla="*/ 4557713 h 4557713"/>
              <a:gd name="connsiteX12" fmla="*/ 0 w 2120210"/>
              <a:gd name="connsiteY12" fmla="*/ 4312821 h 4557713"/>
              <a:gd name="connsiteX13" fmla="*/ 0 w 2120210"/>
              <a:gd name="connsiteY13" fmla="*/ 244892 h 4557713"/>
              <a:gd name="connsiteX14" fmla="*/ 243167 w 2120210"/>
              <a:gd name="connsiteY14" fmla="*/ 0 h 455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20210" h="4557713">
                <a:moveTo>
                  <a:pt x="243167" y="0"/>
                </a:moveTo>
                <a:lnTo>
                  <a:pt x="478970" y="0"/>
                </a:lnTo>
                <a:lnTo>
                  <a:pt x="478970" y="32785"/>
                </a:lnTo>
                <a:cubicBezTo>
                  <a:pt x="478970" y="108361"/>
                  <a:pt x="539806" y="169627"/>
                  <a:pt x="614849" y="169627"/>
                </a:cubicBezTo>
                <a:lnTo>
                  <a:pt x="1511217" y="169627"/>
                </a:lnTo>
                <a:cubicBezTo>
                  <a:pt x="1586260" y="169627"/>
                  <a:pt x="1647095" y="108361"/>
                  <a:pt x="1647095" y="32785"/>
                </a:cubicBezTo>
                <a:lnTo>
                  <a:pt x="1647095" y="0"/>
                </a:lnTo>
                <a:lnTo>
                  <a:pt x="1877044" y="0"/>
                </a:lnTo>
                <a:cubicBezTo>
                  <a:pt x="2011342" y="0"/>
                  <a:pt x="2120210" y="109642"/>
                  <a:pt x="2120210" y="244892"/>
                </a:cubicBezTo>
                <a:lnTo>
                  <a:pt x="2120210" y="4312821"/>
                </a:lnTo>
                <a:cubicBezTo>
                  <a:pt x="2120210" y="4448072"/>
                  <a:pt x="2011342" y="4557713"/>
                  <a:pt x="1877044" y="4557713"/>
                </a:cubicBezTo>
                <a:lnTo>
                  <a:pt x="243167" y="4557713"/>
                </a:lnTo>
                <a:cubicBezTo>
                  <a:pt x="108869" y="4557713"/>
                  <a:pt x="0" y="4448072"/>
                  <a:pt x="0" y="4312821"/>
                </a:cubicBezTo>
                <a:lnTo>
                  <a:pt x="0" y="244892"/>
                </a:lnTo>
                <a:cubicBezTo>
                  <a:pt x="0" y="109642"/>
                  <a:pt x="108869" y="0"/>
                  <a:pt x="243167" y="0"/>
                </a:cubicBez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
        <p:nvSpPr>
          <p:cNvPr id="10" name="Picture Placeholder 7"/>
          <p:cNvSpPr>
            <a:spLocks noGrp="1"/>
          </p:cNvSpPr>
          <p:nvPr>
            <p:ph type="pic" sz="quarter" idx="13"/>
          </p:nvPr>
        </p:nvSpPr>
        <p:spPr>
          <a:xfrm rot="2700000">
            <a:off x="1359754" y="1882087"/>
            <a:ext cx="1758247" cy="3779620"/>
          </a:xfrm>
          <a:custGeom>
            <a:avLst/>
            <a:gdLst>
              <a:gd name="connsiteX0" fmla="*/ 243167 w 2120210"/>
              <a:gd name="connsiteY0" fmla="*/ 0 h 4557713"/>
              <a:gd name="connsiteX1" fmla="*/ 478970 w 2120210"/>
              <a:gd name="connsiteY1" fmla="*/ 0 h 4557713"/>
              <a:gd name="connsiteX2" fmla="*/ 478970 w 2120210"/>
              <a:gd name="connsiteY2" fmla="*/ 32785 h 4557713"/>
              <a:gd name="connsiteX3" fmla="*/ 614849 w 2120210"/>
              <a:gd name="connsiteY3" fmla="*/ 169627 h 4557713"/>
              <a:gd name="connsiteX4" fmla="*/ 1511217 w 2120210"/>
              <a:gd name="connsiteY4" fmla="*/ 169627 h 4557713"/>
              <a:gd name="connsiteX5" fmla="*/ 1647095 w 2120210"/>
              <a:gd name="connsiteY5" fmla="*/ 32785 h 4557713"/>
              <a:gd name="connsiteX6" fmla="*/ 1647095 w 2120210"/>
              <a:gd name="connsiteY6" fmla="*/ 0 h 4557713"/>
              <a:gd name="connsiteX7" fmla="*/ 1877044 w 2120210"/>
              <a:gd name="connsiteY7" fmla="*/ 0 h 4557713"/>
              <a:gd name="connsiteX8" fmla="*/ 2120210 w 2120210"/>
              <a:gd name="connsiteY8" fmla="*/ 244892 h 4557713"/>
              <a:gd name="connsiteX9" fmla="*/ 2120210 w 2120210"/>
              <a:gd name="connsiteY9" fmla="*/ 4312821 h 4557713"/>
              <a:gd name="connsiteX10" fmla="*/ 1877044 w 2120210"/>
              <a:gd name="connsiteY10" fmla="*/ 4557713 h 4557713"/>
              <a:gd name="connsiteX11" fmla="*/ 243167 w 2120210"/>
              <a:gd name="connsiteY11" fmla="*/ 4557713 h 4557713"/>
              <a:gd name="connsiteX12" fmla="*/ 0 w 2120210"/>
              <a:gd name="connsiteY12" fmla="*/ 4312821 h 4557713"/>
              <a:gd name="connsiteX13" fmla="*/ 0 w 2120210"/>
              <a:gd name="connsiteY13" fmla="*/ 244892 h 4557713"/>
              <a:gd name="connsiteX14" fmla="*/ 243167 w 2120210"/>
              <a:gd name="connsiteY14" fmla="*/ 0 h 455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20210" h="4557713">
                <a:moveTo>
                  <a:pt x="243167" y="0"/>
                </a:moveTo>
                <a:lnTo>
                  <a:pt x="478970" y="0"/>
                </a:lnTo>
                <a:lnTo>
                  <a:pt x="478970" y="32785"/>
                </a:lnTo>
                <a:cubicBezTo>
                  <a:pt x="478970" y="108361"/>
                  <a:pt x="539806" y="169627"/>
                  <a:pt x="614849" y="169627"/>
                </a:cubicBezTo>
                <a:lnTo>
                  <a:pt x="1511217" y="169627"/>
                </a:lnTo>
                <a:cubicBezTo>
                  <a:pt x="1586260" y="169627"/>
                  <a:pt x="1647095" y="108361"/>
                  <a:pt x="1647095" y="32785"/>
                </a:cubicBezTo>
                <a:lnTo>
                  <a:pt x="1647095" y="0"/>
                </a:lnTo>
                <a:lnTo>
                  <a:pt x="1877044" y="0"/>
                </a:lnTo>
                <a:cubicBezTo>
                  <a:pt x="2011342" y="0"/>
                  <a:pt x="2120210" y="109642"/>
                  <a:pt x="2120210" y="244892"/>
                </a:cubicBezTo>
                <a:lnTo>
                  <a:pt x="2120210" y="4312821"/>
                </a:lnTo>
                <a:cubicBezTo>
                  <a:pt x="2120210" y="4448072"/>
                  <a:pt x="2011342" y="4557713"/>
                  <a:pt x="1877044" y="4557713"/>
                </a:cubicBezTo>
                <a:lnTo>
                  <a:pt x="243167" y="4557713"/>
                </a:lnTo>
                <a:cubicBezTo>
                  <a:pt x="108869" y="4557713"/>
                  <a:pt x="0" y="4448072"/>
                  <a:pt x="0" y="4312821"/>
                </a:cubicBezTo>
                <a:lnTo>
                  <a:pt x="0" y="244892"/>
                </a:lnTo>
                <a:cubicBezTo>
                  <a:pt x="0" y="109642"/>
                  <a:pt x="108869" y="0"/>
                  <a:pt x="243167" y="0"/>
                </a:cubicBez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
        <p:nvSpPr>
          <p:cNvPr id="11" name="Picture Placeholder 7"/>
          <p:cNvSpPr>
            <a:spLocks noGrp="1"/>
          </p:cNvSpPr>
          <p:nvPr>
            <p:ph type="pic" sz="quarter" idx="14"/>
          </p:nvPr>
        </p:nvSpPr>
        <p:spPr>
          <a:xfrm rot="2700000">
            <a:off x="8997797" y="1882087"/>
            <a:ext cx="1758247" cy="3779620"/>
          </a:xfrm>
          <a:custGeom>
            <a:avLst/>
            <a:gdLst>
              <a:gd name="connsiteX0" fmla="*/ 243167 w 2120210"/>
              <a:gd name="connsiteY0" fmla="*/ 0 h 4557713"/>
              <a:gd name="connsiteX1" fmla="*/ 478970 w 2120210"/>
              <a:gd name="connsiteY1" fmla="*/ 0 h 4557713"/>
              <a:gd name="connsiteX2" fmla="*/ 478970 w 2120210"/>
              <a:gd name="connsiteY2" fmla="*/ 32785 h 4557713"/>
              <a:gd name="connsiteX3" fmla="*/ 614849 w 2120210"/>
              <a:gd name="connsiteY3" fmla="*/ 169627 h 4557713"/>
              <a:gd name="connsiteX4" fmla="*/ 1511217 w 2120210"/>
              <a:gd name="connsiteY4" fmla="*/ 169627 h 4557713"/>
              <a:gd name="connsiteX5" fmla="*/ 1647095 w 2120210"/>
              <a:gd name="connsiteY5" fmla="*/ 32785 h 4557713"/>
              <a:gd name="connsiteX6" fmla="*/ 1647095 w 2120210"/>
              <a:gd name="connsiteY6" fmla="*/ 0 h 4557713"/>
              <a:gd name="connsiteX7" fmla="*/ 1877044 w 2120210"/>
              <a:gd name="connsiteY7" fmla="*/ 0 h 4557713"/>
              <a:gd name="connsiteX8" fmla="*/ 2120210 w 2120210"/>
              <a:gd name="connsiteY8" fmla="*/ 244892 h 4557713"/>
              <a:gd name="connsiteX9" fmla="*/ 2120210 w 2120210"/>
              <a:gd name="connsiteY9" fmla="*/ 4312821 h 4557713"/>
              <a:gd name="connsiteX10" fmla="*/ 1877044 w 2120210"/>
              <a:gd name="connsiteY10" fmla="*/ 4557713 h 4557713"/>
              <a:gd name="connsiteX11" fmla="*/ 243167 w 2120210"/>
              <a:gd name="connsiteY11" fmla="*/ 4557713 h 4557713"/>
              <a:gd name="connsiteX12" fmla="*/ 0 w 2120210"/>
              <a:gd name="connsiteY12" fmla="*/ 4312821 h 4557713"/>
              <a:gd name="connsiteX13" fmla="*/ 0 w 2120210"/>
              <a:gd name="connsiteY13" fmla="*/ 244892 h 4557713"/>
              <a:gd name="connsiteX14" fmla="*/ 243167 w 2120210"/>
              <a:gd name="connsiteY14" fmla="*/ 0 h 455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20210" h="4557713">
                <a:moveTo>
                  <a:pt x="243167" y="0"/>
                </a:moveTo>
                <a:lnTo>
                  <a:pt x="478970" y="0"/>
                </a:lnTo>
                <a:lnTo>
                  <a:pt x="478970" y="32785"/>
                </a:lnTo>
                <a:cubicBezTo>
                  <a:pt x="478970" y="108361"/>
                  <a:pt x="539806" y="169627"/>
                  <a:pt x="614849" y="169627"/>
                </a:cubicBezTo>
                <a:lnTo>
                  <a:pt x="1511217" y="169627"/>
                </a:lnTo>
                <a:cubicBezTo>
                  <a:pt x="1586260" y="169627"/>
                  <a:pt x="1647095" y="108361"/>
                  <a:pt x="1647095" y="32785"/>
                </a:cubicBezTo>
                <a:lnTo>
                  <a:pt x="1647095" y="0"/>
                </a:lnTo>
                <a:lnTo>
                  <a:pt x="1877044" y="0"/>
                </a:lnTo>
                <a:cubicBezTo>
                  <a:pt x="2011342" y="0"/>
                  <a:pt x="2120210" y="109642"/>
                  <a:pt x="2120210" y="244892"/>
                </a:cubicBezTo>
                <a:lnTo>
                  <a:pt x="2120210" y="4312821"/>
                </a:lnTo>
                <a:cubicBezTo>
                  <a:pt x="2120210" y="4448072"/>
                  <a:pt x="2011342" y="4557713"/>
                  <a:pt x="1877044" y="4557713"/>
                </a:cubicBezTo>
                <a:lnTo>
                  <a:pt x="243167" y="4557713"/>
                </a:lnTo>
                <a:cubicBezTo>
                  <a:pt x="108869" y="4557713"/>
                  <a:pt x="0" y="4448072"/>
                  <a:pt x="0" y="4312821"/>
                </a:cubicBezTo>
                <a:lnTo>
                  <a:pt x="0" y="244892"/>
                </a:lnTo>
                <a:cubicBezTo>
                  <a:pt x="0" y="109642"/>
                  <a:pt x="108869" y="0"/>
                  <a:pt x="243167" y="0"/>
                </a:cubicBez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Tree>
    <p:extLst>
      <p:ext uri="{BB962C8B-B14F-4D97-AF65-F5344CB8AC3E}">
        <p14:creationId xmlns:p14="http://schemas.microsoft.com/office/powerpoint/2010/main" val="17558060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7F48FA5-251C-4F58-9146-1214DBE22107}"/>
              </a:ext>
            </a:extLst>
          </p:cNvPr>
          <p:cNvSpPr>
            <a:spLocks noGrp="1"/>
          </p:cNvSpPr>
          <p:nvPr>
            <p:ph type="title"/>
          </p:nvPr>
        </p:nvSpPr>
        <p:spPr>
          <a:xfrm>
            <a:off x="234836" y="365126"/>
            <a:ext cx="5564868" cy="464280"/>
          </a:xfrm>
        </p:spPr>
        <p:txBody>
          <a:bodyPr/>
          <a:lstStyle/>
          <a:p>
            <a:r>
              <a:rPr lang="en-US"/>
              <a:t>Click to edit Master title style</a:t>
            </a:r>
          </a:p>
        </p:txBody>
      </p:sp>
    </p:spTree>
    <p:extLst>
      <p:ext uri="{BB962C8B-B14F-4D97-AF65-F5344CB8AC3E}">
        <p14:creationId xmlns:p14="http://schemas.microsoft.com/office/powerpoint/2010/main" val="78496236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SlideAdd11">
    <p:spTree>
      <p:nvGrpSpPr>
        <p:cNvPr id="1" name=""/>
        <p:cNvGrpSpPr/>
        <p:nvPr/>
      </p:nvGrpSpPr>
      <p:grpSpPr>
        <a:xfrm>
          <a:off x="0" y="0"/>
          <a:ext cx="0" cy="0"/>
          <a:chOff x="0" y="0"/>
          <a:chExt cx="0" cy="0"/>
        </a:xfrm>
      </p:grpSpPr>
      <p:sp>
        <p:nvSpPr>
          <p:cNvPr id="5" name="PpHolder6">
            <a:extLst>
              <a:ext uri="{FF2B5EF4-FFF2-40B4-BE49-F238E27FC236}">
                <a16:creationId xmlns:a16="http://schemas.microsoft.com/office/drawing/2014/main" id="{BE466F11-6C62-4D2F-918C-5EE3552A8CC0}"/>
              </a:ext>
            </a:extLst>
          </p:cNvPr>
          <p:cNvSpPr>
            <a:spLocks noGrp="1"/>
          </p:cNvSpPr>
          <p:nvPr>
            <p:ph type="pic" sz="quarter" idx="10"/>
          </p:nvPr>
        </p:nvSpPr>
        <p:spPr>
          <a:xfrm>
            <a:off x="1219903" y="1298448"/>
            <a:ext cx="6702608" cy="4261104"/>
          </a:xfrm>
          <a:custGeom>
            <a:avLst/>
            <a:gdLst>
              <a:gd name="connsiteX0" fmla="*/ 225030 w 6702608"/>
              <a:gd name="connsiteY0" fmla="*/ 0 h 4261104"/>
              <a:gd name="connsiteX1" fmla="*/ 6477579 w 6702608"/>
              <a:gd name="connsiteY1" fmla="*/ 0 h 4261104"/>
              <a:gd name="connsiteX2" fmla="*/ 6702608 w 6702608"/>
              <a:gd name="connsiteY2" fmla="*/ 225029 h 4261104"/>
              <a:gd name="connsiteX3" fmla="*/ 6702608 w 6702608"/>
              <a:gd name="connsiteY3" fmla="*/ 4036075 h 4261104"/>
              <a:gd name="connsiteX4" fmla="*/ 6477579 w 6702608"/>
              <a:gd name="connsiteY4" fmla="*/ 4261104 h 4261104"/>
              <a:gd name="connsiteX5" fmla="*/ 225030 w 6702608"/>
              <a:gd name="connsiteY5" fmla="*/ 4261104 h 4261104"/>
              <a:gd name="connsiteX6" fmla="*/ 0 w 6702608"/>
              <a:gd name="connsiteY6" fmla="*/ 4036075 h 4261104"/>
              <a:gd name="connsiteX7" fmla="*/ 0 w 6702608"/>
              <a:gd name="connsiteY7" fmla="*/ 225029 h 4261104"/>
              <a:gd name="connsiteX8" fmla="*/ 225030 w 6702608"/>
              <a:gd name="connsiteY8" fmla="*/ 0 h 4261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02608" h="4261104">
                <a:moveTo>
                  <a:pt x="225030" y="0"/>
                </a:moveTo>
                <a:lnTo>
                  <a:pt x="6477579" y="0"/>
                </a:lnTo>
                <a:cubicBezTo>
                  <a:pt x="6601859" y="0"/>
                  <a:pt x="6702608" y="100749"/>
                  <a:pt x="6702608" y="225029"/>
                </a:cubicBezTo>
                <a:lnTo>
                  <a:pt x="6702608" y="4036075"/>
                </a:lnTo>
                <a:cubicBezTo>
                  <a:pt x="6702608" y="4160355"/>
                  <a:pt x="6601859" y="4261104"/>
                  <a:pt x="6477579" y="4261104"/>
                </a:cubicBezTo>
                <a:lnTo>
                  <a:pt x="225030" y="4261104"/>
                </a:lnTo>
                <a:cubicBezTo>
                  <a:pt x="100749" y="4261104"/>
                  <a:pt x="0" y="4160355"/>
                  <a:pt x="0" y="4036075"/>
                </a:cubicBezTo>
                <a:lnTo>
                  <a:pt x="0" y="225029"/>
                </a:lnTo>
                <a:cubicBezTo>
                  <a:pt x="0" y="100749"/>
                  <a:pt x="100749" y="0"/>
                  <a:pt x="225030" y="0"/>
                </a:cubicBezTo>
                <a:close/>
              </a:path>
            </a:pathLst>
          </a:custGeom>
          <a:blipFill dpi="0" rotWithShape="1">
            <a:blip r:embed="rId2"/>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lvl1pPr>
              <a:defRPr lang="en-ID" sz="600">
                <a:solidFill>
                  <a:schemeClr val="lt1">
                    <a:alpha val="0"/>
                  </a:schemeClr>
                </a:solidFill>
              </a:defRPr>
            </a:lvl1pPr>
          </a:lstStyle>
          <a:p>
            <a:pPr marL="0" lvl="0" algn="ctr" defTabSz="457200"/>
            <a:r>
              <a:rPr lang="en-US"/>
              <a:t>Click icon to add picture</a:t>
            </a:r>
            <a:endParaRPr lang="en-ID"/>
          </a:p>
        </p:txBody>
      </p:sp>
      <p:sp>
        <p:nvSpPr>
          <p:cNvPr id="8" name="Title 1">
            <a:extLst>
              <a:ext uri="{FF2B5EF4-FFF2-40B4-BE49-F238E27FC236}">
                <a16:creationId xmlns:a16="http://schemas.microsoft.com/office/drawing/2014/main" id="{BA2BA8C2-5678-46D6-A46C-9D39A602C59A}"/>
              </a:ext>
            </a:extLst>
          </p:cNvPr>
          <p:cNvSpPr>
            <a:spLocks noGrp="1"/>
          </p:cNvSpPr>
          <p:nvPr>
            <p:ph type="title"/>
          </p:nvPr>
        </p:nvSpPr>
        <p:spPr>
          <a:xfrm>
            <a:off x="1239313" y="3786846"/>
            <a:ext cx="4029737" cy="1325880"/>
          </a:xfrm>
          <a:prstGeom prst="rect">
            <a:avLst/>
          </a:prstGeom>
        </p:spPr>
        <p:txBody>
          <a:bodyPr anchor="ctr"/>
          <a:lstStyle>
            <a:lvl1pPr>
              <a:lnSpc>
                <a:spcPct val="100000"/>
              </a:lnSpc>
              <a:defRPr sz="4000" b="1">
                <a:solidFill>
                  <a:schemeClr val="bg2"/>
                </a:solidFill>
              </a:defRPr>
            </a:lvl1pPr>
          </a:lstStyle>
          <a:p>
            <a:r>
              <a:rPr lang="en-US"/>
              <a:t>Click to edit Master title style</a:t>
            </a:r>
            <a:endParaRPr lang="en-ID"/>
          </a:p>
        </p:txBody>
      </p:sp>
    </p:spTree>
    <p:extLst>
      <p:ext uri="{BB962C8B-B14F-4D97-AF65-F5344CB8AC3E}">
        <p14:creationId xmlns:p14="http://schemas.microsoft.com/office/powerpoint/2010/main" val="2941968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D3DE5-30B4-4EA9-9230-718F24B10576}"/>
              </a:ext>
            </a:extLst>
          </p:cNvPr>
          <p:cNvSpPr>
            <a:spLocks noGrp="1"/>
          </p:cNvSpPr>
          <p:nvPr>
            <p:ph type="title"/>
          </p:nvPr>
        </p:nvSpPr>
        <p:spPr>
          <a:xfrm>
            <a:off x="2638763" y="547001"/>
            <a:ext cx="6914476" cy="704088"/>
          </a:xfrm>
          <a:prstGeom prst="rect">
            <a:avLst/>
          </a:prstGeom>
        </p:spPr>
        <p:txBody>
          <a:bodyPr anchor="ctr"/>
          <a:lstStyle>
            <a:lvl1pPr algn="ctr">
              <a:lnSpc>
                <a:spcPct val="100000"/>
              </a:lnSpc>
              <a:defRPr sz="4000" b="1">
                <a:solidFill>
                  <a:schemeClr val="accent1"/>
                </a:solidFill>
              </a:defRPr>
            </a:lvl1pPr>
          </a:lstStyle>
          <a:p>
            <a:r>
              <a:rPr lang="en-US"/>
              <a:t>Click to edit Master title style</a:t>
            </a:r>
            <a:endParaRPr lang="en-ID"/>
          </a:p>
        </p:txBody>
      </p:sp>
    </p:spTree>
    <p:extLst>
      <p:ext uri="{BB962C8B-B14F-4D97-AF65-F5344CB8AC3E}">
        <p14:creationId xmlns:p14="http://schemas.microsoft.com/office/powerpoint/2010/main" val="1922674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57082027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3077936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36371081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1188398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012698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6260479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602151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8895916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34836" y="329501"/>
            <a:ext cx="5564868" cy="535531"/>
          </a:xfrm>
        </p:spPr>
        <p:txBody>
          <a:bodyPr anchor="t" anchorCtr="0">
            <a:spAutoFit/>
          </a:bodyPr>
          <a:lstStyle/>
          <a:p>
            <a:r>
              <a:rPr lang="en-US"/>
              <a:t>Click to edit Master title style</a:t>
            </a:r>
          </a:p>
        </p:txBody>
      </p:sp>
      <p:sp>
        <p:nvSpPr>
          <p:cNvPr id="14" name="Content Placeholder 14">
            <a:extLst>
              <a:ext uri="{FF2B5EF4-FFF2-40B4-BE49-F238E27FC236}">
                <a16:creationId xmlns:a16="http://schemas.microsoft.com/office/drawing/2014/main" id="{953937B4-1D34-4F95-8A95-37E118680385}"/>
              </a:ext>
            </a:extLst>
          </p:cNvPr>
          <p:cNvSpPr>
            <a:spLocks noGrp="1"/>
          </p:cNvSpPr>
          <p:nvPr>
            <p:ph sz="quarter" idx="11" hasCustomPrompt="1"/>
          </p:nvPr>
        </p:nvSpPr>
        <p:spPr>
          <a:xfrm>
            <a:off x="6302375" y="261938"/>
            <a:ext cx="5584825" cy="603250"/>
          </a:xfrm>
          <a:prstGeom prst="rect">
            <a:avLst/>
          </a:prstGeom>
        </p:spPr>
        <p:txBody>
          <a:bodyPr anchor="ctr"/>
          <a:lstStyle>
            <a:lvl1pPr>
              <a:defRPr/>
            </a:lvl1pPr>
          </a:lstStyle>
          <a:p>
            <a:pPr lvl="0"/>
            <a:r>
              <a:rPr lang="en-US"/>
              <a:t>Insert question</a:t>
            </a:r>
            <a:endParaRPr lang="en-CA"/>
          </a:p>
        </p:txBody>
      </p:sp>
    </p:spTree>
    <p:extLst>
      <p:ext uri="{BB962C8B-B14F-4D97-AF65-F5344CB8AC3E}">
        <p14:creationId xmlns:p14="http://schemas.microsoft.com/office/powerpoint/2010/main" val="358766881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45284032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356213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0829705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114A01E1-DA0F-4037-89FF-77CD8B1BE66A}"/>
              </a:ext>
            </a:extLst>
          </p:cNvPr>
          <p:cNvSpPr txBox="1">
            <a:spLocks/>
          </p:cNvSpPr>
          <p:nvPr userDrawn="1"/>
        </p:nvSpPr>
        <p:spPr>
          <a:xfrm>
            <a:off x="11706895" y="10934"/>
            <a:ext cx="497983" cy="365125"/>
          </a:xfrm>
          <a:prstGeom prst="rect">
            <a:avLst/>
          </a:prstGeom>
        </p:spPr>
        <p:txBody>
          <a:bodyPr/>
          <a:lstStyle>
            <a:defPPr>
              <a:defRPr lang="en-US"/>
            </a:defPPr>
            <a:lvl1pPr marL="0" algn="r" defTabSz="914400" rtl="0" eaLnBrk="1" latinLnBrk="0" hangingPunct="1">
              <a:defRPr sz="12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2D271C-ADEA-4E6F-8D46-56EDED7409E0}" type="slidenum">
              <a:rPr lang="en-US" smtClean="0"/>
              <a:pPr/>
              <a:t>‹#›</a:t>
            </a:fld>
            <a:endParaRPr lang="en-US"/>
          </a:p>
        </p:txBody>
      </p:sp>
    </p:spTree>
    <p:extLst>
      <p:ext uri="{BB962C8B-B14F-4D97-AF65-F5344CB8AC3E}">
        <p14:creationId xmlns:p14="http://schemas.microsoft.com/office/powerpoint/2010/main" val="204627093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3429000" y="0"/>
            <a:ext cx="4419600" cy="6858000"/>
          </a:xfrm>
          <a:custGeom>
            <a:avLst/>
            <a:gdLst>
              <a:gd name="connsiteX0" fmla="*/ 0 w 4419600"/>
              <a:gd name="connsiteY0" fmla="*/ 0 h 6858000"/>
              <a:gd name="connsiteX1" fmla="*/ 4419600 w 4419600"/>
              <a:gd name="connsiteY1" fmla="*/ 0 h 6858000"/>
              <a:gd name="connsiteX2" fmla="*/ 4419600 w 4419600"/>
              <a:gd name="connsiteY2" fmla="*/ 6858000 h 6858000"/>
              <a:gd name="connsiteX3" fmla="*/ 0 w 44196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419600" h="6858000">
                <a:moveTo>
                  <a:pt x="0" y="0"/>
                </a:moveTo>
                <a:lnTo>
                  <a:pt x="4419600" y="0"/>
                </a:lnTo>
                <a:lnTo>
                  <a:pt x="4419600" y="6858000"/>
                </a:lnTo>
                <a:lnTo>
                  <a:pt x="0" y="6858000"/>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
        <p:nvSpPr>
          <p:cNvPr id="2" name="Slide Number Placeholder 5">
            <a:extLst>
              <a:ext uri="{FF2B5EF4-FFF2-40B4-BE49-F238E27FC236}">
                <a16:creationId xmlns:a16="http://schemas.microsoft.com/office/drawing/2014/main" id="{352E75A8-7FBC-486A-B2EC-CBFD95B6B3EA}"/>
              </a:ext>
            </a:extLst>
          </p:cNvPr>
          <p:cNvSpPr txBox="1">
            <a:spLocks/>
          </p:cNvSpPr>
          <p:nvPr userDrawn="1"/>
        </p:nvSpPr>
        <p:spPr>
          <a:xfrm>
            <a:off x="11706895" y="10934"/>
            <a:ext cx="497983" cy="365125"/>
          </a:xfrm>
          <a:prstGeom prst="rect">
            <a:avLst/>
          </a:prstGeom>
        </p:spPr>
        <p:txBody>
          <a:bodyPr/>
          <a:lstStyle>
            <a:defPPr>
              <a:defRPr lang="en-US"/>
            </a:defPPr>
            <a:lvl1pPr marL="0" algn="r" defTabSz="914400" rtl="0" eaLnBrk="1" latinLnBrk="0" hangingPunct="1">
              <a:defRPr sz="12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2D271C-ADEA-4E6F-8D46-56EDED7409E0}" type="slidenum">
              <a:rPr lang="en-US" smtClean="0"/>
              <a:pPr/>
              <a:t>‹#›</a:t>
            </a:fld>
            <a:endParaRPr lang="en-US"/>
          </a:p>
        </p:txBody>
      </p:sp>
    </p:spTree>
    <p:extLst>
      <p:ext uri="{BB962C8B-B14F-4D97-AF65-F5344CB8AC3E}">
        <p14:creationId xmlns:p14="http://schemas.microsoft.com/office/powerpoint/2010/main" val="37355115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7448550" y="1028700"/>
            <a:ext cx="3581400" cy="4800600"/>
          </a:xfrm>
          <a:custGeom>
            <a:avLst/>
            <a:gdLst>
              <a:gd name="connsiteX0" fmla="*/ 0 w 3581400"/>
              <a:gd name="connsiteY0" fmla="*/ 0 h 4800600"/>
              <a:gd name="connsiteX1" fmla="*/ 3581400 w 3581400"/>
              <a:gd name="connsiteY1" fmla="*/ 0 h 4800600"/>
              <a:gd name="connsiteX2" fmla="*/ 3581400 w 3581400"/>
              <a:gd name="connsiteY2" fmla="*/ 4800600 h 4800600"/>
              <a:gd name="connsiteX3" fmla="*/ 0 w 3581400"/>
              <a:gd name="connsiteY3" fmla="*/ 4800600 h 4800600"/>
            </a:gdLst>
            <a:ahLst/>
            <a:cxnLst>
              <a:cxn ang="0">
                <a:pos x="connsiteX0" y="connsiteY0"/>
              </a:cxn>
              <a:cxn ang="0">
                <a:pos x="connsiteX1" y="connsiteY1"/>
              </a:cxn>
              <a:cxn ang="0">
                <a:pos x="connsiteX2" y="connsiteY2"/>
              </a:cxn>
              <a:cxn ang="0">
                <a:pos x="connsiteX3" y="connsiteY3"/>
              </a:cxn>
            </a:cxnLst>
            <a:rect l="l" t="t" r="r" b="b"/>
            <a:pathLst>
              <a:path w="3581400" h="4800600">
                <a:moveTo>
                  <a:pt x="0" y="0"/>
                </a:moveTo>
                <a:lnTo>
                  <a:pt x="3581400" y="0"/>
                </a:lnTo>
                <a:lnTo>
                  <a:pt x="3581400" y="4800600"/>
                </a:lnTo>
                <a:lnTo>
                  <a:pt x="0" y="4800600"/>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
        <p:nvSpPr>
          <p:cNvPr id="2" name="Slide Number Placeholder 5">
            <a:extLst>
              <a:ext uri="{FF2B5EF4-FFF2-40B4-BE49-F238E27FC236}">
                <a16:creationId xmlns:a16="http://schemas.microsoft.com/office/drawing/2014/main" id="{B4B1123A-4F6B-4522-9C46-4D64D3186B44}"/>
              </a:ext>
            </a:extLst>
          </p:cNvPr>
          <p:cNvSpPr txBox="1">
            <a:spLocks/>
          </p:cNvSpPr>
          <p:nvPr userDrawn="1"/>
        </p:nvSpPr>
        <p:spPr>
          <a:xfrm>
            <a:off x="11706895" y="10934"/>
            <a:ext cx="497983" cy="365125"/>
          </a:xfrm>
          <a:prstGeom prst="rect">
            <a:avLst/>
          </a:prstGeom>
        </p:spPr>
        <p:txBody>
          <a:bodyPr/>
          <a:lstStyle>
            <a:defPPr>
              <a:defRPr lang="en-US"/>
            </a:defPPr>
            <a:lvl1pPr marL="0" algn="r" defTabSz="914400" rtl="0" eaLnBrk="1" latinLnBrk="0" hangingPunct="1">
              <a:defRPr sz="12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2D271C-ADEA-4E6F-8D46-56EDED7409E0}" type="slidenum">
              <a:rPr lang="en-US" smtClean="0"/>
              <a:pPr/>
              <a:t>‹#›</a:t>
            </a:fld>
            <a:endParaRPr lang="en-US"/>
          </a:p>
        </p:txBody>
      </p:sp>
    </p:spTree>
    <p:extLst>
      <p:ext uri="{BB962C8B-B14F-4D97-AF65-F5344CB8AC3E}">
        <p14:creationId xmlns:p14="http://schemas.microsoft.com/office/powerpoint/2010/main" val="404917732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6" name="Picture Placeholder 9"/>
          <p:cNvSpPr>
            <a:spLocks noGrp="1"/>
          </p:cNvSpPr>
          <p:nvPr>
            <p:ph type="pic" sz="quarter" idx="10"/>
          </p:nvPr>
        </p:nvSpPr>
        <p:spPr>
          <a:xfrm>
            <a:off x="3067050" y="0"/>
            <a:ext cx="5086350" cy="3429000"/>
          </a:xfrm>
          <a:custGeom>
            <a:avLst/>
            <a:gdLst>
              <a:gd name="connsiteX0" fmla="*/ 0 w 5086350"/>
              <a:gd name="connsiteY0" fmla="*/ 0 h 3429000"/>
              <a:gd name="connsiteX1" fmla="*/ 5086350 w 5086350"/>
              <a:gd name="connsiteY1" fmla="*/ 0 h 3429000"/>
              <a:gd name="connsiteX2" fmla="*/ 5086350 w 5086350"/>
              <a:gd name="connsiteY2" fmla="*/ 3429000 h 3429000"/>
              <a:gd name="connsiteX3" fmla="*/ 0 w 508635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5086350" h="3429000">
                <a:moveTo>
                  <a:pt x="0" y="0"/>
                </a:moveTo>
                <a:lnTo>
                  <a:pt x="5086350" y="0"/>
                </a:lnTo>
                <a:lnTo>
                  <a:pt x="5086350" y="3429000"/>
                </a:lnTo>
                <a:lnTo>
                  <a:pt x="0" y="3429000"/>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
        <p:nvSpPr>
          <p:cNvPr id="2" name="Slide Number Placeholder 5">
            <a:extLst>
              <a:ext uri="{FF2B5EF4-FFF2-40B4-BE49-F238E27FC236}">
                <a16:creationId xmlns:a16="http://schemas.microsoft.com/office/drawing/2014/main" id="{2C3DA9A2-2082-42A9-9433-647B81D21503}"/>
              </a:ext>
            </a:extLst>
          </p:cNvPr>
          <p:cNvSpPr txBox="1">
            <a:spLocks/>
          </p:cNvSpPr>
          <p:nvPr userDrawn="1"/>
        </p:nvSpPr>
        <p:spPr>
          <a:xfrm>
            <a:off x="11706895" y="10934"/>
            <a:ext cx="497983" cy="365125"/>
          </a:xfrm>
          <a:prstGeom prst="rect">
            <a:avLst/>
          </a:prstGeom>
        </p:spPr>
        <p:txBody>
          <a:bodyPr/>
          <a:lstStyle>
            <a:defPPr>
              <a:defRPr lang="en-US"/>
            </a:defPPr>
            <a:lvl1pPr marL="0" algn="r" defTabSz="914400" rtl="0" eaLnBrk="1" latinLnBrk="0" hangingPunct="1">
              <a:defRPr sz="12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2D271C-ADEA-4E6F-8D46-56EDED7409E0}" type="slidenum">
              <a:rPr lang="en-US" smtClean="0"/>
              <a:pPr/>
              <a:t>‹#›</a:t>
            </a:fld>
            <a:endParaRPr lang="en-US"/>
          </a:p>
        </p:txBody>
      </p:sp>
    </p:spTree>
    <p:extLst>
      <p:ext uri="{BB962C8B-B14F-4D97-AF65-F5344CB8AC3E}">
        <p14:creationId xmlns:p14="http://schemas.microsoft.com/office/powerpoint/2010/main" val="185348224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6" name="Picture Placeholder 9"/>
          <p:cNvSpPr>
            <a:spLocks noGrp="1"/>
          </p:cNvSpPr>
          <p:nvPr>
            <p:ph type="pic" sz="quarter" idx="10"/>
          </p:nvPr>
        </p:nvSpPr>
        <p:spPr>
          <a:xfrm>
            <a:off x="0" y="-2"/>
            <a:ext cx="10782300" cy="6858002"/>
          </a:xfrm>
          <a:custGeom>
            <a:avLst/>
            <a:gdLst>
              <a:gd name="connsiteX0" fmla="*/ 0 w 5086350"/>
              <a:gd name="connsiteY0" fmla="*/ 0 h 3429000"/>
              <a:gd name="connsiteX1" fmla="*/ 5086350 w 5086350"/>
              <a:gd name="connsiteY1" fmla="*/ 0 h 3429000"/>
              <a:gd name="connsiteX2" fmla="*/ 5086350 w 5086350"/>
              <a:gd name="connsiteY2" fmla="*/ 3429000 h 3429000"/>
              <a:gd name="connsiteX3" fmla="*/ 0 w 508635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5086350" h="3429000">
                <a:moveTo>
                  <a:pt x="0" y="0"/>
                </a:moveTo>
                <a:lnTo>
                  <a:pt x="5086350" y="0"/>
                </a:lnTo>
                <a:lnTo>
                  <a:pt x="5086350" y="3429000"/>
                </a:lnTo>
                <a:lnTo>
                  <a:pt x="0" y="3429000"/>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
        <p:nvSpPr>
          <p:cNvPr id="2" name="Slide Number Placeholder 5">
            <a:extLst>
              <a:ext uri="{FF2B5EF4-FFF2-40B4-BE49-F238E27FC236}">
                <a16:creationId xmlns:a16="http://schemas.microsoft.com/office/drawing/2014/main" id="{D3863629-711A-40A7-99B9-2D4AD1E87E7C}"/>
              </a:ext>
            </a:extLst>
          </p:cNvPr>
          <p:cNvSpPr txBox="1">
            <a:spLocks/>
          </p:cNvSpPr>
          <p:nvPr userDrawn="1"/>
        </p:nvSpPr>
        <p:spPr>
          <a:xfrm>
            <a:off x="11706895" y="10934"/>
            <a:ext cx="497983" cy="365125"/>
          </a:xfrm>
          <a:prstGeom prst="rect">
            <a:avLst/>
          </a:prstGeom>
        </p:spPr>
        <p:txBody>
          <a:bodyPr/>
          <a:lstStyle>
            <a:defPPr>
              <a:defRPr lang="en-US"/>
            </a:defPPr>
            <a:lvl1pPr marL="0" algn="r" defTabSz="914400" rtl="0" eaLnBrk="1" latinLnBrk="0" hangingPunct="1">
              <a:defRPr sz="12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2D271C-ADEA-4E6F-8D46-56EDED7409E0}" type="slidenum">
              <a:rPr lang="en-US" smtClean="0"/>
              <a:pPr/>
              <a:t>‹#›</a:t>
            </a:fld>
            <a:endParaRPr lang="en-US"/>
          </a:p>
        </p:txBody>
      </p:sp>
    </p:spTree>
    <p:extLst>
      <p:ext uri="{BB962C8B-B14F-4D97-AF65-F5344CB8AC3E}">
        <p14:creationId xmlns:p14="http://schemas.microsoft.com/office/powerpoint/2010/main" val="145149757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0"/>
            <a:ext cx="3505200" cy="6858000"/>
          </a:xfrm>
          <a:custGeom>
            <a:avLst/>
            <a:gdLst>
              <a:gd name="connsiteX0" fmla="*/ 0 w 3505200"/>
              <a:gd name="connsiteY0" fmla="*/ 0 h 6858000"/>
              <a:gd name="connsiteX1" fmla="*/ 3505200 w 3505200"/>
              <a:gd name="connsiteY1" fmla="*/ 0 h 6858000"/>
              <a:gd name="connsiteX2" fmla="*/ 3505200 w 3505200"/>
              <a:gd name="connsiteY2" fmla="*/ 6858000 h 6858000"/>
              <a:gd name="connsiteX3" fmla="*/ 0 w 35052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05200" h="6858000">
                <a:moveTo>
                  <a:pt x="0" y="0"/>
                </a:moveTo>
                <a:lnTo>
                  <a:pt x="3505200" y="0"/>
                </a:lnTo>
                <a:lnTo>
                  <a:pt x="3505200" y="6858000"/>
                </a:lnTo>
                <a:lnTo>
                  <a:pt x="0" y="6858000"/>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
        <p:nvSpPr>
          <p:cNvPr id="2" name="Slide Number Placeholder 5">
            <a:extLst>
              <a:ext uri="{FF2B5EF4-FFF2-40B4-BE49-F238E27FC236}">
                <a16:creationId xmlns:a16="http://schemas.microsoft.com/office/drawing/2014/main" id="{81D03EB9-AF01-497E-B186-794EF5C242DC}"/>
              </a:ext>
            </a:extLst>
          </p:cNvPr>
          <p:cNvSpPr txBox="1">
            <a:spLocks/>
          </p:cNvSpPr>
          <p:nvPr userDrawn="1"/>
        </p:nvSpPr>
        <p:spPr>
          <a:xfrm>
            <a:off x="11706895" y="10934"/>
            <a:ext cx="497983" cy="365125"/>
          </a:xfrm>
          <a:prstGeom prst="rect">
            <a:avLst/>
          </a:prstGeom>
        </p:spPr>
        <p:txBody>
          <a:bodyPr/>
          <a:lstStyle>
            <a:defPPr>
              <a:defRPr lang="en-US"/>
            </a:defPPr>
            <a:lvl1pPr marL="0" algn="r" defTabSz="914400" rtl="0" eaLnBrk="1" latinLnBrk="0" hangingPunct="1">
              <a:defRPr sz="12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2D271C-ADEA-4E6F-8D46-56EDED7409E0}" type="slidenum">
              <a:rPr lang="en-US" smtClean="0"/>
              <a:pPr/>
              <a:t>‹#›</a:t>
            </a:fld>
            <a:endParaRPr lang="en-US"/>
          </a:p>
        </p:txBody>
      </p:sp>
    </p:spTree>
    <p:extLst>
      <p:ext uri="{BB962C8B-B14F-4D97-AF65-F5344CB8AC3E}">
        <p14:creationId xmlns:p14="http://schemas.microsoft.com/office/powerpoint/2010/main" val="343677507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5340932" y="1390650"/>
            <a:ext cx="2895600" cy="4076700"/>
          </a:xfrm>
          <a:custGeom>
            <a:avLst/>
            <a:gdLst>
              <a:gd name="connsiteX0" fmla="*/ 0 w 2895600"/>
              <a:gd name="connsiteY0" fmla="*/ 0 h 4076700"/>
              <a:gd name="connsiteX1" fmla="*/ 2895600 w 2895600"/>
              <a:gd name="connsiteY1" fmla="*/ 0 h 4076700"/>
              <a:gd name="connsiteX2" fmla="*/ 2895600 w 2895600"/>
              <a:gd name="connsiteY2" fmla="*/ 4076700 h 4076700"/>
              <a:gd name="connsiteX3" fmla="*/ 0 w 2895600"/>
              <a:gd name="connsiteY3" fmla="*/ 4076700 h 4076700"/>
            </a:gdLst>
            <a:ahLst/>
            <a:cxnLst>
              <a:cxn ang="0">
                <a:pos x="connsiteX0" y="connsiteY0"/>
              </a:cxn>
              <a:cxn ang="0">
                <a:pos x="connsiteX1" y="connsiteY1"/>
              </a:cxn>
              <a:cxn ang="0">
                <a:pos x="connsiteX2" y="connsiteY2"/>
              </a:cxn>
              <a:cxn ang="0">
                <a:pos x="connsiteX3" y="connsiteY3"/>
              </a:cxn>
            </a:cxnLst>
            <a:rect l="l" t="t" r="r" b="b"/>
            <a:pathLst>
              <a:path w="2895600" h="4076700">
                <a:moveTo>
                  <a:pt x="0" y="0"/>
                </a:moveTo>
                <a:lnTo>
                  <a:pt x="2895600" y="0"/>
                </a:lnTo>
                <a:lnTo>
                  <a:pt x="2895600" y="4076700"/>
                </a:lnTo>
                <a:lnTo>
                  <a:pt x="0" y="4076700"/>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
        <p:nvSpPr>
          <p:cNvPr id="2" name="Slide Number Placeholder 5">
            <a:extLst>
              <a:ext uri="{FF2B5EF4-FFF2-40B4-BE49-F238E27FC236}">
                <a16:creationId xmlns:a16="http://schemas.microsoft.com/office/drawing/2014/main" id="{48B1F101-1CAD-48D7-9C6B-A8B9F4BED643}"/>
              </a:ext>
            </a:extLst>
          </p:cNvPr>
          <p:cNvSpPr txBox="1">
            <a:spLocks/>
          </p:cNvSpPr>
          <p:nvPr userDrawn="1"/>
        </p:nvSpPr>
        <p:spPr>
          <a:xfrm>
            <a:off x="11706895" y="10934"/>
            <a:ext cx="497983" cy="365125"/>
          </a:xfrm>
          <a:prstGeom prst="rect">
            <a:avLst/>
          </a:prstGeom>
        </p:spPr>
        <p:txBody>
          <a:bodyPr/>
          <a:lstStyle>
            <a:defPPr>
              <a:defRPr lang="en-US"/>
            </a:defPPr>
            <a:lvl1pPr marL="0" algn="r" defTabSz="914400" rtl="0" eaLnBrk="1" latinLnBrk="0" hangingPunct="1">
              <a:defRPr sz="12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2D271C-ADEA-4E6F-8D46-56EDED7409E0}" type="slidenum">
              <a:rPr lang="en-US" smtClean="0"/>
              <a:pPr/>
              <a:t>‹#›</a:t>
            </a:fld>
            <a:endParaRPr lang="en-US"/>
          </a:p>
        </p:txBody>
      </p:sp>
    </p:spTree>
    <p:extLst>
      <p:ext uri="{BB962C8B-B14F-4D97-AF65-F5344CB8AC3E}">
        <p14:creationId xmlns:p14="http://schemas.microsoft.com/office/powerpoint/2010/main" val="17871853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5" name="Content Placeholder 14">
            <a:extLst>
              <a:ext uri="{FF2B5EF4-FFF2-40B4-BE49-F238E27FC236}">
                <a16:creationId xmlns:a16="http://schemas.microsoft.com/office/drawing/2014/main" id="{B23D1FD8-A192-4991-A532-BAF1ADB3F533}"/>
              </a:ext>
            </a:extLst>
          </p:cNvPr>
          <p:cNvSpPr>
            <a:spLocks noGrp="1"/>
          </p:cNvSpPr>
          <p:nvPr>
            <p:ph sz="quarter" idx="11" hasCustomPrompt="1"/>
          </p:nvPr>
        </p:nvSpPr>
        <p:spPr>
          <a:xfrm>
            <a:off x="6302375" y="261938"/>
            <a:ext cx="5584825" cy="603250"/>
          </a:xfrm>
          <a:prstGeom prst="rect">
            <a:avLst/>
          </a:prstGeom>
        </p:spPr>
        <p:txBody>
          <a:bodyPr anchor="ctr"/>
          <a:lstStyle>
            <a:lvl1pPr>
              <a:defRPr/>
            </a:lvl1pPr>
          </a:lstStyle>
          <a:p>
            <a:pPr lvl="0"/>
            <a:r>
              <a:rPr lang="en-US"/>
              <a:t>Insert question</a:t>
            </a:r>
            <a:endParaRPr lang="en-CA"/>
          </a:p>
        </p:txBody>
      </p:sp>
    </p:spTree>
    <p:extLst>
      <p:ext uri="{BB962C8B-B14F-4D97-AF65-F5344CB8AC3E}">
        <p14:creationId xmlns:p14="http://schemas.microsoft.com/office/powerpoint/2010/main" val="386076425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780597" y="0"/>
            <a:ext cx="4476750" cy="6858000"/>
          </a:xfrm>
          <a:custGeom>
            <a:avLst/>
            <a:gdLst>
              <a:gd name="connsiteX0" fmla="*/ 0 w 4476750"/>
              <a:gd name="connsiteY0" fmla="*/ 0 h 6858000"/>
              <a:gd name="connsiteX1" fmla="*/ 4476750 w 4476750"/>
              <a:gd name="connsiteY1" fmla="*/ 0 h 6858000"/>
              <a:gd name="connsiteX2" fmla="*/ 4476750 w 4476750"/>
              <a:gd name="connsiteY2" fmla="*/ 6858000 h 6858000"/>
              <a:gd name="connsiteX3" fmla="*/ 0 w 447675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476750" h="6858000">
                <a:moveTo>
                  <a:pt x="0" y="0"/>
                </a:moveTo>
                <a:lnTo>
                  <a:pt x="4476750" y="0"/>
                </a:lnTo>
                <a:lnTo>
                  <a:pt x="4476750" y="6858000"/>
                </a:lnTo>
                <a:lnTo>
                  <a:pt x="0" y="6858000"/>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
        <p:nvSpPr>
          <p:cNvPr id="2" name="Slide Number Placeholder 5">
            <a:extLst>
              <a:ext uri="{FF2B5EF4-FFF2-40B4-BE49-F238E27FC236}">
                <a16:creationId xmlns:a16="http://schemas.microsoft.com/office/drawing/2014/main" id="{0467BC75-5DA2-4AF3-AAC5-9D8A21E357C7}"/>
              </a:ext>
            </a:extLst>
          </p:cNvPr>
          <p:cNvSpPr txBox="1">
            <a:spLocks/>
          </p:cNvSpPr>
          <p:nvPr userDrawn="1"/>
        </p:nvSpPr>
        <p:spPr>
          <a:xfrm>
            <a:off x="11706895" y="10934"/>
            <a:ext cx="497983" cy="365125"/>
          </a:xfrm>
          <a:prstGeom prst="rect">
            <a:avLst/>
          </a:prstGeom>
        </p:spPr>
        <p:txBody>
          <a:bodyPr/>
          <a:lstStyle>
            <a:defPPr>
              <a:defRPr lang="en-US"/>
            </a:defPPr>
            <a:lvl1pPr marL="0" algn="r" defTabSz="914400" rtl="0" eaLnBrk="1" latinLnBrk="0" hangingPunct="1">
              <a:defRPr sz="12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2D271C-ADEA-4E6F-8D46-56EDED7409E0}" type="slidenum">
              <a:rPr lang="en-US" smtClean="0"/>
              <a:pPr/>
              <a:t>‹#›</a:t>
            </a:fld>
            <a:endParaRPr lang="en-US"/>
          </a:p>
        </p:txBody>
      </p:sp>
    </p:spTree>
    <p:extLst>
      <p:ext uri="{BB962C8B-B14F-4D97-AF65-F5344CB8AC3E}">
        <p14:creationId xmlns:p14="http://schemas.microsoft.com/office/powerpoint/2010/main" val="391639464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12" name="Picture Placeholder 11"/>
          <p:cNvSpPr>
            <a:spLocks noGrp="1"/>
          </p:cNvSpPr>
          <p:nvPr>
            <p:ph type="pic" sz="quarter" idx="10"/>
          </p:nvPr>
        </p:nvSpPr>
        <p:spPr>
          <a:xfrm>
            <a:off x="4585448" y="0"/>
            <a:ext cx="3227294" cy="6858000"/>
          </a:xfrm>
          <a:custGeom>
            <a:avLst/>
            <a:gdLst>
              <a:gd name="connsiteX0" fmla="*/ 0 w 3227294"/>
              <a:gd name="connsiteY0" fmla="*/ 0 h 6858000"/>
              <a:gd name="connsiteX1" fmla="*/ 3227294 w 3227294"/>
              <a:gd name="connsiteY1" fmla="*/ 0 h 6858000"/>
              <a:gd name="connsiteX2" fmla="*/ 3227294 w 3227294"/>
              <a:gd name="connsiteY2" fmla="*/ 6858000 h 6858000"/>
              <a:gd name="connsiteX3" fmla="*/ 0 w 322729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227294" h="6858000">
                <a:moveTo>
                  <a:pt x="0" y="0"/>
                </a:moveTo>
                <a:lnTo>
                  <a:pt x="3227294" y="0"/>
                </a:lnTo>
                <a:lnTo>
                  <a:pt x="3227294" y="6858000"/>
                </a:lnTo>
                <a:lnTo>
                  <a:pt x="0" y="6858000"/>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
        <p:nvSpPr>
          <p:cNvPr id="11" name="Picture Placeholder 10"/>
          <p:cNvSpPr>
            <a:spLocks noGrp="1"/>
          </p:cNvSpPr>
          <p:nvPr>
            <p:ph type="pic" sz="quarter" idx="11"/>
          </p:nvPr>
        </p:nvSpPr>
        <p:spPr>
          <a:xfrm>
            <a:off x="8337177" y="0"/>
            <a:ext cx="3227294" cy="6858000"/>
          </a:xfrm>
          <a:custGeom>
            <a:avLst/>
            <a:gdLst>
              <a:gd name="connsiteX0" fmla="*/ 0 w 3227294"/>
              <a:gd name="connsiteY0" fmla="*/ 0 h 6858000"/>
              <a:gd name="connsiteX1" fmla="*/ 3227294 w 3227294"/>
              <a:gd name="connsiteY1" fmla="*/ 0 h 6858000"/>
              <a:gd name="connsiteX2" fmla="*/ 3227294 w 3227294"/>
              <a:gd name="connsiteY2" fmla="*/ 6858000 h 6858000"/>
              <a:gd name="connsiteX3" fmla="*/ 0 w 322729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227294" h="6858000">
                <a:moveTo>
                  <a:pt x="0" y="0"/>
                </a:moveTo>
                <a:lnTo>
                  <a:pt x="3227294" y="0"/>
                </a:lnTo>
                <a:lnTo>
                  <a:pt x="3227294" y="6858000"/>
                </a:lnTo>
                <a:lnTo>
                  <a:pt x="0" y="6858000"/>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
        <p:nvSpPr>
          <p:cNvPr id="2" name="Slide Number Placeholder 5">
            <a:extLst>
              <a:ext uri="{FF2B5EF4-FFF2-40B4-BE49-F238E27FC236}">
                <a16:creationId xmlns:a16="http://schemas.microsoft.com/office/drawing/2014/main" id="{5EAE4904-1732-4307-BC4E-20E2C2F5843D}"/>
              </a:ext>
            </a:extLst>
          </p:cNvPr>
          <p:cNvSpPr txBox="1">
            <a:spLocks/>
          </p:cNvSpPr>
          <p:nvPr userDrawn="1"/>
        </p:nvSpPr>
        <p:spPr>
          <a:xfrm>
            <a:off x="11706895" y="10934"/>
            <a:ext cx="497983" cy="365125"/>
          </a:xfrm>
          <a:prstGeom prst="rect">
            <a:avLst/>
          </a:prstGeom>
        </p:spPr>
        <p:txBody>
          <a:bodyPr/>
          <a:lstStyle>
            <a:defPPr>
              <a:defRPr lang="en-US"/>
            </a:defPPr>
            <a:lvl1pPr marL="0" algn="r" defTabSz="914400" rtl="0" eaLnBrk="1" latinLnBrk="0" hangingPunct="1">
              <a:defRPr sz="12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2D271C-ADEA-4E6F-8D46-56EDED7409E0}" type="slidenum">
              <a:rPr lang="en-US" smtClean="0"/>
              <a:pPr/>
              <a:t>‹#›</a:t>
            </a:fld>
            <a:endParaRPr lang="en-US"/>
          </a:p>
        </p:txBody>
      </p:sp>
    </p:spTree>
    <p:extLst>
      <p:ext uri="{BB962C8B-B14F-4D97-AF65-F5344CB8AC3E}">
        <p14:creationId xmlns:p14="http://schemas.microsoft.com/office/powerpoint/2010/main" val="172863026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6" name="Picture Placeholder 7"/>
          <p:cNvSpPr>
            <a:spLocks noGrp="1"/>
          </p:cNvSpPr>
          <p:nvPr>
            <p:ph type="pic" sz="quarter" idx="10"/>
          </p:nvPr>
        </p:nvSpPr>
        <p:spPr>
          <a:xfrm>
            <a:off x="3571875" y="0"/>
            <a:ext cx="5048250" cy="3048000"/>
          </a:xfrm>
          <a:custGeom>
            <a:avLst/>
            <a:gdLst>
              <a:gd name="connsiteX0" fmla="*/ 0 w 5048250"/>
              <a:gd name="connsiteY0" fmla="*/ 0 h 3048000"/>
              <a:gd name="connsiteX1" fmla="*/ 5048250 w 5048250"/>
              <a:gd name="connsiteY1" fmla="*/ 0 h 3048000"/>
              <a:gd name="connsiteX2" fmla="*/ 5048250 w 5048250"/>
              <a:gd name="connsiteY2" fmla="*/ 3048000 h 3048000"/>
              <a:gd name="connsiteX3" fmla="*/ 0 w 5048250"/>
              <a:gd name="connsiteY3" fmla="*/ 3048000 h 3048000"/>
            </a:gdLst>
            <a:ahLst/>
            <a:cxnLst>
              <a:cxn ang="0">
                <a:pos x="connsiteX0" y="connsiteY0"/>
              </a:cxn>
              <a:cxn ang="0">
                <a:pos x="connsiteX1" y="connsiteY1"/>
              </a:cxn>
              <a:cxn ang="0">
                <a:pos x="connsiteX2" y="connsiteY2"/>
              </a:cxn>
              <a:cxn ang="0">
                <a:pos x="connsiteX3" y="connsiteY3"/>
              </a:cxn>
            </a:cxnLst>
            <a:rect l="l" t="t" r="r" b="b"/>
            <a:pathLst>
              <a:path w="5048250" h="3048000">
                <a:moveTo>
                  <a:pt x="0" y="0"/>
                </a:moveTo>
                <a:lnTo>
                  <a:pt x="5048250" y="0"/>
                </a:lnTo>
                <a:lnTo>
                  <a:pt x="5048250" y="3048000"/>
                </a:lnTo>
                <a:lnTo>
                  <a:pt x="0" y="3048000"/>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
        <p:nvSpPr>
          <p:cNvPr id="2" name="Slide Number Placeholder 5">
            <a:extLst>
              <a:ext uri="{FF2B5EF4-FFF2-40B4-BE49-F238E27FC236}">
                <a16:creationId xmlns:a16="http://schemas.microsoft.com/office/drawing/2014/main" id="{CE2996F1-02BC-4CDB-B025-F496173CBA18}"/>
              </a:ext>
            </a:extLst>
          </p:cNvPr>
          <p:cNvSpPr txBox="1">
            <a:spLocks/>
          </p:cNvSpPr>
          <p:nvPr userDrawn="1"/>
        </p:nvSpPr>
        <p:spPr>
          <a:xfrm>
            <a:off x="11706895" y="10934"/>
            <a:ext cx="497983" cy="365125"/>
          </a:xfrm>
          <a:prstGeom prst="rect">
            <a:avLst/>
          </a:prstGeom>
        </p:spPr>
        <p:txBody>
          <a:bodyPr/>
          <a:lstStyle>
            <a:defPPr>
              <a:defRPr lang="en-US"/>
            </a:defPPr>
            <a:lvl1pPr marL="0" algn="r" defTabSz="914400" rtl="0" eaLnBrk="1" latinLnBrk="0" hangingPunct="1">
              <a:defRPr sz="12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2D271C-ADEA-4E6F-8D46-56EDED7409E0}" type="slidenum">
              <a:rPr lang="en-US" smtClean="0"/>
              <a:pPr/>
              <a:t>‹#›</a:t>
            </a:fld>
            <a:endParaRPr lang="en-US"/>
          </a:p>
        </p:txBody>
      </p:sp>
    </p:spTree>
    <p:extLst>
      <p:ext uri="{BB962C8B-B14F-4D97-AF65-F5344CB8AC3E}">
        <p14:creationId xmlns:p14="http://schemas.microsoft.com/office/powerpoint/2010/main" val="281992254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14" name="Picture Placeholder 13"/>
          <p:cNvSpPr>
            <a:spLocks noGrp="1"/>
          </p:cNvSpPr>
          <p:nvPr>
            <p:ph type="pic" sz="quarter" idx="10"/>
          </p:nvPr>
        </p:nvSpPr>
        <p:spPr>
          <a:xfrm>
            <a:off x="4600574" y="1447800"/>
            <a:ext cx="2133600" cy="2133600"/>
          </a:xfrm>
          <a:custGeom>
            <a:avLst/>
            <a:gdLst>
              <a:gd name="connsiteX0" fmla="*/ 1066800 w 2133600"/>
              <a:gd name="connsiteY0" fmla="*/ 0 h 2133600"/>
              <a:gd name="connsiteX1" fmla="*/ 2133600 w 2133600"/>
              <a:gd name="connsiteY1" fmla="*/ 1066800 h 2133600"/>
              <a:gd name="connsiteX2" fmla="*/ 1066800 w 2133600"/>
              <a:gd name="connsiteY2" fmla="*/ 2133600 h 2133600"/>
              <a:gd name="connsiteX3" fmla="*/ 0 w 2133600"/>
              <a:gd name="connsiteY3" fmla="*/ 1066800 h 2133600"/>
              <a:gd name="connsiteX4" fmla="*/ 1066800 w 2133600"/>
              <a:gd name="connsiteY4" fmla="*/ 0 h 213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600" h="2133600">
                <a:moveTo>
                  <a:pt x="1066800" y="0"/>
                </a:moveTo>
                <a:cubicBezTo>
                  <a:pt x="1655977" y="0"/>
                  <a:pt x="2133600" y="477623"/>
                  <a:pt x="2133600" y="1066800"/>
                </a:cubicBezTo>
                <a:cubicBezTo>
                  <a:pt x="2133600" y="1655977"/>
                  <a:pt x="1655977" y="2133600"/>
                  <a:pt x="1066800" y="2133600"/>
                </a:cubicBezTo>
                <a:cubicBezTo>
                  <a:pt x="477623" y="2133600"/>
                  <a:pt x="0" y="1655977"/>
                  <a:pt x="0" y="1066800"/>
                </a:cubicBezTo>
                <a:cubicBezTo>
                  <a:pt x="0" y="477623"/>
                  <a:pt x="477623" y="0"/>
                  <a:pt x="1066800" y="0"/>
                </a:cubicBez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
        <p:nvSpPr>
          <p:cNvPr id="15" name="Picture Placeholder 14"/>
          <p:cNvSpPr>
            <a:spLocks noGrp="1"/>
          </p:cNvSpPr>
          <p:nvPr>
            <p:ph type="pic" sz="quarter" idx="11"/>
          </p:nvPr>
        </p:nvSpPr>
        <p:spPr>
          <a:xfrm>
            <a:off x="7148512" y="1447800"/>
            <a:ext cx="2133600" cy="2133600"/>
          </a:xfrm>
          <a:custGeom>
            <a:avLst/>
            <a:gdLst>
              <a:gd name="connsiteX0" fmla="*/ 1066800 w 2133600"/>
              <a:gd name="connsiteY0" fmla="*/ 0 h 2133600"/>
              <a:gd name="connsiteX1" fmla="*/ 2133600 w 2133600"/>
              <a:gd name="connsiteY1" fmla="*/ 1066800 h 2133600"/>
              <a:gd name="connsiteX2" fmla="*/ 1066800 w 2133600"/>
              <a:gd name="connsiteY2" fmla="*/ 2133600 h 2133600"/>
              <a:gd name="connsiteX3" fmla="*/ 0 w 2133600"/>
              <a:gd name="connsiteY3" fmla="*/ 1066800 h 2133600"/>
              <a:gd name="connsiteX4" fmla="*/ 1066800 w 2133600"/>
              <a:gd name="connsiteY4" fmla="*/ 0 h 213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600" h="2133600">
                <a:moveTo>
                  <a:pt x="1066800" y="0"/>
                </a:moveTo>
                <a:cubicBezTo>
                  <a:pt x="1655977" y="0"/>
                  <a:pt x="2133600" y="477623"/>
                  <a:pt x="2133600" y="1066800"/>
                </a:cubicBezTo>
                <a:cubicBezTo>
                  <a:pt x="2133600" y="1655977"/>
                  <a:pt x="1655977" y="2133600"/>
                  <a:pt x="1066800" y="2133600"/>
                </a:cubicBezTo>
                <a:cubicBezTo>
                  <a:pt x="477623" y="2133600"/>
                  <a:pt x="0" y="1655977"/>
                  <a:pt x="0" y="1066800"/>
                </a:cubicBezTo>
                <a:cubicBezTo>
                  <a:pt x="0" y="477623"/>
                  <a:pt x="477623" y="0"/>
                  <a:pt x="1066800" y="0"/>
                </a:cubicBez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
        <p:nvSpPr>
          <p:cNvPr id="13" name="Picture Placeholder 12"/>
          <p:cNvSpPr>
            <a:spLocks noGrp="1"/>
          </p:cNvSpPr>
          <p:nvPr>
            <p:ph type="pic" sz="quarter" idx="12"/>
          </p:nvPr>
        </p:nvSpPr>
        <p:spPr>
          <a:xfrm>
            <a:off x="9696450" y="1447800"/>
            <a:ext cx="2133600" cy="2133600"/>
          </a:xfrm>
          <a:custGeom>
            <a:avLst/>
            <a:gdLst>
              <a:gd name="connsiteX0" fmla="*/ 1066800 w 2133600"/>
              <a:gd name="connsiteY0" fmla="*/ 0 h 2133600"/>
              <a:gd name="connsiteX1" fmla="*/ 2133600 w 2133600"/>
              <a:gd name="connsiteY1" fmla="*/ 1066800 h 2133600"/>
              <a:gd name="connsiteX2" fmla="*/ 1066800 w 2133600"/>
              <a:gd name="connsiteY2" fmla="*/ 2133600 h 2133600"/>
              <a:gd name="connsiteX3" fmla="*/ 0 w 2133600"/>
              <a:gd name="connsiteY3" fmla="*/ 1066800 h 2133600"/>
              <a:gd name="connsiteX4" fmla="*/ 1066800 w 2133600"/>
              <a:gd name="connsiteY4" fmla="*/ 0 h 213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600" h="2133600">
                <a:moveTo>
                  <a:pt x="1066800" y="0"/>
                </a:moveTo>
                <a:cubicBezTo>
                  <a:pt x="1655977" y="0"/>
                  <a:pt x="2133600" y="477623"/>
                  <a:pt x="2133600" y="1066800"/>
                </a:cubicBezTo>
                <a:cubicBezTo>
                  <a:pt x="2133600" y="1655977"/>
                  <a:pt x="1655977" y="2133600"/>
                  <a:pt x="1066800" y="2133600"/>
                </a:cubicBezTo>
                <a:cubicBezTo>
                  <a:pt x="477623" y="2133600"/>
                  <a:pt x="0" y="1655977"/>
                  <a:pt x="0" y="1066800"/>
                </a:cubicBezTo>
                <a:cubicBezTo>
                  <a:pt x="0" y="477623"/>
                  <a:pt x="477623" y="0"/>
                  <a:pt x="1066800" y="0"/>
                </a:cubicBez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
        <p:nvSpPr>
          <p:cNvPr id="2" name="Slide Number Placeholder 5">
            <a:extLst>
              <a:ext uri="{FF2B5EF4-FFF2-40B4-BE49-F238E27FC236}">
                <a16:creationId xmlns:a16="http://schemas.microsoft.com/office/drawing/2014/main" id="{81C87FAE-DAA3-400F-AD6B-7742C93094CF}"/>
              </a:ext>
            </a:extLst>
          </p:cNvPr>
          <p:cNvSpPr txBox="1">
            <a:spLocks/>
          </p:cNvSpPr>
          <p:nvPr userDrawn="1"/>
        </p:nvSpPr>
        <p:spPr>
          <a:xfrm>
            <a:off x="11706895" y="10934"/>
            <a:ext cx="497983" cy="365125"/>
          </a:xfrm>
          <a:prstGeom prst="rect">
            <a:avLst/>
          </a:prstGeom>
        </p:spPr>
        <p:txBody>
          <a:bodyPr/>
          <a:lstStyle>
            <a:defPPr>
              <a:defRPr lang="en-US"/>
            </a:defPPr>
            <a:lvl1pPr marL="0" algn="r" defTabSz="914400" rtl="0" eaLnBrk="1" latinLnBrk="0" hangingPunct="1">
              <a:defRPr sz="12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2D271C-ADEA-4E6F-8D46-56EDED7409E0}" type="slidenum">
              <a:rPr lang="en-US" smtClean="0"/>
              <a:pPr/>
              <a:t>‹#›</a:t>
            </a:fld>
            <a:endParaRPr lang="en-US"/>
          </a:p>
        </p:txBody>
      </p:sp>
    </p:spTree>
    <p:extLst>
      <p:ext uri="{BB962C8B-B14F-4D97-AF65-F5344CB8AC3E}">
        <p14:creationId xmlns:p14="http://schemas.microsoft.com/office/powerpoint/2010/main" val="105516073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12" name="Picture Placeholder 11"/>
          <p:cNvSpPr>
            <a:spLocks noGrp="1"/>
          </p:cNvSpPr>
          <p:nvPr>
            <p:ph type="pic" sz="quarter" idx="10"/>
          </p:nvPr>
        </p:nvSpPr>
        <p:spPr>
          <a:xfrm>
            <a:off x="495300" y="1181100"/>
            <a:ext cx="2933700" cy="4495800"/>
          </a:xfrm>
          <a:custGeom>
            <a:avLst/>
            <a:gdLst>
              <a:gd name="connsiteX0" fmla="*/ 0 w 2933700"/>
              <a:gd name="connsiteY0" fmla="*/ 0 h 4495800"/>
              <a:gd name="connsiteX1" fmla="*/ 2933700 w 2933700"/>
              <a:gd name="connsiteY1" fmla="*/ 0 h 4495800"/>
              <a:gd name="connsiteX2" fmla="*/ 2933700 w 2933700"/>
              <a:gd name="connsiteY2" fmla="*/ 4495800 h 4495800"/>
              <a:gd name="connsiteX3" fmla="*/ 0 w 2933700"/>
              <a:gd name="connsiteY3" fmla="*/ 4495800 h 4495800"/>
            </a:gdLst>
            <a:ahLst/>
            <a:cxnLst>
              <a:cxn ang="0">
                <a:pos x="connsiteX0" y="connsiteY0"/>
              </a:cxn>
              <a:cxn ang="0">
                <a:pos x="connsiteX1" y="connsiteY1"/>
              </a:cxn>
              <a:cxn ang="0">
                <a:pos x="connsiteX2" y="connsiteY2"/>
              </a:cxn>
              <a:cxn ang="0">
                <a:pos x="connsiteX3" y="connsiteY3"/>
              </a:cxn>
            </a:cxnLst>
            <a:rect l="l" t="t" r="r" b="b"/>
            <a:pathLst>
              <a:path w="2933700" h="4495800">
                <a:moveTo>
                  <a:pt x="0" y="0"/>
                </a:moveTo>
                <a:lnTo>
                  <a:pt x="2933700" y="0"/>
                </a:lnTo>
                <a:lnTo>
                  <a:pt x="2933700" y="4495800"/>
                </a:lnTo>
                <a:lnTo>
                  <a:pt x="0" y="4495800"/>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
        <p:nvSpPr>
          <p:cNvPr id="11" name="Picture Placeholder 10"/>
          <p:cNvSpPr>
            <a:spLocks noGrp="1"/>
          </p:cNvSpPr>
          <p:nvPr>
            <p:ph type="pic" sz="quarter" idx="11"/>
          </p:nvPr>
        </p:nvSpPr>
        <p:spPr>
          <a:xfrm>
            <a:off x="3962400" y="1181100"/>
            <a:ext cx="2933700" cy="4495800"/>
          </a:xfrm>
          <a:custGeom>
            <a:avLst/>
            <a:gdLst>
              <a:gd name="connsiteX0" fmla="*/ 0 w 2933700"/>
              <a:gd name="connsiteY0" fmla="*/ 0 h 4495800"/>
              <a:gd name="connsiteX1" fmla="*/ 2933700 w 2933700"/>
              <a:gd name="connsiteY1" fmla="*/ 0 h 4495800"/>
              <a:gd name="connsiteX2" fmla="*/ 2933700 w 2933700"/>
              <a:gd name="connsiteY2" fmla="*/ 4495800 h 4495800"/>
              <a:gd name="connsiteX3" fmla="*/ 0 w 2933700"/>
              <a:gd name="connsiteY3" fmla="*/ 4495800 h 4495800"/>
            </a:gdLst>
            <a:ahLst/>
            <a:cxnLst>
              <a:cxn ang="0">
                <a:pos x="connsiteX0" y="connsiteY0"/>
              </a:cxn>
              <a:cxn ang="0">
                <a:pos x="connsiteX1" y="connsiteY1"/>
              </a:cxn>
              <a:cxn ang="0">
                <a:pos x="connsiteX2" y="connsiteY2"/>
              </a:cxn>
              <a:cxn ang="0">
                <a:pos x="connsiteX3" y="connsiteY3"/>
              </a:cxn>
            </a:cxnLst>
            <a:rect l="l" t="t" r="r" b="b"/>
            <a:pathLst>
              <a:path w="2933700" h="4495800">
                <a:moveTo>
                  <a:pt x="0" y="0"/>
                </a:moveTo>
                <a:lnTo>
                  <a:pt x="2933700" y="0"/>
                </a:lnTo>
                <a:lnTo>
                  <a:pt x="2933700" y="4495800"/>
                </a:lnTo>
                <a:lnTo>
                  <a:pt x="0" y="4495800"/>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
        <p:nvSpPr>
          <p:cNvPr id="2" name="Slide Number Placeholder 5">
            <a:extLst>
              <a:ext uri="{FF2B5EF4-FFF2-40B4-BE49-F238E27FC236}">
                <a16:creationId xmlns:a16="http://schemas.microsoft.com/office/drawing/2014/main" id="{46CB12B9-4A14-45F2-A45F-2EFAF5356722}"/>
              </a:ext>
            </a:extLst>
          </p:cNvPr>
          <p:cNvSpPr txBox="1">
            <a:spLocks/>
          </p:cNvSpPr>
          <p:nvPr userDrawn="1"/>
        </p:nvSpPr>
        <p:spPr>
          <a:xfrm>
            <a:off x="11706895" y="10934"/>
            <a:ext cx="497983" cy="365125"/>
          </a:xfrm>
          <a:prstGeom prst="rect">
            <a:avLst/>
          </a:prstGeom>
        </p:spPr>
        <p:txBody>
          <a:bodyPr/>
          <a:lstStyle>
            <a:defPPr>
              <a:defRPr lang="en-US"/>
            </a:defPPr>
            <a:lvl1pPr marL="0" algn="r" defTabSz="914400" rtl="0" eaLnBrk="1" latinLnBrk="0" hangingPunct="1">
              <a:defRPr sz="12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2D271C-ADEA-4E6F-8D46-56EDED7409E0}" type="slidenum">
              <a:rPr lang="en-US" smtClean="0"/>
              <a:pPr/>
              <a:t>‹#›</a:t>
            </a:fld>
            <a:endParaRPr lang="en-US"/>
          </a:p>
        </p:txBody>
      </p:sp>
    </p:spTree>
    <p:extLst>
      <p:ext uri="{BB962C8B-B14F-4D97-AF65-F5344CB8AC3E}">
        <p14:creationId xmlns:p14="http://schemas.microsoft.com/office/powerpoint/2010/main" val="260599926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9" name="Picture Placeholder 8"/>
          <p:cNvSpPr>
            <a:spLocks noGrp="1"/>
          </p:cNvSpPr>
          <p:nvPr>
            <p:ph type="pic" sz="quarter" idx="12"/>
          </p:nvPr>
        </p:nvSpPr>
        <p:spPr>
          <a:xfrm>
            <a:off x="5202468" y="976085"/>
            <a:ext cx="2400300" cy="2400300"/>
          </a:xfrm>
          <a:custGeom>
            <a:avLst/>
            <a:gdLst>
              <a:gd name="connsiteX0" fmla="*/ 1200150 w 2400300"/>
              <a:gd name="connsiteY0" fmla="*/ 0 h 2400300"/>
              <a:gd name="connsiteX1" fmla="*/ 2400300 w 2400300"/>
              <a:gd name="connsiteY1" fmla="*/ 1200150 h 2400300"/>
              <a:gd name="connsiteX2" fmla="*/ 1200150 w 2400300"/>
              <a:gd name="connsiteY2" fmla="*/ 2400300 h 2400300"/>
              <a:gd name="connsiteX3" fmla="*/ 0 w 2400300"/>
              <a:gd name="connsiteY3" fmla="*/ 1200150 h 2400300"/>
              <a:gd name="connsiteX4" fmla="*/ 1200150 w 2400300"/>
              <a:gd name="connsiteY4" fmla="*/ 0 h 240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0300" h="2400300">
                <a:moveTo>
                  <a:pt x="1200150" y="0"/>
                </a:moveTo>
                <a:cubicBezTo>
                  <a:pt x="1862975" y="0"/>
                  <a:pt x="2400300" y="537325"/>
                  <a:pt x="2400300" y="1200150"/>
                </a:cubicBezTo>
                <a:cubicBezTo>
                  <a:pt x="2400300" y="1862975"/>
                  <a:pt x="1862975" y="2400300"/>
                  <a:pt x="1200150" y="2400300"/>
                </a:cubicBezTo>
                <a:cubicBezTo>
                  <a:pt x="537325" y="2400300"/>
                  <a:pt x="0" y="1862975"/>
                  <a:pt x="0" y="1200150"/>
                </a:cubicBezTo>
                <a:cubicBezTo>
                  <a:pt x="0" y="537325"/>
                  <a:pt x="537325" y="0"/>
                  <a:pt x="1200150" y="0"/>
                </a:cubicBez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
        <p:nvSpPr>
          <p:cNvPr id="2" name="Slide Number Placeholder 5">
            <a:extLst>
              <a:ext uri="{FF2B5EF4-FFF2-40B4-BE49-F238E27FC236}">
                <a16:creationId xmlns:a16="http://schemas.microsoft.com/office/drawing/2014/main" id="{242BBB08-0FDA-408F-923D-D4F52568E440}"/>
              </a:ext>
            </a:extLst>
          </p:cNvPr>
          <p:cNvSpPr txBox="1">
            <a:spLocks/>
          </p:cNvSpPr>
          <p:nvPr userDrawn="1"/>
        </p:nvSpPr>
        <p:spPr>
          <a:xfrm>
            <a:off x="11706895" y="10934"/>
            <a:ext cx="497983" cy="365125"/>
          </a:xfrm>
          <a:prstGeom prst="rect">
            <a:avLst/>
          </a:prstGeom>
        </p:spPr>
        <p:txBody>
          <a:bodyPr/>
          <a:lstStyle>
            <a:defPPr>
              <a:defRPr lang="en-US"/>
            </a:defPPr>
            <a:lvl1pPr marL="0" algn="r" defTabSz="914400" rtl="0" eaLnBrk="1" latinLnBrk="0" hangingPunct="1">
              <a:defRPr sz="12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2D271C-ADEA-4E6F-8D46-56EDED7409E0}" type="slidenum">
              <a:rPr lang="en-US" smtClean="0"/>
              <a:pPr/>
              <a:t>‹#›</a:t>
            </a:fld>
            <a:endParaRPr lang="en-US"/>
          </a:p>
        </p:txBody>
      </p:sp>
    </p:spTree>
    <p:extLst>
      <p:ext uri="{BB962C8B-B14F-4D97-AF65-F5344CB8AC3E}">
        <p14:creationId xmlns:p14="http://schemas.microsoft.com/office/powerpoint/2010/main" val="328039745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9" name="Picture Placeholder 8"/>
          <p:cNvSpPr>
            <a:spLocks noGrp="1"/>
          </p:cNvSpPr>
          <p:nvPr>
            <p:ph type="pic" sz="quarter" idx="11"/>
          </p:nvPr>
        </p:nvSpPr>
        <p:spPr>
          <a:xfrm>
            <a:off x="2902856" y="1273629"/>
            <a:ext cx="3193144" cy="4310743"/>
          </a:xfrm>
          <a:custGeom>
            <a:avLst/>
            <a:gdLst>
              <a:gd name="connsiteX0" fmla="*/ 0 w 3193144"/>
              <a:gd name="connsiteY0" fmla="*/ 0 h 4310743"/>
              <a:gd name="connsiteX1" fmla="*/ 3193144 w 3193144"/>
              <a:gd name="connsiteY1" fmla="*/ 0 h 4310743"/>
              <a:gd name="connsiteX2" fmla="*/ 3193144 w 3193144"/>
              <a:gd name="connsiteY2" fmla="*/ 4310743 h 4310743"/>
              <a:gd name="connsiteX3" fmla="*/ 0 w 3193144"/>
              <a:gd name="connsiteY3" fmla="*/ 4310743 h 4310743"/>
            </a:gdLst>
            <a:ahLst/>
            <a:cxnLst>
              <a:cxn ang="0">
                <a:pos x="connsiteX0" y="connsiteY0"/>
              </a:cxn>
              <a:cxn ang="0">
                <a:pos x="connsiteX1" y="connsiteY1"/>
              </a:cxn>
              <a:cxn ang="0">
                <a:pos x="connsiteX2" y="connsiteY2"/>
              </a:cxn>
              <a:cxn ang="0">
                <a:pos x="connsiteX3" y="connsiteY3"/>
              </a:cxn>
            </a:cxnLst>
            <a:rect l="l" t="t" r="r" b="b"/>
            <a:pathLst>
              <a:path w="3193144" h="4310743">
                <a:moveTo>
                  <a:pt x="0" y="0"/>
                </a:moveTo>
                <a:lnTo>
                  <a:pt x="3193144" y="0"/>
                </a:lnTo>
                <a:lnTo>
                  <a:pt x="3193144" y="4310743"/>
                </a:lnTo>
                <a:lnTo>
                  <a:pt x="0" y="4310743"/>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
        <p:nvSpPr>
          <p:cNvPr id="2" name="Slide Number Placeholder 5">
            <a:extLst>
              <a:ext uri="{FF2B5EF4-FFF2-40B4-BE49-F238E27FC236}">
                <a16:creationId xmlns:a16="http://schemas.microsoft.com/office/drawing/2014/main" id="{33BEE4DB-657C-4266-91DD-2A1D7FDF22C7}"/>
              </a:ext>
            </a:extLst>
          </p:cNvPr>
          <p:cNvSpPr txBox="1">
            <a:spLocks/>
          </p:cNvSpPr>
          <p:nvPr userDrawn="1"/>
        </p:nvSpPr>
        <p:spPr>
          <a:xfrm>
            <a:off x="11706895" y="10934"/>
            <a:ext cx="497983" cy="365125"/>
          </a:xfrm>
          <a:prstGeom prst="rect">
            <a:avLst/>
          </a:prstGeom>
        </p:spPr>
        <p:txBody>
          <a:bodyPr/>
          <a:lstStyle>
            <a:defPPr>
              <a:defRPr lang="en-US"/>
            </a:defPPr>
            <a:lvl1pPr marL="0" algn="r" defTabSz="914400" rtl="0" eaLnBrk="1" latinLnBrk="0" hangingPunct="1">
              <a:defRPr sz="12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2D271C-ADEA-4E6F-8D46-56EDED7409E0}" type="slidenum">
              <a:rPr lang="en-US" smtClean="0"/>
              <a:pPr/>
              <a:t>‹#›</a:t>
            </a:fld>
            <a:endParaRPr lang="en-US"/>
          </a:p>
        </p:txBody>
      </p:sp>
    </p:spTree>
    <p:extLst>
      <p:ext uri="{BB962C8B-B14F-4D97-AF65-F5344CB8AC3E}">
        <p14:creationId xmlns:p14="http://schemas.microsoft.com/office/powerpoint/2010/main" val="416398141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14" name="Picture Placeholder 13"/>
          <p:cNvSpPr>
            <a:spLocks noGrp="1"/>
          </p:cNvSpPr>
          <p:nvPr>
            <p:ph type="pic" sz="quarter" idx="11"/>
          </p:nvPr>
        </p:nvSpPr>
        <p:spPr>
          <a:xfrm>
            <a:off x="2590800" y="2231571"/>
            <a:ext cx="2162628" cy="2394857"/>
          </a:xfrm>
          <a:custGeom>
            <a:avLst/>
            <a:gdLst>
              <a:gd name="connsiteX0" fmla="*/ 0 w 2162628"/>
              <a:gd name="connsiteY0" fmla="*/ 0 h 2394857"/>
              <a:gd name="connsiteX1" fmla="*/ 2162628 w 2162628"/>
              <a:gd name="connsiteY1" fmla="*/ 0 h 2394857"/>
              <a:gd name="connsiteX2" fmla="*/ 2162628 w 2162628"/>
              <a:gd name="connsiteY2" fmla="*/ 2394857 h 2394857"/>
              <a:gd name="connsiteX3" fmla="*/ 0 w 2162628"/>
              <a:gd name="connsiteY3" fmla="*/ 2394857 h 2394857"/>
            </a:gdLst>
            <a:ahLst/>
            <a:cxnLst>
              <a:cxn ang="0">
                <a:pos x="connsiteX0" y="connsiteY0"/>
              </a:cxn>
              <a:cxn ang="0">
                <a:pos x="connsiteX1" y="connsiteY1"/>
              </a:cxn>
              <a:cxn ang="0">
                <a:pos x="connsiteX2" y="connsiteY2"/>
              </a:cxn>
              <a:cxn ang="0">
                <a:pos x="connsiteX3" y="connsiteY3"/>
              </a:cxn>
            </a:cxnLst>
            <a:rect l="l" t="t" r="r" b="b"/>
            <a:pathLst>
              <a:path w="2162628" h="2394857">
                <a:moveTo>
                  <a:pt x="0" y="0"/>
                </a:moveTo>
                <a:lnTo>
                  <a:pt x="2162628" y="0"/>
                </a:lnTo>
                <a:lnTo>
                  <a:pt x="2162628" y="2394857"/>
                </a:lnTo>
                <a:lnTo>
                  <a:pt x="0" y="2394857"/>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
        <p:nvSpPr>
          <p:cNvPr id="15" name="Picture Placeholder 14"/>
          <p:cNvSpPr>
            <a:spLocks noGrp="1"/>
          </p:cNvSpPr>
          <p:nvPr>
            <p:ph type="pic" sz="quarter" idx="12"/>
          </p:nvPr>
        </p:nvSpPr>
        <p:spPr>
          <a:xfrm>
            <a:off x="5014686" y="2231571"/>
            <a:ext cx="2162628" cy="2394857"/>
          </a:xfrm>
          <a:custGeom>
            <a:avLst/>
            <a:gdLst>
              <a:gd name="connsiteX0" fmla="*/ 0 w 2162628"/>
              <a:gd name="connsiteY0" fmla="*/ 0 h 2394857"/>
              <a:gd name="connsiteX1" fmla="*/ 2162628 w 2162628"/>
              <a:gd name="connsiteY1" fmla="*/ 0 h 2394857"/>
              <a:gd name="connsiteX2" fmla="*/ 2162628 w 2162628"/>
              <a:gd name="connsiteY2" fmla="*/ 2394857 h 2394857"/>
              <a:gd name="connsiteX3" fmla="*/ 0 w 2162628"/>
              <a:gd name="connsiteY3" fmla="*/ 2394857 h 2394857"/>
            </a:gdLst>
            <a:ahLst/>
            <a:cxnLst>
              <a:cxn ang="0">
                <a:pos x="connsiteX0" y="connsiteY0"/>
              </a:cxn>
              <a:cxn ang="0">
                <a:pos x="connsiteX1" y="connsiteY1"/>
              </a:cxn>
              <a:cxn ang="0">
                <a:pos x="connsiteX2" y="connsiteY2"/>
              </a:cxn>
              <a:cxn ang="0">
                <a:pos x="connsiteX3" y="connsiteY3"/>
              </a:cxn>
            </a:cxnLst>
            <a:rect l="l" t="t" r="r" b="b"/>
            <a:pathLst>
              <a:path w="2162628" h="2394857">
                <a:moveTo>
                  <a:pt x="0" y="0"/>
                </a:moveTo>
                <a:lnTo>
                  <a:pt x="2162628" y="0"/>
                </a:lnTo>
                <a:lnTo>
                  <a:pt x="2162628" y="2394857"/>
                </a:lnTo>
                <a:lnTo>
                  <a:pt x="0" y="2394857"/>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
        <p:nvSpPr>
          <p:cNvPr id="13" name="Picture Placeholder 12"/>
          <p:cNvSpPr>
            <a:spLocks noGrp="1"/>
          </p:cNvSpPr>
          <p:nvPr>
            <p:ph type="pic" sz="quarter" idx="13"/>
          </p:nvPr>
        </p:nvSpPr>
        <p:spPr>
          <a:xfrm>
            <a:off x="7438572" y="2231571"/>
            <a:ext cx="2162628" cy="2394857"/>
          </a:xfrm>
          <a:custGeom>
            <a:avLst/>
            <a:gdLst>
              <a:gd name="connsiteX0" fmla="*/ 0 w 2162628"/>
              <a:gd name="connsiteY0" fmla="*/ 0 h 2394857"/>
              <a:gd name="connsiteX1" fmla="*/ 2162628 w 2162628"/>
              <a:gd name="connsiteY1" fmla="*/ 0 h 2394857"/>
              <a:gd name="connsiteX2" fmla="*/ 2162628 w 2162628"/>
              <a:gd name="connsiteY2" fmla="*/ 2394857 h 2394857"/>
              <a:gd name="connsiteX3" fmla="*/ 0 w 2162628"/>
              <a:gd name="connsiteY3" fmla="*/ 2394857 h 2394857"/>
            </a:gdLst>
            <a:ahLst/>
            <a:cxnLst>
              <a:cxn ang="0">
                <a:pos x="connsiteX0" y="connsiteY0"/>
              </a:cxn>
              <a:cxn ang="0">
                <a:pos x="connsiteX1" y="connsiteY1"/>
              </a:cxn>
              <a:cxn ang="0">
                <a:pos x="connsiteX2" y="connsiteY2"/>
              </a:cxn>
              <a:cxn ang="0">
                <a:pos x="connsiteX3" y="connsiteY3"/>
              </a:cxn>
            </a:cxnLst>
            <a:rect l="l" t="t" r="r" b="b"/>
            <a:pathLst>
              <a:path w="2162628" h="2394857">
                <a:moveTo>
                  <a:pt x="0" y="0"/>
                </a:moveTo>
                <a:lnTo>
                  <a:pt x="2162628" y="0"/>
                </a:lnTo>
                <a:lnTo>
                  <a:pt x="2162628" y="2394857"/>
                </a:lnTo>
                <a:lnTo>
                  <a:pt x="0" y="2394857"/>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
        <p:nvSpPr>
          <p:cNvPr id="2" name="Slide Number Placeholder 5">
            <a:extLst>
              <a:ext uri="{FF2B5EF4-FFF2-40B4-BE49-F238E27FC236}">
                <a16:creationId xmlns:a16="http://schemas.microsoft.com/office/drawing/2014/main" id="{1390E7A6-F674-4930-9C67-A6FB9775F88A}"/>
              </a:ext>
            </a:extLst>
          </p:cNvPr>
          <p:cNvSpPr txBox="1">
            <a:spLocks/>
          </p:cNvSpPr>
          <p:nvPr userDrawn="1"/>
        </p:nvSpPr>
        <p:spPr>
          <a:xfrm>
            <a:off x="11706895" y="10934"/>
            <a:ext cx="497983" cy="365125"/>
          </a:xfrm>
          <a:prstGeom prst="rect">
            <a:avLst/>
          </a:prstGeom>
        </p:spPr>
        <p:txBody>
          <a:bodyPr/>
          <a:lstStyle>
            <a:defPPr>
              <a:defRPr lang="en-US"/>
            </a:defPPr>
            <a:lvl1pPr marL="0" algn="r" defTabSz="914400" rtl="0" eaLnBrk="1" latinLnBrk="0" hangingPunct="1">
              <a:defRPr sz="12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2D271C-ADEA-4E6F-8D46-56EDED7409E0}" type="slidenum">
              <a:rPr lang="en-US" smtClean="0"/>
              <a:pPr/>
              <a:t>‹#›</a:t>
            </a:fld>
            <a:endParaRPr lang="en-US"/>
          </a:p>
        </p:txBody>
      </p:sp>
    </p:spTree>
    <p:extLst>
      <p:ext uri="{BB962C8B-B14F-4D97-AF65-F5344CB8AC3E}">
        <p14:creationId xmlns:p14="http://schemas.microsoft.com/office/powerpoint/2010/main" val="367852716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9" name="Picture Placeholder 8"/>
          <p:cNvSpPr>
            <a:spLocks noGrp="1"/>
          </p:cNvSpPr>
          <p:nvPr>
            <p:ph type="pic" sz="quarter" idx="11"/>
          </p:nvPr>
        </p:nvSpPr>
        <p:spPr>
          <a:xfrm>
            <a:off x="933450" y="723900"/>
            <a:ext cx="5162550" cy="5295900"/>
          </a:xfrm>
          <a:custGeom>
            <a:avLst/>
            <a:gdLst>
              <a:gd name="connsiteX0" fmla="*/ 0 w 5162550"/>
              <a:gd name="connsiteY0" fmla="*/ 0 h 5295900"/>
              <a:gd name="connsiteX1" fmla="*/ 5162550 w 5162550"/>
              <a:gd name="connsiteY1" fmla="*/ 0 h 5295900"/>
              <a:gd name="connsiteX2" fmla="*/ 5162550 w 5162550"/>
              <a:gd name="connsiteY2" fmla="*/ 5295900 h 5295900"/>
              <a:gd name="connsiteX3" fmla="*/ 0 w 5162550"/>
              <a:gd name="connsiteY3" fmla="*/ 5295900 h 5295900"/>
            </a:gdLst>
            <a:ahLst/>
            <a:cxnLst>
              <a:cxn ang="0">
                <a:pos x="connsiteX0" y="connsiteY0"/>
              </a:cxn>
              <a:cxn ang="0">
                <a:pos x="connsiteX1" y="connsiteY1"/>
              </a:cxn>
              <a:cxn ang="0">
                <a:pos x="connsiteX2" y="connsiteY2"/>
              </a:cxn>
              <a:cxn ang="0">
                <a:pos x="connsiteX3" y="connsiteY3"/>
              </a:cxn>
            </a:cxnLst>
            <a:rect l="l" t="t" r="r" b="b"/>
            <a:pathLst>
              <a:path w="5162550" h="5295900">
                <a:moveTo>
                  <a:pt x="0" y="0"/>
                </a:moveTo>
                <a:lnTo>
                  <a:pt x="5162550" y="0"/>
                </a:lnTo>
                <a:lnTo>
                  <a:pt x="5162550" y="5295900"/>
                </a:lnTo>
                <a:lnTo>
                  <a:pt x="0" y="5295900"/>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
        <p:nvSpPr>
          <p:cNvPr id="2" name="Slide Number Placeholder 5">
            <a:extLst>
              <a:ext uri="{FF2B5EF4-FFF2-40B4-BE49-F238E27FC236}">
                <a16:creationId xmlns:a16="http://schemas.microsoft.com/office/drawing/2014/main" id="{FF18EA3A-CAA6-4251-96C3-A2692CC889AD}"/>
              </a:ext>
            </a:extLst>
          </p:cNvPr>
          <p:cNvSpPr txBox="1">
            <a:spLocks/>
          </p:cNvSpPr>
          <p:nvPr userDrawn="1"/>
        </p:nvSpPr>
        <p:spPr>
          <a:xfrm>
            <a:off x="11706895" y="10934"/>
            <a:ext cx="497983" cy="365125"/>
          </a:xfrm>
          <a:prstGeom prst="rect">
            <a:avLst/>
          </a:prstGeom>
        </p:spPr>
        <p:txBody>
          <a:bodyPr/>
          <a:lstStyle>
            <a:defPPr>
              <a:defRPr lang="en-US"/>
            </a:defPPr>
            <a:lvl1pPr marL="0" algn="r" defTabSz="914400" rtl="0" eaLnBrk="1" latinLnBrk="0" hangingPunct="1">
              <a:defRPr sz="12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2D271C-ADEA-4E6F-8D46-56EDED7409E0}" type="slidenum">
              <a:rPr lang="en-US" smtClean="0"/>
              <a:pPr/>
              <a:t>‹#›</a:t>
            </a:fld>
            <a:endParaRPr lang="en-US"/>
          </a:p>
        </p:txBody>
      </p:sp>
    </p:spTree>
    <p:extLst>
      <p:ext uri="{BB962C8B-B14F-4D97-AF65-F5344CB8AC3E}">
        <p14:creationId xmlns:p14="http://schemas.microsoft.com/office/powerpoint/2010/main" val="6325149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15" name="Picture Placeholder 14"/>
          <p:cNvSpPr>
            <a:spLocks noGrp="1"/>
          </p:cNvSpPr>
          <p:nvPr>
            <p:ph type="pic" sz="quarter" idx="11"/>
          </p:nvPr>
        </p:nvSpPr>
        <p:spPr>
          <a:xfrm>
            <a:off x="5162550" y="714375"/>
            <a:ext cx="2838450" cy="2590800"/>
          </a:xfrm>
          <a:custGeom>
            <a:avLst/>
            <a:gdLst>
              <a:gd name="connsiteX0" fmla="*/ 0 w 2838450"/>
              <a:gd name="connsiteY0" fmla="*/ 0 h 2590800"/>
              <a:gd name="connsiteX1" fmla="*/ 2838450 w 2838450"/>
              <a:gd name="connsiteY1" fmla="*/ 0 h 2590800"/>
              <a:gd name="connsiteX2" fmla="*/ 2838450 w 2838450"/>
              <a:gd name="connsiteY2" fmla="*/ 2590800 h 2590800"/>
              <a:gd name="connsiteX3" fmla="*/ 0 w 2838450"/>
              <a:gd name="connsiteY3" fmla="*/ 2590800 h 2590800"/>
            </a:gdLst>
            <a:ahLst/>
            <a:cxnLst>
              <a:cxn ang="0">
                <a:pos x="connsiteX0" y="connsiteY0"/>
              </a:cxn>
              <a:cxn ang="0">
                <a:pos x="connsiteX1" y="connsiteY1"/>
              </a:cxn>
              <a:cxn ang="0">
                <a:pos x="connsiteX2" y="connsiteY2"/>
              </a:cxn>
              <a:cxn ang="0">
                <a:pos x="connsiteX3" y="connsiteY3"/>
              </a:cxn>
            </a:cxnLst>
            <a:rect l="l" t="t" r="r" b="b"/>
            <a:pathLst>
              <a:path w="2838450" h="2590800">
                <a:moveTo>
                  <a:pt x="0" y="0"/>
                </a:moveTo>
                <a:lnTo>
                  <a:pt x="2838450" y="0"/>
                </a:lnTo>
                <a:lnTo>
                  <a:pt x="2838450" y="2590800"/>
                </a:lnTo>
                <a:lnTo>
                  <a:pt x="0" y="2590800"/>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
        <p:nvSpPr>
          <p:cNvPr id="16" name="Picture Placeholder 15"/>
          <p:cNvSpPr>
            <a:spLocks noGrp="1"/>
          </p:cNvSpPr>
          <p:nvPr>
            <p:ph type="pic" sz="quarter" idx="12"/>
          </p:nvPr>
        </p:nvSpPr>
        <p:spPr>
          <a:xfrm>
            <a:off x="8286750" y="714375"/>
            <a:ext cx="2838450" cy="2590800"/>
          </a:xfrm>
          <a:custGeom>
            <a:avLst/>
            <a:gdLst>
              <a:gd name="connsiteX0" fmla="*/ 0 w 2838450"/>
              <a:gd name="connsiteY0" fmla="*/ 0 h 2590800"/>
              <a:gd name="connsiteX1" fmla="*/ 2838450 w 2838450"/>
              <a:gd name="connsiteY1" fmla="*/ 0 h 2590800"/>
              <a:gd name="connsiteX2" fmla="*/ 2838450 w 2838450"/>
              <a:gd name="connsiteY2" fmla="*/ 2590800 h 2590800"/>
              <a:gd name="connsiteX3" fmla="*/ 0 w 2838450"/>
              <a:gd name="connsiteY3" fmla="*/ 2590800 h 2590800"/>
            </a:gdLst>
            <a:ahLst/>
            <a:cxnLst>
              <a:cxn ang="0">
                <a:pos x="connsiteX0" y="connsiteY0"/>
              </a:cxn>
              <a:cxn ang="0">
                <a:pos x="connsiteX1" y="connsiteY1"/>
              </a:cxn>
              <a:cxn ang="0">
                <a:pos x="connsiteX2" y="connsiteY2"/>
              </a:cxn>
              <a:cxn ang="0">
                <a:pos x="connsiteX3" y="connsiteY3"/>
              </a:cxn>
            </a:cxnLst>
            <a:rect l="l" t="t" r="r" b="b"/>
            <a:pathLst>
              <a:path w="2838450" h="2590800">
                <a:moveTo>
                  <a:pt x="0" y="0"/>
                </a:moveTo>
                <a:lnTo>
                  <a:pt x="2838450" y="0"/>
                </a:lnTo>
                <a:lnTo>
                  <a:pt x="2838450" y="2590800"/>
                </a:lnTo>
                <a:lnTo>
                  <a:pt x="0" y="2590800"/>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
        <p:nvSpPr>
          <p:cNvPr id="17" name="Picture Placeholder 16"/>
          <p:cNvSpPr>
            <a:spLocks noGrp="1"/>
          </p:cNvSpPr>
          <p:nvPr>
            <p:ph type="pic" sz="quarter" idx="13"/>
          </p:nvPr>
        </p:nvSpPr>
        <p:spPr>
          <a:xfrm>
            <a:off x="5943600" y="3552825"/>
            <a:ext cx="2838450" cy="2590800"/>
          </a:xfrm>
          <a:custGeom>
            <a:avLst/>
            <a:gdLst>
              <a:gd name="connsiteX0" fmla="*/ 0 w 2838450"/>
              <a:gd name="connsiteY0" fmla="*/ 0 h 2590800"/>
              <a:gd name="connsiteX1" fmla="*/ 2838450 w 2838450"/>
              <a:gd name="connsiteY1" fmla="*/ 0 h 2590800"/>
              <a:gd name="connsiteX2" fmla="*/ 2838450 w 2838450"/>
              <a:gd name="connsiteY2" fmla="*/ 2590800 h 2590800"/>
              <a:gd name="connsiteX3" fmla="*/ 0 w 2838450"/>
              <a:gd name="connsiteY3" fmla="*/ 2590800 h 2590800"/>
            </a:gdLst>
            <a:ahLst/>
            <a:cxnLst>
              <a:cxn ang="0">
                <a:pos x="connsiteX0" y="connsiteY0"/>
              </a:cxn>
              <a:cxn ang="0">
                <a:pos x="connsiteX1" y="connsiteY1"/>
              </a:cxn>
              <a:cxn ang="0">
                <a:pos x="connsiteX2" y="connsiteY2"/>
              </a:cxn>
              <a:cxn ang="0">
                <a:pos x="connsiteX3" y="connsiteY3"/>
              </a:cxn>
            </a:cxnLst>
            <a:rect l="l" t="t" r="r" b="b"/>
            <a:pathLst>
              <a:path w="2838450" h="2590800">
                <a:moveTo>
                  <a:pt x="0" y="0"/>
                </a:moveTo>
                <a:lnTo>
                  <a:pt x="2838450" y="0"/>
                </a:lnTo>
                <a:lnTo>
                  <a:pt x="2838450" y="2590800"/>
                </a:lnTo>
                <a:lnTo>
                  <a:pt x="0" y="2590800"/>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
        <p:nvSpPr>
          <p:cNvPr id="18" name="Picture Placeholder 17"/>
          <p:cNvSpPr>
            <a:spLocks noGrp="1"/>
          </p:cNvSpPr>
          <p:nvPr>
            <p:ph type="pic" sz="quarter" idx="14"/>
          </p:nvPr>
        </p:nvSpPr>
        <p:spPr>
          <a:xfrm>
            <a:off x="9067800" y="3552825"/>
            <a:ext cx="2838450" cy="2590800"/>
          </a:xfrm>
          <a:custGeom>
            <a:avLst/>
            <a:gdLst>
              <a:gd name="connsiteX0" fmla="*/ 0 w 2838450"/>
              <a:gd name="connsiteY0" fmla="*/ 0 h 2590800"/>
              <a:gd name="connsiteX1" fmla="*/ 2838450 w 2838450"/>
              <a:gd name="connsiteY1" fmla="*/ 0 h 2590800"/>
              <a:gd name="connsiteX2" fmla="*/ 2838450 w 2838450"/>
              <a:gd name="connsiteY2" fmla="*/ 2590800 h 2590800"/>
              <a:gd name="connsiteX3" fmla="*/ 0 w 2838450"/>
              <a:gd name="connsiteY3" fmla="*/ 2590800 h 2590800"/>
            </a:gdLst>
            <a:ahLst/>
            <a:cxnLst>
              <a:cxn ang="0">
                <a:pos x="connsiteX0" y="connsiteY0"/>
              </a:cxn>
              <a:cxn ang="0">
                <a:pos x="connsiteX1" y="connsiteY1"/>
              </a:cxn>
              <a:cxn ang="0">
                <a:pos x="connsiteX2" y="connsiteY2"/>
              </a:cxn>
              <a:cxn ang="0">
                <a:pos x="connsiteX3" y="connsiteY3"/>
              </a:cxn>
            </a:cxnLst>
            <a:rect l="l" t="t" r="r" b="b"/>
            <a:pathLst>
              <a:path w="2838450" h="2590800">
                <a:moveTo>
                  <a:pt x="0" y="0"/>
                </a:moveTo>
                <a:lnTo>
                  <a:pt x="2838450" y="0"/>
                </a:lnTo>
                <a:lnTo>
                  <a:pt x="2838450" y="2590800"/>
                </a:lnTo>
                <a:lnTo>
                  <a:pt x="0" y="2590800"/>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
        <p:nvSpPr>
          <p:cNvPr id="2" name="Slide Number Placeholder 5">
            <a:extLst>
              <a:ext uri="{FF2B5EF4-FFF2-40B4-BE49-F238E27FC236}">
                <a16:creationId xmlns:a16="http://schemas.microsoft.com/office/drawing/2014/main" id="{33272023-A46C-4CE7-A69B-3B9720214876}"/>
              </a:ext>
            </a:extLst>
          </p:cNvPr>
          <p:cNvSpPr txBox="1">
            <a:spLocks/>
          </p:cNvSpPr>
          <p:nvPr userDrawn="1"/>
        </p:nvSpPr>
        <p:spPr>
          <a:xfrm>
            <a:off x="11706895" y="10934"/>
            <a:ext cx="497983" cy="365125"/>
          </a:xfrm>
          <a:prstGeom prst="rect">
            <a:avLst/>
          </a:prstGeom>
        </p:spPr>
        <p:txBody>
          <a:bodyPr/>
          <a:lstStyle>
            <a:defPPr>
              <a:defRPr lang="en-US"/>
            </a:defPPr>
            <a:lvl1pPr marL="0" algn="r" defTabSz="914400" rtl="0" eaLnBrk="1" latinLnBrk="0" hangingPunct="1">
              <a:defRPr sz="12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2D271C-ADEA-4E6F-8D46-56EDED7409E0}" type="slidenum">
              <a:rPr lang="en-US" smtClean="0"/>
              <a:pPr/>
              <a:t>‹#›</a:t>
            </a:fld>
            <a:endParaRPr lang="en-US"/>
          </a:p>
        </p:txBody>
      </p:sp>
    </p:spTree>
    <p:extLst>
      <p:ext uri="{BB962C8B-B14F-4D97-AF65-F5344CB8AC3E}">
        <p14:creationId xmlns:p14="http://schemas.microsoft.com/office/powerpoint/2010/main" val="128566328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7.xml"/><Relationship Id="rId18" Type="http://schemas.openxmlformats.org/officeDocument/2006/relationships/slideLayout" Target="../slideLayouts/slideLayout52.xml"/><Relationship Id="rId26" Type="http://schemas.openxmlformats.org/officeDocument/2006/relationships/slideLayout" Target="../slideLayouts/slideLayout60.xml"/><Relationship Id="rId21" Type="http://schemas.openxmlformats.org/officeDocument/2006/relationships/slideLayout" Target="../slideLayouts/slideLayout55.xml"/><Relationship Id="rId34" Type="http://schemas.openxmlformats.org/officeDocument/2006/relationships/slideLayout" Target="../slideLayouts/slideLayout68.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5" Type="http://schemas.openxmlformats.org/officeDocument/2006/relationships/slideLayout" Target="../slideLayouts/slideLayout59.xml"/><Relationship Id="rId33" Type="http://schemas.openxmlformats.org/officeDocument/2006/relationships/slideLayout" Target="../slideLayouts/slideLayout67.xml"/><Relationship Id="rId38" Type="http://schemas.openxmlformats.org/officeDocument/2006/relationships/theme" Target="../theme/theme2.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29" Type="http://schemas.openxmlformats.org/officeDocument/2006/relationships/slideLayout" Target="../slideLayouts/slideLayout63.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24" Type="http://schemas.openxmlformats.org/officeDocument/2006/relationships/slideLayout" Target="../slideLayouts/slideLayout58.xml"/><Relationship Id="rId32" Type="http://schemas.openxmlformats.org/officeDocument/2006/relationships/slideLayout" Target="../slideLayouts/slideLayout66.xml"/><Relationship Id="rId37" Type="http://schemas.openxmlformats.org/officeDocument/2006/relationships/slideLayout" Target="../slideLayouts/slideLayout71.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slideLayout" Target="../slideLayouts/slideLayout57.xml"/><Relationship Id="rId28" Type="http://schemas.openxmlformats.org/officeDocument/2006/relationships/slideLayout" Target="../slideLayouts/slideLayout62.xml"/><Relationship Id="rId36" Type="http://schemas.openxmlformats.org/officeDocument/2006/relationships/slideLayout" Target="../slideLayouts/slideLayout70.xml"/><Relationship Id="rId10" Type="http://schemas.openxmlformats.org/officeDocument/2006/relationships/slideLayout" Target="../slideLayouts/slideLayout44.xml"/><Relationship Id="rId19" Type="http://schemas.openxmlformats.org/officeDocument/2006/relationships/slideLayout" Target="../slideLayouts/slideLayout53.xml"/><Relationship Id="rId31" Type="http://schemas.openxmlformats.org/officeDocument/2006/relationships/slideLayout" Target="../slideLayouts/slideLayout65.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slideLayout" Target="../slideLayouts/slideLayout56.xml"/><Relationship Id="rId27" Type="http://schemas.openxmlformats.org/officeDocument/2006/relationships/slideLayout" Target="../slideLayouts/slideLayout61.xml"/><Relationship Id="rId30" Type="http://schemas.openxmlformats.org/officeDocument/2006/relationships/slideLayout" Target="../slideLayouts/slideLayout64.xml"/><Relationship Id="rId35" Type="http://schemas.openxmlformats.org/officeDocument/2006/relationships/slideLayout" Target="../slideLayouts/slideLayout69.xml"/><Relationship Id="rId8" Type="http://schemas.openxmlformats.org/officeDocument/2006/relationships/slideLayout" Target="../slideLayouts/slideLayout42.xml"/><Relationship Id="rId3" Type="http://schemas.openxmlformats.org/officeDocument/2006/relationships/slideLayout" Target="../slideLayouts/slideLayout37.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84.xml"/><Relationship Id="rId18" Type="http://schemas.openxmlformats.org/officeDocument/2006/relationships/slideLayout" Target="../slideLayouts/slideLayout89.xml"/><Relationship Id="rId26" Type="http://schemas.openxmlformats.org/officeDocument/2006/relationships/slideLayout" Target="../slideLayouts/slideLayout97.xml"/><Relationship Id="rId21" Type="http://schemas.openxmlformats.org/officeDocument/2006/relationships/slideLayout" Target="../slideLayouts/slideLayout92.xml"/><Relationship Id="rId34" Type="http://schemas.openxmlformats.org/officeDocument/2006/relationships/slideLayout" Target="../slideLayouts/slideLayout105.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17" Type="http://schemas.openxmlformats.org/officeDocument/2006/relationships/slideLayout" Target="../slideLayouts/slideLayout88.xml"/><Relationship Id="rId25" Type="http://schemas.openxmlformats.org/officeDocument/2006/relationships/slideLayout" Target="../slideLayouts/slideLayout96.xml"/><Relationship Id="rId33" Type="http://schemas.openxmlformats.org/officeDocument/2006/relationships/slideLayout" Target="../slideLayouts/slideLayout104.xml"/><Relationship Id="rId2" Type="http://schemas.openxmlformats.org/officeDocument/2006/relationships/slideLayout" Target="../slideLayouts/slideLayout73.xml"/><Relationship Id="rId16" Type="http://schemas.openxmlformats.org/officeDocument/2006/relationships/slideLayout" Target="../slideLayouts/slideLayout87.xml"/><Relationship Id="rId20" Type="http://schemas.openxmlformats.org/officeDocument/2006/relationships/slideLayout" Target="../slideLayouts/slideLayout91.xml"/><Relationship Id="rId29" Type="http://schemas.openxmlformats.org/officeDocument/2006/relationships/slideLayout" Target="../slideLayouts/slideLayout100.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24" Type="http://schemas.openxmlformats.org/officeDocument/2006/relationships/slideLayout" Target="../slideLayouts/slideLayout95.xml"/><Relationship Id="rId32" Type="http://schemas.openxmlformats.org/officeDocument/2006/relationships/slideLayout" Target="../slideLayouts/slideLayout103.xml"/><Relationship Id="rId37" Type="http://schemas.openxmlformats.org/officeDocument/2006/relationships/theme" Target="../theme/theme3.xml"/><Relationship Id="rId5" Type="http://schemas.openxmlformats.org/officeDocument/2006/relationships/slideLayout" Target="../slideLayouts/slideLayout76.xml"/><Relationship Id="rId15" Type="http://schemas.openxmlformats.org/officeDocument/2006/relationships/slideLayout" Target="../slideLayouts/slideLayout86.xml"/><Relationship Id="rId23" Type="http://schemas.openxmlformats.org/officeDocument/2006/relationships/slideLayout" Target="../slideLayouts/slideLayout94.xml"/><Relationship Id="rId28" Type="http://schemas.openxmlformats.org/officeDocument/2006/relationships/slideLayout" Target="../slideLayouts/slideLayout99.xml"/><Relationship Id="rId36" Type="http://schemas.openxmlformats.org/officeDocument/2006/relationships/slideLayout" Target="../slideLayouts/slideLayout107.xml"/><Relationship Id="rId10" Type="http://schemas.openxmlformats.org/officeDocument/2006/relationships/slideLayout" Target="../slideLayouts/slideLayout81.xml"/><Relationship Id="rId19" Type="http://schemas.openxmlformats.org/officeDocument/2006/relationships/slideLayout" Target="../slideLayouts/slideLayout90.xml"/><Relationship Id="rId31" Type="http://schemas.openxmlformats.org/officeDocument/2006/relationships/slideLayout" Target="../slideLayouts/slideLayout102.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 Id="rId22" Type="http://schemas.openxmlformats.org/officeDocument/2006/relationships/slideLayout" Target="../slideLayouts/slideLayout93.xml"/><Relationship Id="rId27" Type="http://schemas.openxmlformats.org/officeDocument/2006/relationships/slideLayout" Target="../slideLayouts/slideLayout98.xml"/><Relationship Id="rId30" Type="http://schemas.openxmlformats.org/officeDocument/2006/relationships/slideLayout" Target="../slideLayouts/slideLayout101.xml"/><Relationship Id="rId35" Type="http://schemas.openxmlformats.org/officeDocument/2006/relationships/slideLayout" Target="../slideLayouts/slideLayout106.xml"/><Relationship Id="rId8" Type="http://schemas.openxmlformats.org/officeDocument/2006/relationships/slideLayout" Target="../slideLayouts/slideLayout79.xml"/><Relationship Id="rId3" Type="http://schemas.openxmlformats.org/officeDocument/2006/relationships/slideLayout" Target="../slideLayouts/slideLayout7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Right Triangle 13">
            <a:extLst>
              <a:ext uri="{FF2B5EF4-FFF2-40B4-BE49-F238E27FC236}">
                <a16:creationId xmlns:a16="http://schemas.microsoft.com/office/drawing/2014/main" id="{A7609A15-8668-45C7-A2D1-458F296DA754}"/>
              </a:ext>
            </a:extLst>
          </p:cNvPr>
          <p:cNvSpPr/>
          <p:nvPr userDrawn="1"/>
        </p:nvSpPr>
        <p:spPr>
          <a:xfrm rot="10800000">
            <a:off x="11580763" y="0"/>
            <a:ext cx="624115" cy="624115"/>
          </a:xfrm>
          <a:prstGeom prst="rtTriangl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2" name="Title Placeholder 1"/>
          <p:cNvSpPr>
            <a:spLocks noGrp="1"/>
          </p:cNvSpPr>
          <p:nvPr>
            <p:ph type="title"/>
          </p:nvPr>
        </p:nvSpPr>
        <p:spPr>
          <a:xfrm>
            <a:off x="234836" y="365126"/>
            <a:ext cx="5564868" cy="464280"/>
          </a:xfrm>
          <a:prstGeom prst="rect">
            <a:avLst/>
          </a:prstGeom>
        </p:spPr>
        <p:txBody>
          <a:bodyPr vert="horz" lIns="91440" tIns="45720" rIns="91440" bIns="45720" rtlCol="0" anchor="ctr">
            <a:noAutofit/>
          </a:bodyPr>
          <a:lstStyle/>
          <a:p>
            <a:r>
              <a:rPr lang="en-US"/>
              <a:t>Click to edit Master title style</a:t>
            </a:r>
          </a:p>
        </p:txBody>
      </p:sp>
      <p:grpSp>
        <p:nvGrpSpPr>
          <p:cNvPr id="9" name="Group 8">
            <a:extLst>
              <a:ext uri="{FF2B5EF4-FFF2-40B4-BE49-F238E27FC236}">
                <a16:creationId xmlns:a16="http://schemas.microsoft.com/office/drawing/2014/main" id="{AF86EBD5-A0FA-40A2-8769-86A667040808}"/>
              </a:ext>
            </a:extLst>
          </p:cNvPr>
          <p:cNvGrpSpPr/>
          <p:nvPr userDrawn="1"/>
        </p:nvGrpSpPr>
        <p:grpSpPr>
          <a:xfrm>
            <a:off x="236983" y="275211"/>
            <a:ext cx="11612510" cy="585321"/>
            <a:chOff x="236983" y="275211"/>
            <a:chExt cx="11612510" cy="585321"/>
          </a:xfrm>
        </p:grpSpPr>
        <p:cxnSp>
          <p:nvCxnSpPr>
            <p:cNvPr id="7" name="Straight Connector 6">
              <a:extLst>
                <a:ext uri="{FF2B5EF4-FFF2-40B4-BE49-F238E27FC236}">
                  <a16:creationId xmlns:a16="http://schemas.microsoft.com/office/drawing/2014/main" id="{FCECCE74-5371-4E73-BB16-DF9BBE98A028}"/>
                </a:ext>
              </a:extLst>
            </p:cNvPr>
            <p:cNvCxnSpPr>
              <a:cxnSpLocks/>
            </p:cNvCxnSpPr>
            <p:nvPr userDrawn="1"/>
          </p:nvCxnSpPr>
          <p:spPr>
            <a:xfrm flipV="1">
              <a:off x="7128240" y="275211"/>
              <a:ext cx="0" cy="585321"/>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60871A5-EE8E-405E-A8DB-60E1BF163DAC}"/>
                </a:ext>
              </a:extLst>
            </p:cNvPr>
            <p:cNvCxnSpPr>
              <a:cxnSpLocks/>
            </p:cNvCxnSpPr>
            <p:nvPr userDrawn="1"/>
          </p:nvCxnSpPr>
          <p:spPr>
            <a:xfrm>
              <a:off x="236983" y="275483"/>
              <a:ext cx="1161251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TextBox 17">
            <a:extLst>
              <a:ext uri="{FF2B5EF4-FFF2-40B4-BE49-F238E27FC236}">
                <a16:creationId xmlns:a16="http://schemas.microsoft.com/office/drawing/2014/main" id="{8963DAD4-07F5-4A31-AA26-0EBF63FD5CF4}"/>
              </a:ext>
            </a:extLst>
          </p:cNvPr>
          <p:cNvSpPr txBox="1"/>
          <p:nvPr userDrawn="1"/>
        </p:nvSpPr>
        <p:spPr>
          <a:xfrm>
            <a:off x="5871961" y="393477"/>
            <a:ext cx="1299824" cy="400110"/>
          </a:xfrm>
          <a:prstGeom prst="rect">
            <a:avLst/>
          </a:prstGeom>
          <a:noFill/>
        </p:spPr>
        <p:txBody>
          <a:bodyPr wrap="square" rtlCol="0">
            <a:spAutoFit/>
          </a:bodyPr>
          <a:lstStyle/>
          <a:p>
            <a:r>
              <a:rPr lang="fr" sz="2000" b="1" i="0">
                <a:solidFill>
                  <a:srgbClr val="2F5597"/>
                </a:solidFill>
              </a:rPr>
              <a:t>QUESTION </a:t>
            </a:r>
          </a:p>
        </p:txBody>
      </p:sp>
      <p:sp>
        <p:nvSpPr>
          <p:cNvPr id="17" name="Slide Number Placeholder 5">
            <a:extLst>
              <a:ext uri="{FF2B5EF4-FFF2-40B4-BE49-F238E27FC236}">
                <a16:creationId xmlns:a16="http://schemas.microsoft.com/office/drawing/2014/main" id="{48DA3A3B-1746-4D99-BF5E-7630716C5913}"/>
              </a:ext>
            </a:extLst>
          </p:cNvPr>
          <p:cNvSpPr txBox="1">
            <a:spLocks/>
          </p:cNvSpPr>
          <p:nvPr userDrawn="1"/>
        </p:nvSpPr>
        <p:spPr>
          <a:xfrm>
            <a:off x="11706895" y="10934"/>
            <a:ext cx="497983" cy="365125"/>
          </a:xfrm>
          <a:prstGeom prst="rect">
            <a:avLst/>
          </a:prstGeom>
        </p:spPr>
        <p:txBody>
          <a:bodyPr/>
          <a:lstStyle>
            <a:defPPr>
              <a:defRPr lang="en-US"/>
            </a:defPPr>
            <a:lvl1pPr marL="0" algn="r" defTabSz="914400" rtl="0" eaLnBrk="1" latinLnBrk="0" hangingPunct="1">
              <a:defRPr sz="12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2D271C-ADEA-4E6F-8D46-56EDED7409E0}" type="slidenum">
              <a:rPr lang="en-US" b="1" smtClean="0"/>
              <a:pPr/>
              <a:t>‹#›</a:t>
            </a:fld>
            <a:endParaRPr lang="en-US" b="1"/>
          </a:p>
        </p:txBody>
      </p:sp>
      <p:grpSp>
        <p:nvGrpSpPr>
          <p:cNvPr id="3" name="Group 2">
            <a:extLst>
              <a:ext uri="{FF2B5EF4-FFF2-40B4-BE49-F238E27FC236}">
                <a16:creationId xmlns:a16="http://schemas.microsoft.com/office/drawing/2014/main" id="{1C8D6198-D5B5-8A61-645D-4EE60FE70604}"/>
              </a:ext>
            </a:extLst>
          </p:cNvPr>
          <p:cNvGrpSpPr/>
          <p:nvPr userDrawn="1"/>
        </p:nvGrpSpPr>
        <p:grpSpPr>
          <a:xfrm>
            <a:off x="234835" y="6134558"/>
            <a:ext cx="11643746" cy="596326"/>
            <a:chOff x="234835" y="6134558"/>
            <a:chExt cx="11643746" cy="596326"/>
          </a:xfrm>
        </p:grpSpPr>
        <p:grpSp>
          <p:nvGrpSpPr>
            <p:cNvPr id="4" name="Group 3">
              <a:extLst>
                <a:ext uri="{FF2B5EF4-FFF2-40B4-BE49-F238E27FC236}">
                  <a16:creationId xmlns:a16="http://schemas.microsoft.com/office/drawing/2014/main" id="{327E9459-63E9-89BB-4170-28AAA133D6DB}"/>
                </a:ext>
                <a:ext uri="{C183D7F6-B498-43B3-948B-1728B52AA6E4}">
                  <adec:decorative xmlns:adec="http://schemas.microsoft.com/office/drawing/2017/decorative" val="1"/>
                </a:ext>
              </a:extLst>
            </p:cNvPr>
            <p:cNvGrpSpPr/>
            <p:nvPr/>
          </p:nvGrpSpPr>
          <p:grpSpPr>
            <a:xfrm rot="10800000">
              <a:off x="234835" y="6134558"/>
              <a:ext cx="11612510" cy="596326"/>
              <a:chOff x="236983" y="275483"/>
              <a:chExt cx="11612510" cy="596326"/>
            </a:xfrm>
          </p:grpSpPr>
          <p:cxnSp>
            <p:nvCxnSpPr>
              <p:cNvPr id="10" name="Straight Connector 9">
                <a:extLst>
                  <a:ext uri="{FF2B5EF4-FFF2-40B4-BE49-F238E27FC236}">
                    <a16:creationId xmlns:a16="http://schemas.microsoft.com/office/drawing/2014/main" id="{6ED50041-C2E1-A839-3B64-404500A72726}"/>
                  </a:ext>
                </a:extLst>
              </p:cNvPr>
              <p:cNvCxnSpPr>
                <a:cxnSpLocks/>
              </p:cNvCxnSpPr>
              <p:nvPr userDrawn="1"/>
            </p:nvCxnSpPr>
            <p:spPr>
              <a:xfrm flipV="1">
                <a:off x="2512028" y="286488"/>
                <a:ext cx="0" cy="58532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70B84F8-1510-9982-9046-9CC0944068D5}"/>
                  </a:ext>
                </a:extLst>
              </p:cNvPr>
              <p:cNvCxnSpPr>
                <a:cxnSpLocks/>
              </p:cNvCxnSpPr>
              <p:nvPr userDrawn="1"/>
            </p:nvCxnSpPr>
            <p:spPr>
              <a:xfrm>
                <a:off x="236983" y="275483"/>
                <a:ext cx="1161251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5" name="Picture 4" descr="Diagram  Description automatically generated">
              <a:extLst>
                <a:ext uri="{FF2B5EF4-FFF2-40B4-BE49-F238E27FC236}">
                  <a16:creationId xmlns:a16="http://schemas.microsoft.com/office/drawing/2014/main" id="{F4878F40-6244-2E64-A7CC-BAAA5BFB72F0}"/>
                </a:ext>
              </a:extLst>
            </p:cNvPr>
            <p:cNvPicPr>
              <a:picLocks noChangeAspect="1"/>
            </p:cNvPicPr>
            <p:nvPr/>
          </p:nvPicPr>
          <p:blipFill>
            <a:blip r:embed="rId3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697219" y="6250992"/>
              <a:ext cx="947675" cy="369242"/>
            </a:xfrm>
            <a:prstGeom prst="rect">
              <a:avLst/>
            </a:prstGeom>
          </p:spPr>
        </p:pic>
        <p:pic>
          <p:nvPicPr>
            <p:cNvPr id="6" name="Picture 5">
              <a:extLst>
                <a:ext uri="{FF2B5EF4-FFF2-40B4-BE49-F238E27FC236}">
                  <a16:creationId xmlns:a16="http://schemas.microsoft.com/office/drawing/2014/main" id="{95A4C34F-6849-77F7-F477-27E320E39465}"/>
                </a:ext>
              </a:extLst>
            </p:cNvPr>
            <p:cNvPicPr>
              <a:picLocks noChangeAspect="1"/>
            </p:cNvPicPr>
            <p:nvPr/>
          </p:nvPicPr>
          <p:blipFill rotWithShape="1">
            <a:blip r:embed="rId37">
              <a:clrChange>
                <a:clrFrom>
                  <a:srgbClr val="FFFFFF"/>
                </a:clrFrom>
                <a:clrTo>
                  <a:srgbClr val="FFFFFF">
                    <a:alpha val="0"/>
                  </a:srgbClr>
                </a:clrTo>
              </a:clrChange>
            </a:blip>
            <a:srcRect l="67731" t="-1388"/>
            <a:stretch/>
          </p:blipFill>
          <p:spPr>
            <a:xfrm>
              <a:off x="10644894" y="6250992"/>
              <a:ext cx="1233687" cy="369242"/>
            </a:xfrm>
            <a:prstGeom prst="rect">
              <a:avLst/>
            </a:prstGeom>
          </p:spPr>
        </p:pic>
      </p:grpSp>
    </p:spTree>
    <p:extLst>
      <p:ext uri="{BB962C8B-B14F-4D97-AF65-F5344CB8AC3E}">
        <p14:creationId xmlns:p14="http://schemas.microsoft.com/office/powerpoint/2010/main" val="23646185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60" r:id="rId6"/>
    <p:sldLayoutId id="2147483655" r:id="rId7"/>
    <p:sldLayoutId id="2147483658" r:id="rId8"/>
    <p:sldLayoutId id="2147483656" r:id="rId9"/>
    <p:sldLayoutId id="2147483657" r:id="rId10"/>
    <p:sldLayoutId id="2147483659"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1" r:id="rId22"/>
    <p:sldLayoutId id="2147483672" r:id="rId23"/>
    <p:sldLayoutId id="2147483673" r:id="rId24"/>
    <p:sldLayoutId id="2147483674" r:id="rId25"/>
    <p:sldLayoutId id="2147483675" r:id="rId26"/>
    <p:sldLayoutId id="2147483676" r:id="rId27"/>
    <p:sldLayoutId id="2147483677" r:id="rId28"/>
    <p:sldLayoutId id="2147483678" r:id="rId29"/>
    <p:sldLayoutId id="2147483679" r:id="rId30"/>
    <p:sldLayoutId id="2147483680" r:id="rId31"/>
    <p:sldLayoutId id="2147483681" r:id="rId32"/>
    <p:sldLayoutId id="2147483682" r:id="rId33"/>
    <p:sldLayoutId id="2147483683" r:id="rId34"/>
  </p:sldLayoutIdLst>
  <p:hf hdr="0" ftr="0" dt="0"/>
  <p:txStyles>
    <p:titleStyle>
      <a:lvl1pPr algn="l" defTabSz="914400" rtl="0" eaLnBrk="1" latinLnBrk="0" hangingPunct="1">
        <a:lnSpc>
          <a:spcPct val="90000"/>
        </a:lnSpc>
        <a:spcBef>
          <a:spcPct val="0"/>
        </a:spcBef>
        <a:buNone/>
        <a:defRPr sz="3200" b="1" kern="1200">
          <a:solidFill>
            <a:schemeClr val="tx1"/>
          </a:solidFill>
          <a:latin typeface="Calibri" panose="020F050202020403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lumMod val="65000"/>
              <a:lumOff val="35000"/>
            </a:schemeClr>
          </a:solidFill>
          <a:latin typeface="Calibri" panose="020F0502020204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65000"/>
              <a:lumOff val="35000"/>
            </a:schemeClr>
          </a:solidFill>
          <a:latin typeface="Calibri" panose="020F050202020403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400" kern="1200">
          <a:solidFill>
            <a:schemeClr val="tx1">
              <a:lumMod val="65000"/>
              <a:lumOff val="35000"/>
            </a:schemeClr>
          </a:solidFill>
          <a:latin typeface="Calibri" panose="020F050202020403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lumMod val="65000"/>
              <a:lumOff val="35000"/>
            </a:schemeClr>
          </a:solidFill>
          <a:latin typeface="Calibri" panose="020F050202020403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lumMod val="65000"/>
              <a:lumOff val="35000"/>
            </a:schemeClr>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ight Triangle 3">
            <a:extLst>
              <a:ext uri="{FF2B5EF4-FFF2-40B4-BE49-F238E27FC236}">
                <a16:creationId xmlns:a16="http://schemas.microsoft.com/office/drawing/2014/main" id="{4116AB63-A144-49F7-B225-849AB3C809CF}"/>
              </a:ext>
            </a:extLst>
          </p:cNvPr>
          <p:cNvSpPr/>
          <p:nvPr userDrawn="1"/>
        </p:nvSpPr>
        <p:spPr>
          <a:xfrm rot="10800000">
            <a:off x="11567883" y="-2"/>
            <a:ext cx="624115" cy="624115"/>
          </a:xfrm>
          <a:prstGeom prst="rtTriangl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9691C120-D164-4B80-92B6-78E9770CD1A6}"/>
              </a:ext>
            </a:extLst>
          </p:cNvPr>
          <p:cNvSpPr txBox="1">
            <a:spLocks/>
          </p:cNvSpPr>
          <p:nvPr userDrawn="1"/>
        </p:nvSpPr>
        <p:spPr>
          <a:xfrm>
            <a:off x="11706895" y="10934"/>
            <a:ext cx="497983" cy="365125"/>
          </a:xfrm>
          <a:prstGeom prst="rect">
            <a:avLst/>
          </a:prstGeom>
        </p:spPr>
        <p:txBody>
          <a:bodyPr/>
          <a:lstStyle>
            <a:defPPr>
              <a:defRPr lang="en-US"/>
            </a:defPPr>
            <a:lvl1pPr marL="0" algn="r" defTabSz="914400" rtl="0" eaLnBrk="1" latinLnBrk="0" hangingPunct="1">
              <a:defRPr sz="12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2D271C-ADEA-4E6F-8D46-56EDED7409E0}" type="slidenum">
              <a:rPr lang="en-US" b="1" smtClean="0"/>
              <a:pPr/>
              <a:t>‹#›</a:t>
            </a:fld>
            <a:endParaRPr lang="en-US" b="1"/>
          </a:p>
        </p:txBody>
      </p:sp>
    </p:spTree>
    <p:extLst>
      <p:ext uri="{BB962C8B-B14F-4D97-AF65-F5344CB8AC3E}">
        <p14:creationId xmlns:p14="http://schemas.microsoft.com/office/powerpoint/2010/main" val="359895316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 id="2147483707" r:id="rId23"/>
    <p:sldLayoutId id="2147483708" r:id="rId24"/>
    <p:sldLayoutId id="2147483709" r:id="rId25"/>
    <p:sldLayoutId id="2147483710" r:id="rId26"/>
    <p:sldLayoutId id="2147483711" r:id="rId27"/>
    <p:sldLayoutId id="2147483712" r:id="rId28"/>
    <p:sldLayoutId id="2147483713" r:id="rId29"/>
    <p:sldLayoutId id="2147483714" r:id="rId30"/>
    <p:sldLayoutId id="2147483715" r:id="rId31"/>
    <p:sldLayoutId id="2147483716" r:id="rId32"/>
    <p:sldLayoutId id="2147483717" r:id="rId33"/>
    <p:sldLayoutId id="2147483718" r:id="rId34"/>
    <p:sldLayoutId id="2147483719" r:id="rId35"/>
    <p:sldLayoutId id="2147483810" r:id="rId36"/>
    <p:sldLayoutId id="2147483811" r:id="rId37"/>
  </p:sldLayoutIdLst>
  <p:hf hdr="0" dt="0"/>
  <p:txStyles>
    <p:title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ight Triangle 3">
            <a:extLst>
              <a:ext uri="{FF2B5EF4-FFF2-40B4-BE49-F238E27FC236}">
                <a16:creationId xmlns:a16="http://schemas.microsoft.com/office/drawing/2014/main" id="{4116AB63-A144-49F7-B225-849AB3C809CF}"/>
              </a:ext>
            </a:extLst>
          </p:cNvPr>
          <p:cNvSpPr/>
          <p:nvPr userDrawn="1"/>
        </p:nvSpPr>
        <p:spPr>
          <a:xfrm rot="10800000">
            <a:off x="11567883" y="-2"/>
            <a:ext cx="624115" cy="624115"/>
          </a:xfrm>
          <a:prstGeom prst="rtTriangl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9691C120-D164-4B80-92B6-78E9770CD1A6}"/>
              </a:ext>
            </a:extLst>
          </p:cNvPr>
          <p:cNvSpPr txBox="1">
            <a:spLocks/>
          </p:cNvSpPr>
          <p:nvPr userDrawn="1"/>
        </p:nvSpPr>
        <p:spPr>
          <a:xfrm>
            <a:off x="11706895" y="10934"/>
            <a:ext cx="497983" cy="365125"/>
          </a:xfrm>
          <a:prstGeom prst="rect">
            <a:avLst/>
          </a:prstGeom>
        </p:spPr>
        <p:txBody>
          <a:bodyPr/>
          <a:lstStyle>
            <a:defPPr>
              <a:defRPr lang="en-US"/>
            </a:defPPr>
            <a:lvl1pPr marL="0" algn="r" defTabSz="914400" rtl="0" eaLnBrk="1" latinLnBrk="0" hangingPunct="1">
              <a:defRPr sz="12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2D271C-ADEA-4E6F-8D46-56EDED7409E0}" type="slidenum">
              <a:rPr lang="en-US" b="1" smtClean="0"/>
              <a:pPr/>
              <a:t>‹#›</a:t>
            </a:fld>
            <a:endParaRPr lang="en-US" b="1"/>
          </a:p>
        </p:txBody>
      </p:sp>
    </p:spTree>
    <p:extLst>
      <p:ext uri="{BB962C8B-B14F-4D97-AF65-F5344CB8AC3E}">
        <p14:creationId xmlns:p14="http://schemas.microsoft.com/office/powerpoint/2010/main" val="1882042221"/>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 id="2147483787" r:id="rId13"/>
    <p:sldLayoutId id="2147483788" r:id="rId14"/>
    <p:sldLayoutId id="2147483789" r:id="rId15"/>
    <p:sldLayoutId id="2147483790" r:id="rId16"/>
    <p:sldLayoutId id="2147483791" r:id="rId17"/>
    <p:sldLayoutId id="2147483792" r:id="rId18"/>
    <p:sldLayoutId id="2147483793" r:id="rId19"/>
    <p:sldLayoutId id="2147483794" r:id="rId20"/>
    <p:sldLayoutId id="2147483795" r:id="rId21"/>
    <p:sldLayoutId id="2147483796" r:id="rId22"/>
    <p:sldLayoutId id="2147483797" r:id="rId23"/>
    <p:sldLayoutId id="2147483798" r:id="rId24"/>
    <p:sldLayoutId id="2147483799" r:id="rId25"/>
    <p:sldLayoutId id="2147483800" r:id="rId26"/>
    <p:sldLayoutId id="2147483801" r:id="rId27"/>
    <p:sldLayoutId id="2147483802" r:id="rId28"/>
    <p:sldLayoutId id="2147483803" r:id="rId29"/>
    <p:sldLayoutId id="2147483804" r:id="rId30"/>
    <p:sldLayoutId id="2147483805" r:id="rId31"/>
    <p:sldLayoutId id="2147483806" r:id="rId32"/>
    <p:sldLayoutId id="2147483807" r:id="rId33"/>
    <p:sldLayoutId id="2147483808" r:id="rId34"/>
    <p:sldLayoutId id="2147483809" r:id="rId35"/>
    <p:sldLayoutId id="2147483812" r:id="rId36"/>
  </p:sldLayoutIdLst>
  <p:hf hdr="0" dt="0"/>
  <p:txStyles>
    <p:title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35.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0.jpeg"/><Relationship Id="rId1" Type="http://schemas.openxmlformats.org/officeDocument/2006/relationships/slideLayout" Target="../slideLayouts/slideLayout71.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2.svg"/><Relationship Id="rId7" Type="http://schemas.openxmlformats.org/officeDocument/2006/relationships/image" Target="../media/image16.svg"/><Relationship Id="rId12" Type="http://schemas.openxmlformats.org/officeDocument/2006/relationships/image" Target="../media/image21.svg"/><Relationship Id="rId2" Type="http://schemas.openxmlformats.org/officeDocument/2006/relationships/image" Target="../media/image11.png"/><Relationship Id="rId1" Type="http://schemas.openxmlformats.org/officeDocument/2006/relationships/slideLayout" Target="../slideLayouts/slideLayout8.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svg"/><Relationship Id="rId15" Type="http://schemas.openxmlformats.org/officeDocument/2006/relationships/image" Target="../media/image2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svg"/><Relationship Id="rId14" Type="http://schemas.openxmlformats.org/officeDocument/2006/relationships/image" Target="../media/image23.sv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50.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17.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16.svg"/><Relationship Id="rId17" Type="http://schemas.openxmlformats.org/officeDocument/2006/relationships/image" Target="../media/image38.png"/><Relationship Id="rId2" Type="http://schemas.openxmlformats.org/officeDocument/2006/relationships/chart" Target="../charts/chart2.xml"/><Relationship Id="rId16" Type="http://schemas.openxmlformats.org/officeDocument/2006/relationships/image" Target="../media/image37.png"/><Relationship Id="rId1" Type="http://schemas.openxmlformats.org/officeDocument/2006/relationships/slideLayout" Target="../slideLayouts/slideLayout8.xml"/><Relationship Id="rId6" Type="http://schemas.openxmlformats.org/officeDocument/2006/relationships/image" Target="../media/image33.svg"/><Relationship Id="rId11" Type="http://schemas.openxmlformats.org/officeDocument/2006/relationships/image" Target="../media/image15.png"/><Relationship Id="rId5" Type="http://schemas.openxmlformats.org/officeDocument/2006/relationships/image" Target="../media/image32.png"/><Relationship Id="rId15" Type="http://schemas.openxmlformats.org/officeDocument/2006/relationships/image" Target="../media/image36.png"/><Relationship Id="rId10" Type="http://schemas.openxmlformats.org/officeDocument/2006/relationships/image" Target="../media/image14.svg"/><Relationship Id="rId4" Type="http://schemas.openxmlformats.org/officeDocument/2006/relationships/image" Target="../media/image31.svg"/><Relationship Id="rId9" Type="http://schemas.openxmlformats.org/officeDocument/2006/relationships/image" Target="../media/image13.png"/><Relationship Id="rId14" Type="http://schemas.openxmlformats.org/officeDocument/2006/relationships/image" Target="../media/image18.svg"/></Relationships>
</file>

<file path=ppt/slides/_rels/slide1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50.xml"/></Relationships>
</file>

<file path=ppt/slides/_rels/slide17.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46.png"/><Relationship Id="rId18" Type="http://schemas.openxmlformats.org/officeDocument/2006/relationships/image" Target="../media/image18.svg"/><Relationship Id="rId3" Type="http://schemas.openxmlformats.org/officeDocument/2006/relationships/image" Target="../media/image30.png"/><Relationship Id="rId21" Type="http://schemas.openxmlformats.org/officeDocument/2006/relationships/image" Target="../media/image49.png"/><Relationship Id="rId7" Type="http://schemas.openxmlformats.org/officeDocument/2006/relationships/image" Target="../media/image42.png"/><Relationship Id="rId12" Type="http://schemas.openxmlformats.org/officeDocument/2006/relationships/image" Target="../media/image14.svg"/><Relationship Id="rId17" Type="http://schemas.openxmlformats.org/officeDocument/2006/relationships/image" Target="../media/image17.png"/><Relationship Id="rId2" Type="http://schemas.openxmlformats.org/officeDocument/2006/relationships/chart" Target="../charts/chart3.xml"/><Relationship Id="rId16" Type="http://schemas.openxmlformats.org/officeDocument/2006/relationships/image" Target="../media/image16.svg"/><Relationship Id="rId20" Type="http://schemas.openxmlformats.org/officeDocument/2006/relationships/image" Target="../media/image48.png"/><Relationship Id="rId1" Type="http://schemas.openxmlformats.org/officeDocument/2006/relationships/slideLayout" Target="../slideLayouts/slideLayout8.xml"/><Relationship Id="rId6" Type="http://schemas.openxmlformats.org/officeDocument/2006/relationships/image" Target="../media/image41.svg"/><Relationship Id="rId11" Type="http://schemas.openxmlformats.org/officeDocument/2006/relationships/image" Target="../media/image13.png"/><Relationship Id="rId5" Type="http://schemas.openxmlformats.org/officeDocument/2006/relationships/image" Target="../media/image40.png"/><Relationship Id="rId15" Type="http://schemas.openxmlformats.org/officeDocument/2006/relationships/image" Target="../media/image15.png"/><Relationship Id="rId10" Type="http://schemas.openxmlformats.org/officeDocument/2006/relationships/image" Target="../media/image45.svg"/><Relationship Id="rId19" Type="http://schemas.openxmlformats.org/officeDocument/2006/relationships/image" Target="../media/image36.png"/><Relationship Id="rId4" Type="http://schemas.openxmlformats.org/officeDocument/2006/relationships/image" Target="../media/image39.svg"/><Relationship Id="rId9" Type="http://schemas.openxmlformats.org/officeDocument/2006/relationships/image" Target="../media/image44.png"/><Relationship Id="rId14" Type="http://schemas.openxmlformats.org/officeDocument/2006/relationships/image" Target="../media/image47.svg"/></Relationships>
</file>

<file path=ppt/slides/_rels/slide18.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46.png"/><Relationship Id="rId18" Type="http://schemas.openxmlformats.org/officeDocument/2006/relationships/image" Target="../media/image51.png"/><Relationship Id="rId3" Type="http://schemas.openxmlformats.org/officeDocument/2006/relationships/image" Target="../media/image30.png"/><Relationship Id="rId21" Type="http://schemas.openxmlformats.org/officeDocument/2006/relationships/image" Target="../media/image18.svg"/><Relationship Id="rId7" Type="http://schemas.openxmlformats.org/officeDocument/2006/relationships/image" Target="../media/image42.png"/><Relationship Id="rId12" Type="http://schemas.openxmlformats.org/officeDocument/2006/relationships/image" Target="../media/image14.svg"/><Relationship Id="rId17" Type="http://schemas.openxmlformats.org/officeDocument/2006/relationships/image" Target="../media/image16.svg"/><Relationship Id="rId2" Type="http://schemas.openxmlformats.org/officeDocument/2006/relationships/chart" Target="../charts/chart4.xml"/><Relationship Id="rId16" Type="http://schemas.openxmlformats.org/officeDocument/2006/relationships/image" Target="../media/image15.png"/><Relationship Id="rId20" Type="http://schemas.openxmlformats.org/officeDocument/2006/relationships/image" Target="../media/image17.png"/><Relationship Id="rId1" Type="http://schemas.openxmlformats.org/officeDocument/2006/relationships/slideLayout" Target="../slideLayouts/slideLayout8.xml"/><Relationship Id="rId6" Type="http://schemas.openxmlformats.org/officeDocument/2006/relationships/image" Target="../media/image41.svg"/><Relationship Id="rId11" Type="http://schemas.openxmlformats.org/officeDocument/2006/relationships/image" Target="../media/image13.png"/><Relationship Id="rId5" Type="http://schemas.openxmlformats.org/officeDocument/2006/relationships/image" Target="../media/image40.png"/><Relationship Id="rId15" Type="http://schemas.openxmlformats.org/officeDocument/2006/relationships/image" Target="../media/image47.svg"/><Relationship Id="rId23" Type="http://schemas.openxmlformats.org/officeDocument/2006/relationships/image" Target="../media/image36.png"/><Relationship Id="rId10" Type="http://schemas.openxmlformats.org/officeDocument/2006/relationships/image" Target="../media/image45.svg"/><Relationship Id="rId19" Type="http://schemas.openxmlformats.org/officeDocument/2006/relationships/image" Target="../media/image52.svg"/><Relationship Id="rId4" Type="http://schemas.openxmlformats.org/officeDocument/2006/relationships/image" Target="../media/image39.svg"/><Relationship Id="rId9" Type="http://schemas.openxmlformats.org/officeDocument/2006/relationships/image" Target="../media/image44.png"/><Relationship Id="rId14" Type="http://schemas.openxmlformats.org/officeDocument/2006/relationships/image" Target="../media/image50.svg"/><Relationship Id="rId22" Type="http://schemas.openxmlformats.org/officeDocument/2006/relationships/image" Target="../media/image53.png"/></Relationships>
</file>

<file path=ppt/slides/_rels/slide19.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46.png"/><Relationship Id="rId18" Type="http://schemas.openxmlformats.org/officeDocument/2006/relationships/image" Target="../media/image51.png"/><Relationship Id="rId3" Type="http://schemas.openxmlformats.org/officeDocument/2006/relationships/image" Target="../media/image30.png"/><Relationship Id="rId21" Type="http://schemas.openxmlformats.org/officeDocument/2006/relationships/image" Target="../media/image18.svg"/><Relationship Id="rId7" Type="http://schemas.openxmlformats.org/officeDocument/2006/relationships/image" Target="../media/image42.png"/><Relationship Id="rId12" Type="http://schemas.openxmlformats.org/officeDocument/2006/relationships/image" Target="../media/image14.svg"/><Relationship Id="rId17" Type="http://schemas.openxmlformats.org/officeDocument/2006/relationships/image" Target="../media/image16.svg"/><Relationship Id="rId2" Type="http://schemas.openxmlformats.org/officeDocument/2006/relationships/chart" Target="../charts/chart5.xml"/><Relationship Id="rId16" Type="http://schemas.openxmlformats.org/officeDocument/2006/relationships/image" Target="../media/image15.png"/><Relationship Id="rId20" Type="http://schemas.openxmlformats.org/officeDocument/2006/relationships/image" Target="../media/image17.png"/><Relationship Id="rId1" Type="http://schemas.openxmlformats.org/officeDocument/2006/relationships/slideLayout" Target="../slideLayouts/slideLayout8.xml"/><Relationship Id="rId6" Type="http://schemas.openxmlformats.org/officeDocument/2006/relationships/image" Target="../media/image41.svg"/><Relationship Id="rId11" Type="http://schemas.openxmlformats.org/officeDocument/2006/relationships/image" Target="../media/image13.png"/><Relationship Id="rId24" Type="http://schemas.openxmlformats.org/officeDocument/2006/relationships/image" Target="../media/image49.png"/><Relationship Id="rId5" Type="http://schemas.openxmlformats.org/officeDocument/2006/relationships/image" Target="../media/image40.png"/><Relationship Id="rId15" Type="http://schemas.openxmlformats.org/officeDocument/2006/relationships/image" Target="../media/image47.svg"/><Relationship Id="rId23" Type="http://schemas.openxmlformats.org/officeDocument/2006/relationships/image" Target="../media/image48.png"/><Relationship Id="rId10" Type="http://schemas.openxmlformats.org/officeDocument/2006/relationships/image" Target="../media/image45.svg"/><Relationship Id="rId19" Type="http://schemas.openxmlformats.org/officeDocument/2006/relationships/image" Target="../media/image52.svg"/><Relationship Id="rId4" Type="http://schemas.openxmlformats.org/officeDocument/2006/relationships/image" Target="../media/image39.svg"/><Relationship Id="rId9" Type="http://schemas.openxmlformats.org/officeDocument/2006/relationships/image" Target="../media/image44.png"/><Relationship Id="rId14" Type="http://schemas.openxmlformats.org/officeDocument/2006/relationships/image" Target="../media/image50.svg"/><Relationship Id="rId22"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hyperlink" Target="https://www.dfo-mpo.gc.ca/pnw-ppe/ffhpp-ppph-eng.html" TargetMode="External"/><Relationship Id="rId2" Type="http://schemas.openxmlformats.org/officeDocument/2006/relationships/image" Target="../media/image6.jpeg"/><Relationship Id="rId1" Type="http://schemas.openxmlformats.org/officeDocument/2006/relationships/slideLayout" Target="../slideLayouts/slideLayout87.xml"/><Relationship Id="rId5" Type="http://schemas.openxmlformats.org/officeDocument/2006/relationships/image" Target="../media/image2.png"/><Relationship Id="rId4" Type="http://schemas.openxmlformats.org/officeDocument/2006/relationships/image" Target="../media/image1.jpeg"/></Relationships>
</file>

<file path=ppt/slides/_rels/slide20.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46.png"/><Relationship Id="rId18" Type="http://schemas.openxmlformats.org/officeDocument/2006/relationships/image" Target="../media/image51.png"/><Relationship Id="rId3" Type="http://schemas.openxmlformats.org/officeDocument/2006/relationships/image" Target="../media/image30.png"/><Relationship Id="rId21" Type="http://schemas.openxmlformats.org/officeDocument/2006/relationships/image" Target="../media/image18.svg"/><Relationship Id="rId7" Type="http://schemas.openxmlformats.org/officeDocument/2006/relationships/image" Target="../media/image42.png"/><Relationship Id="rId12" Type="http://schemas.openxmlformats.org/officeDocument/2006/relationships/image" Target="../media/image14.svg"/><Relationship Id="rId17" Type="http://schemas.openxmlformats.org/officeDocument/2006/relationships/image" Target="../media/image16.svg"/><Relationship Id="rId2" Type="http://schemas.openxmlformats.org/officeDocument/2006/relationships/chart" Target="../charts/chart6.xml"/><Relationship Id="rId16" Type="http://schemas.openxmlformats.org/officeDocument/2006/relationships/image" Target="../media/image15.png"/><Relationship Id="rId20" Type="http://schemas.openxmlformats.org/officeDocument/2006/relationships/image" Target="../media/image17.png"/><Relationship Id="rId1" Type="http://schemas.openxmlformats.org/officeDocument/2006/relationships/slideLayout" Target="../slideLayouts/slideLayout8.xml"/><Relationship Id="rId6" Type="http://schemas.openxmlformats.org/officeDocument/2006/relationships/image" Target="../media/image41.svg"/><Relationship Id="rId11" Type="http://schemas.openxmlformats.org/officeDocument/2006/relationships/image" Target="../media/image13.png"/><Relationship Id="rId24" Type="http://schemas.openxmlformats.org/officeDocument/2006/relationships/image" Target="../media/image54.png"/><Relationship Id="rId5" Type="http://schemas.openxmlformats.org/officeDocument/2006/relationships/image" Target="../media/image40.png"/><Relationship Id="rId15" Type="http://schemas.openxmlformats.org/officeDocument/2006/relationships/image" Target="../media/image47.svg"/><Relationship Id="rId23" Type="http://schemas.openxmlformats.org/officeDocument/2006/relationships/image" Target="../media/image49.png"/><Relationship Id="rId10" Type="http://schemas.openxmlformats.org/officeDocument/2006/relationships/image" Target="../media/image45.svg"/><Relationship Id="rId19" Type="http://schemas.openxmlformats.org/officeDocument/2006/relationships/image" Target="../media/image52.svg"/><Relationship Id="rId4" Type="http://schemas.openxmlformats.org/officeDocument/2006/relationships/image" Target="../media/image39.svg"/><Relationship Id="rId9" Type="http://schemas.openxmlformats.org/officeDocument/2006/relationships/image" Target="../media/image44.png"/><Relationship Id="rId14" Type="http://schemas.openxmlformats.org/officeDocument/2006/relationships/image" Target="../media/image50.svg"/><Relationship Id="rId22"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chart" Target="../charts/chart7.xml"/><Relationship Id="rId1" Type="http://schemas.openxmlformats.org/officeDocument/2006/relationships/slideLayout" Target="../slideLayouts/slideLayout8.xml"/><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17.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16.svg"/><Relationship Id="rId17" Type="http://schemas.openxmlformats.org/officeDocument/2006/relationships/image" Target="../media/image38.png"/><Relationship Id="rId2" Type="http://schemas.openxmlformats.org/officeDocument/2006/relationships/chart" Target="../charts/chart8.xml"/><Relationship Id="rId16" Type="http://schemas.openxmlformats.org/officeDocument/2006/relationships/image" Target="../media/image37.png"/><Relationship Id="rId1" Type="http://schemas.openxmlformats.org/officeDocument/2006/relationships/slideLayout" Target="../slideLayouts/slideLayout8.xml"/><Relationship Id="rId6" Type="http://schemas.openxmlformats.org/officeDocument/2006/relationships/image" Target="../media/image33.svg"/><Relationship Id="rId11" Type="http://schemas.openxmlformats.org/officeDocument/2006/relationships/image" Target="../media/image15.png"/><Relationship Id="rId5" Type="http://schemas.openxmlformats.org/officeDocument/2006/relationships/image" Target="../media/image32.png"/><Relationship Id="rId15" Type="http://schemas.openxmlformats.org/officeDocument/2006/relationships/image" Target="../media/image36.png"/><Relationship Id="rId10" Type="http://schemas.openxmlformats.org/officeDocument/2006/relationships/image" Target="../media/image14.svg"/><Relationship Id="rId4" Type="http://schemas.openxmlformats.org/officeDocument/2006/relationships/image" Target="../media/image31.svg"/><Relationship Id="rId9" Type="http://schemas.openxmlformats.org/officeDocument/2006/relationships/image" Target="../media/image13.png"/><Relationship Id="rId14" Type="http://schemas.openxmlformats.org/officeDocument/2006/relationships/image" Target="../media/image18.svg"/></Relationships>
</file>

<file path=ppt/slides/_rels/slide23.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46.png"/><Relationship Id="rId18" Type="http://schemas.openxmlformats.org/officeDocument/2006/relationships/image" Target="../media/image51.png"/><Relationship Id="rId3" Type="http://schemas.openxmlformats.org/officeDocument/2006/relationships/image" Target="../media/image30.png"/><Relationship Id="rId21" Type="http://schemas.openxmlformats.org/officeDocument/2006/relationships/image" Target="../media/image18.svg"/><Relationship Id="rId7" Type="http://schemas.openxmlformats.org/officeDocument/2006/relationships/image" Target="../media/image42.png"/><Relationship Id="rId12" Type="http://schemas.openxmlformats.org/officeDocument/2006/relationships/image" Target="../media/image14.svg"/><Relationship Id="rId17" Type="http://schemas.openxmlformats.org/officeDocument/2006/relationships/image" Target="../media/image16.svg"/><Relationship Id="rId2" Type="http://schemas.openxmlformats.org/officeDocument/2006/relationships/chart" Target="../charts/chart9.xml"/><Relationship Id="rId16" Type="http://schemas.openxmlformats.org/officeDocument/2006/relationships/image" Target="../media/image15.png"/><Relationship Id="rId20" Type="http://schemas.openxmlformats.org/officeDocument/2006/relationships/image" Target="../media/image17.png"/><Relationship Id="rId1" Type="http://schemas.openxmlformats.org/officeDocument/2006/relationships/slideLayout" Target="../slideLayouts/slideLayout8.xml"/><Relationship Id="rId6" Type="http://schemas.openxmlformats.org/officeDocument/2006/relationships/image" Target="../media/image41.svg"/><Relationship Id="rId11" Type="http://schemas.openxmlformats.org/officeDocument/2006/relationships/image" Target="../media/image13.png"/><Relationship Id="rId24" Type="http://schemas.openxmlformats.org/officeDocument/2006/relationships/image" Target="../media/image54.png"/><Relationship Id="rId5" Type="http://schemas.openxmlformats.org/officeDocument/2006/relationships/image" Target="../media/image40.png"/><Relationship Id="rId15" Type="http://schemas.openxmlformats.org/officeDocument/2006/relationships/image" Target="../media/image47.svg"/><Relationship Id="rId23" Type="http://schemas.openxmlformats.org/officeDocument/2006/relationships/image" Target="../media/image49.png"/><Relationship Id="rId10" Type="http://schemas.openxmlformats.org/officeDocument/2006/relationships/image" Target="../media/image45.svg"/><Relationship Id="rId19" Type="http://schemas.openxmlformats.org/officeDocument/2006/relationships/image" Target="../media/image52.svg"/><Relationship Id="rId4" Type="http://schemas.openxmlformats.org/officeDocument/2006/relationships/image" Target="../media/image39.svg"/><Relationship Id="rId9" Type="http://schemas.openxmlformats.org/officeDocument/2006/relationships/image" Target="../media/image44.png"/><Relationship Id="rId14" Type="http://schemas.openxmlformats.org/officeDocument/2006/relationships/image" Target="../media/image50.svg"/><Relationship Id="rId22" Type="http://schemas.openxmlformats.org/officeDocument/2006/relationships/image" Target="../media/image36.png"/></Relationships>
</file>

<file path=ppt/slides/_rels/slide24.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46.png"/><Relationship Id="rId18" Type="http://schemas.openxmlformats.org/officeDocument/2006/relationships/image" Target="../media/image51.png"/><Relationship Id="rId3" Type="http://schemas.openxmlformats.org/officeDocument/2006/relationships/image" Target="../media/image30.png"/><Relationship Id="rId21" Type="http://schemas.openxmlformats.org/officeDocument/2006/relationships/image" Target="../media/image18.svg"/><Relationship Id="rId7" Type="http://schemas.openxmlformats.org/officeDocument/2006/relationships/image" Target="../media/image42.png"/><Relationship Id="rId12" Type="http://schemas.openxmlformats.org/officeDocument/2006/relationships/image" Target="../media/image45.svg"/><Relationship Id="rId17" Type="http://schemas.openxmlformats.org/officeDocument/2006/relationships/image" Target="../media/image16.svg"/><Relationship Id="rId2" Type="http://schemas.openxmlformats.org/officeDocument/2006/relationships/chart" Target="../charts/chart10.xml"/><Relationship Id="rId16" Type="http://schemas.openxmlformats.org/officeDocument/2006/relationships/image" Target="../media/image15.png"/><Relationship Id="rId20" Type="http://schemas.openxmlformats.org/officeDocument/2006/relationships/image" Target="../media/image17.png"/><Relationship Id="rId1" Type="http://schemas.openxmlformats.org/officeDocument/2006/relationships/slideLayout" Target="../slideLayouts/slideLayout8.xml"/><Relationship Id="rId6" Type="http://schemas.openxmlformats.org/officeDocument/2006/relationships/image" Target="../media/image41.svg"/><Relationship Id="rId11" Type="http://schemas.openxmlformats.org/officeDocument/2006/relationships/image" Target="../media/image44.png"/><Relationship Id="rId24" Type="http://schemas.openxmlformats.org/officeDocument/2006/relationships/image" Target="../media/image54.png"/><Relationship Id="rId5" Type="http://schemas.openxmlformats.org/officeDocument/2006/relationships/image" Target="../media/image40.png"/><Relationship Id="rId15" Type="http://schemas.openxmlformats.org/officeDocument/2006/relationships/image" Target="../media/image47.svg"/><Relationship Id="rId23" Type="http://schemas.openxmlformats.org/officeDocument/2006/relationships/image" Target="../media/image49.png"/><Relationship Id="rId10" Type="http://schemas.openxmlformats.org/officeDocument/2006/relationships/image" Target="../media/image14.svg"/><Relationship Id="rId19" Type="http://schemas.openxmlformats.org/officeDocument/2006/relationships/image" Target="../media/image52.svg"/><Relationship Id="rId4" Type="http://schemas.openxmlformats.org/officeDocument/2006/relationships/image" Target="../media/image39.svg"/><Relationship Id="rId9" Type="http://schemas.openxmlformats.org/officeDocument/2006/relationships/image" Target="../media/image13.png"/><Relationship Id="rId14" Type="http://schemas.openxmlformats.org/officeDocument/2006/relationships/image" Target="../media/image50.svg"/><Relationship Id="rId22" Type="http://schemas.openxmlformats.org/officeDocument/2006/relationships/image" Target="../media/image36.png"/></Relationships>
</file>

<file path=ppt/slides/_rels/slide25.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46.png"/><Relationship Id="rId18" Type="http://schemas.openxmlformats.org/officeDocument/2006/relationships/image" Target="../media/image51.png"/><Relationship Id="rId3" Type="http://schemas.openxmlformats.org/officeDocument/2006/relationships/image" Target="../media/image30.png"/><Relationship Id="rId21" Type="http://schemas.openxmlformats.org/officeDocument/2006/relationships/image" Target="../media/image18.svg"/><Relationship Id="rId7" Type="http://schemas.openxmlformats.org/officeDocument/2006/relationships/image" Target="../media/image42.png"/><Relationship Id="rId12" Type="http://schemas.openxmlformats.org/officeDocument/2006/relationships/image" Target="../media/image14.svg"/><Relationship Id="rId17" Type="http://schemas.openxmlformats.org/officeDocument/2006/relationships/image" Target="../media/image16.svg"/><Relationship Id="rId2" Type="http://schemas.openxmlformats.org/officeDocument/2006/relationships/chart" Target="../charts/chart11.xml"/><Relationship Id="rId16" Type="http://schemas.openxmlformats.org/officeDocument/2006/relationships/image" Target="../media/image15.png"/><Relationship Id="rId20" Type="http://schemas.openxmlformats.org/officeDocument/2006/relationships/image" Target="../media/image17.png"/><Relationship Id="rId1" Type="http://schemas.openxmlformats.org/officeDocument/2006/relationships/slideLayout" Target="../slideLayouts/slideLayout8.xml"/><Relationship Id="rId6" Type="http://schemas.openxmlformats.org/officeDocument/2006/relationships/image" Target="../media/image41.svg"/><Relationship Id="rId11" Type="http://schemas.openxmlformats.org/officeDocument/2006/relationships/image" Target="../media/image13.png"/><Relationship Id="rId24" Type="http://schemas.openxmlformats.org/officeDocument/2006/relationships/image" Target="../media/image57.png"/><Relationship Id="rId5" Type="http://schemas.openxmlformats.org/officeDocument/2006/relationships/image" Target="../media/image40.png"/><Relationship Id="rId15" Type="http://schemas.openxmlformats.org/officeDocument/2006/relationships/image" Target="../media/image47.svg"/><Relationship Id="rId23" Type="http://schemas.openxmlformats.org/officeDocument/2006/relationships/image" Target="../media/image48.png"/><Relationship Id="rId10" Type="http://schemas.openxmlformats.org/officeDocument/2006/relationships/image" Target="../media/image45.svg"/><Relationship Id="rId19" Type="http://schemas.openxmlformats.org/officeDocument/2006/relationships/image" Target="../media/image52.svg"/><Relationship Id="rId4" Type="http://schemas.openxmlformats.org/officeDocument/2006/relationships/image" Target="../media/image39.svg"/><Relationship Id="rId9" Type="http://schemas.openxmlformats.org/officeDocument/2006/relationships/image" Target="../media/image44.png"/><Relationship Id="rId14" Type="http://schemas.openxmlformats.org/officeDocument/2006/relationships/image" Target="../media/image50.svg"/><Relationship Id="rId22" Type="http://schemas.openxmlformats.org/officeDocument/2006/relationships/image" Target="../media/image36.png"/></Relationships>
</file>

<file path=ppt/slides/_rels/slide26.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46.png"/><Relationship Id="rId18" Type="http://schemas.openxmlformats.org/officeDocument/2006/relationships/image" Target="../media/image51.png"/><Relationship Id="rId3" Type="http://schemas.openxmlformats.org/officeDocument/2006/relationships/image" Target="../media/image30.png"/><Relationship Id="rId21" Type="http://schemas.openxmlformats.org/officeDocument/2006/relationships/image" Target="../media/image18.svg"/><Relationship Id="rId7" Type="http://schemas.openxmlformats.org/officeDocument/2006/relationships/image" Target="../media/image42.png"/><Relationship Id="rId12" Type="http://schemas.openxmlformats.org/officeDocument/2006/relationships/image" Target="../media/image45.svg"/><Relationship Id="rId17" Type="http://schemas.openxmlformats.org/officeDocument/2006/relationships/image" Target="../media/image16.svg"/><Relationship Id="rId2" Type="http://schemas.openxmlformats.org/officeDocument/2006/relationships/chart" Target="../charts/chart12.xml"/><Relationship Id="rId16" Type="http://schemas.openxmlformats.org/officeDocument/2006/relationships/image" Target="../media/image15.png"/><Relationship Id="rId20" Type="http://schemas.openxmlformats.org/officeDocument/2006/relationships/image" Target="../media/image17.png"/><Relationship Id="rId1" Type="http://schemas.openxmlformats.org/officeDocument/2006/relationships/slideLayout" Target="../slideLayouts/slideLayout8.xml"/><Relationship Id="rId6" Type="http://schemas.openxmlformats.org/officeDocument/2006/relationships/image" Target="../media/image41.svg"/><Relationship Id="rId11" Type="http://schemas.openxmlformats.org/officeDocument/2006/relationships/image" Target="../media/image44.png"/><Relationship Id="rId24" Type="http://schemas.openxmlformats.org/officeDocument/2006/relationships/image" Target="../media/image19.png"/><Relationship Id="rId5" Type="http://schemas.openxmlformats.org/officeDocument/2006/relationships/image" Target="../media/image40.png"/><Relationship Id="rId15" Type="http://schemas.openxmlformats.org/officeDocument/2006/relationships/image" Target="../media/image47.svg"/><Relationship Id="rId23" Type="http://schemas.openxmlformats.org/officeDocument/2006/relationships/image" Target="../media/image58.png"/><Relationship Id="rId10" Type="http://schemas.openxmlformats.org/officeDocument/2006/relationships/image" Target="../media/image14.svg"/><Relationship Id="rId19" Type="http://schemas.openxmlformats.org/officeDocument/2006/relationships/image" Target="../media/image52.svg"/><Relationship Id="rId4" Type="http://schemas.openxmlformats.org/officeDocument/2006/relationships/image" Target="../media/image39.svg"/><Relationship Id="rId9" Type="http://schemas.openxmlformats.org/officeDocument/2006/relationships/image" Target="../media/image13.png"/><Relationship Id="rId14" Type="http://schemas.openxmlformats.org/officeDocument/2006/relationships/image" Target="../media/image50.svg"/><Relationship Id="rId22"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chart" Target="../charts/chart13.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17.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16.svg"/><Relationship Id="rId17" Type="http://schemas.openxmlformats.org/officeDocument/2006/relationships/image" Target="../media/image38.png"/><Relationship Id="rId2" Type="http://schemas.openxmlformats.org/officeDocument/2006/relationships/chart" Target="../charts/chart14.xml"/><Relationship Id="rId16" Type="http://schemas.openxmlformats.org/officeDocument/2006/relationships/image" Target="../media/image37.png"/><Relationship Id="rId1" Type="http://schemas.openxmlformats.org/officeDocument/2006/relationships/slideLayout" Target="../slideLayouts/slideLayout8.xml"/><Relationship Id="rId6" Type="http://schemas.openxmlformats.org/officeDocument/2006/relationships/image" Target="../media/image33.svg"/><Relationship Id="rId11" Type="http://schemas.openxmlformats.org/officeDocument/2006/relationships/image" Target="../media/image15.png"/><Relationship Id="rId5" Type="http://schemas.openxmlformats.org/officeDocument/2006/relationships/image" Target="../media/image32.png"/><Relationship Id="rId15" Type="http://schemas.openxmlformats.org/officeDocument/2006/relationships/image" Target="../media/image36.png"/><Relationship Id="rId10" Type="http://schemas.openxmlformats.org/officeDocument/2006/relationships/image" Target="../media/image14.svg"/><Relationship Id="rId4" Type="http://schemas.openxmlformats.org/officeDocument/2006/relationships/image" Target="../media/image31.svg"/><Relationship Id="rId9" Type="http://schemas.openxmlformats.org/officeDocument/2006/relationships/image" Target="../media/image13.png"/><Relationship Id="rId14" Type="http://schemas.openxmlformats.org/officeDocument/2006/relationships/image" Target="../media/image18.svg"/></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5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chart" Target="../charts/chart15.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image" Target="../media/image61.jpe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16.svg"/><Relationship Id="rId18" Type="http://schemas.openxmlformats.org/officeDocument/2006/relationships/image" Target="../media/image38.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15.png"/><Relationship Id="rId17" Type="http://schemas.openxmlformats.org/officeDocument/2006/relationships/image" Target="../media/image37.png"/><Relationship Id="rId2" Type="http://schemas.openxmlformats.org/officeDocument/2006/relationships/chart" Target="../charts/chart17.xml"/><Relationship Id="rId16" Type="http://schemas.openxmlformats.org/officeDocument/2006/relationships/image" Target="../media/image36.png"/><Relationship Id="rId1" Type="http://schemas.openxmlformats.org/officeDocument/2006/relationships/slideLayout" Target="../slideLayouts/slideLayout8.xml"/><Relationship Id="rId6" Type="http://schemas.openxmlformats.org/officeDocument/2006/relationships/image" Target="../media/image33.svg"/><Relationship Id="rId11" Type="http://schemas.openxmlformats.org/officeDocument/2006/relationships/image" Target="../media/image62.svg"/><Relationship Id="rId5" Type="http://schemas.openxmlformats.org/officeDocument/2006/relationships/image" Target="../media/image32.png"/><Relationship Id="rId15" Type="http://schemas.openxmlformats.org/officeDocument/2006/relationships/image" Target="../media/image18.svg"/><Relationship Id="rId10" Type="http://schemas.openxmlformats.org/officeDocument/2006/relationships/image" Target="../media/image14.svg"/><Relationship Id="rId4" Type="http://schemas.openxmlformats.org/officeDocument/2006/relationships/image" Target="../media/image31.svg"/><Relationship Id="rId9" Type="http://schemas.openxmlformats.org/officeDocument/2006/relationships/image" Target="../media/image13.png"/><Relationship Id="rId14" Type="http://schemas.openxmlformats.org/officeDocument/2006/relationships/image" Target="../media/image17.png"/></Relationships>
</file>

<file path=ppt/slides/_rels/slide3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50.xml"/></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chart" Target="../charts/chart18.xml"/><Relationship Id="rId1" Type="http://schemas.openxmlformats.org/officeDocument/2006/relationships/slideLayout" Target="../slideLayouts/slideLayout8.xml"/><Relationship Id="rId4" Type="http://schemas.openxmlformats.org/officeDocument/2006/relationships/image" Target="../media/image64.png"/></Relationships>
</file>

<file path=ppt/slides/_rels/slide35.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36.png"/><Relationship Id="rId3" Type="http://schemas.openxmlformats.org/officeDocument/2006/relationships/chart" Target="../charts/chart19.xml"/><Relationship Id="rId7" Type="http://schemas.openxmlformats.org/officeDocument/2006/relationships/image" Target="../media/image33.svg"/><Relationship Id="rId12" Type="http://schemas.openxmlformats.org/officeDocument/2006/relationships/image" Target="../media/image16.sv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32.png"/><Relationship Id="rId11" Type="http://schemas.openxmlformats.org/officeDocument/2006/relationships/image" Target="../media/image15.png"/><Relationship Id="rId5" Type="http://schemas.openxmlformats.org/officeDocument/2006/relationships/image" Target="../media/image31.svg"/><Relationship Id="rId15" Type="http://schemas.openxmlformats.org/officeDocument/2006/relationships/image" Target="../media/image38.png"/><Relationship Id="rId10" Type="http://schemas.openxmlformats.org/officeDocument/2006/relationships/image" Target="../media/image62.svg"/><Relationship Id="rId4" Type="http://schemas.openxmlformats.org/officeDocument/2006/relationships/image" Target="../media/image30.png"/><Relationship Id="rId9" Type="http://schemas.openxmlformats.org/officeDocument/2006/relationships/image" Target="../media/image14.svg"/><Relationship Id="rId14" Type="http://schemas.openxmlformats.org/officeDocument/2006/relationships/image" Target="../media/image37.png"/></Relationships>
</file>

<file path=ppt/slides/_rels/slide36.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16.svg"/><Relationship Id="rId18" Type="http://schemas.openxmlformats.org/officeDocument/2006/relationships/image" Target="../media/image37.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15.png"/><Relationship Id="rId17" Type="http://schemas.openxmlformats.org/officeDocument/2006/relationships/image" Target="../media/image36.png"/><Relationship Id="rId2" Type="http://schemas.openxmlformats.org/officeDocument/2006/relationships/chart" Target="../charts/chart20.xml"/><Relationship Id="rId16" Type="http://schemas.openxmlformats.org/officeDocument/2006/relationships/image" Target="../media/image18.svg"/><Relationship Id="rId1" Type="http://schemas.openxmlformats.org/officeDocument/2006/relationships/slideLayout" Target="../slideLayouts/slideLayout8.xml"/><Relationship Id="rId6" Type="http://schemas.openxmlformats.org/officeDocument/2006/relationships/image" Target="../media/image33.svg"/><Relationship Id="rId11" Type="http://schemas.openxmlformats.org/officeDocument/2006/relationships/image" Target="../media/image62.svg"/><Relationship Id="rId5" Type="http://schemas.openxmlformats.org/officeDocument/2006/relationships/image" Target="../media/image32.png"/><Relationship Id="rId15" Type="http://schemas.openxmlformats.org/officeDocument/2006/relationships/image" Target="../media/image17.png"/><Relationship Id="rId10" Type="http://schemas.openxmlformats.org/officeDocument/2006/relationships/image" Target="../media/image14.svg"/><Relationship Id="rId19" Type="http://schemas.openxmlformats.org/officeDocument/2006/relationships/image" Target="../media/image38.png"/><Relationship Id="rId4" Type="http://schemas.openxmlformats.org/officeDocument/2006/relationships/image" Target="../media/image31.svg"/><Relationship Id="rId9" Type="http://schemas.openxmlformats.org/officeDocument/2006/relationships/image" Target="../media/image13.png"/><Relationship Id="rId14" Type="http://schemas.openxmlformats.org/officeDocument/2006/relationships/image" Target="../media/image65.svg"/></Relationships>
</file>

<file path=ppt/slides/_rels/slide37.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image" Target="../media/image66.jpe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65.svg"/><Relationship Id="rId18" Type="http://schemas.openxmlformats.org/officeDocument/2006/relationships/image" Target="../media/image38.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16.svg"/><Relationship Id="rId17" Type="http://schemas.openxmlformats.org/officeDocument/2006/relationships/image" Target="../media/image37.png"/><Relationship Id="rId2" Type="http://schemas.openxmlformats.org/officeDocument/2006/relationships/chart" Target="../charts/chart22.xml"/><Relationship Id="rId16" Type="http://schemas.openxmlformats.org/officeDocument/2006/relationships/image" Target="../media/image36.png"/><Relationship Id="rId1" Type="http://schemas.openxmlformats.org/officeDocument/2006/relationships/slideLayout" Target="../slideLayouts/slideLayout8.xml"/><Relationship Id="rId6" Type="http://schemas.openxmlformats.org/officeDocument/2006/relationships/image" Target="../media/image33.svg"/><Relationship Id="rId11" Type="http://schemas.openxmlformats.org/officeDocument/2006/relationships/image" Target="../media/image15.png"/><Relationship Id="rId5" Type="http://schemas.openxmlformats.org/officeDocument/2006/relationships/image" Target="../media/image32.png"/><Relationship Id="rId15" Type="http://schemas.openxmlformats.org/officeDocument/2006/relationships/image" Target="../media/image18.svg"/><Relationship Id="rId10" Type="http://schemas.openxmlformats.org/officeDocument/2006/relationships/image" Target="../media/image14.svg"/><Relationship Id="rId4" Type="http://schemas.openxmlformats.org/officeDocument/2006/relationships/image" Target="../media/image31.svg"/><Relationship Id="rId9" Type="http://schemas.openxmlformats.org/officeDocument/2006/relationships/image" Target="../media/image13.png"/><Relationship Id="rId14" Type="http://schemas.openxmlformats.org/officeDocument/2006/relationships/image" Target="../media/image17.png"/></Relationships>
</file>

<file path=ppt/slides/_rels/slide3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50.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07.xml"/><Relationship Id="rId5" Type="http://schemas.openxmlformats.org/officeDocument/2006/relationships/image" Target="../media/image2.png"/><Relationship Id="rId4" Type="http://schemas.openxmlformats.org/officeDocument/2006/relationships/image" Target="../media/image1.jpeg"/></Relationships>
</file>

<file path=ppt/slides/_rels/slide5.xml.rels><?xml version="1.0" encoding="UTF-8" standalone="yes"?>
<Relationships xmlns="http://schemas.openxmlformats.org/package/2006/relationships"><Relationship Id="rId8" Type="http://schemas.openxmlformats.org/officeDocument/2006/relationships/slide" Target="slide24.xml"/><Relationship Id="rId13" Type="http://schemas.openxmlformats.org/officeDocument/2006/relationships/slide" Target="slide26.xml"/><Relationship Id="rId3" Type="http://schemas.openxmlformats.org/officeDocument/2006/relationships/slide" Target="slide15.xml"/><Relationship Id="rId7" Type="http://schemas.openxmlformats.org/officeDocument/2006/relationships/slide" Target="slide23.xml"/><Relationship Id="rId12" Type="http://schemas.openxmlformats.org/officeDocument/2006/relationships/slide" Target="slide20.xml"/><Relationship Id="rId2" Type="http://schemas.openxmlformats.org/officeDocument/2006/relationships/slide" Target="slide14.xml"/><Relationship Id="rId1" Type="http://schemas.openxmlformats.org/officeDocument/2006/relationships/slideLayout" Target="../slideLayouts/slideLayout36.xml"/><Relationship Id="rId6" Type="http://schemas.openxmlformats.org/officeDocument/2006/relationships/slide" Target="slide16.xml"/><Relationship Id="rId11" Type="http://schemas.openxmlformats.org/officeDocument/2006/relationships/slide" Target="slide25.xml"/><Relationship Id="rId5" Type="http://schemas.openxmlformats.org/officeDocument/2006/relationships/slide" Target="slide18.xml"/><Relationship Id="rId15" Type="http://schemas.openxmlformats.org/officeDocument/2006/relationships/image" Target="../media/image2.png"/><Relationship Id="rId10" Type="http://schemas.openxmlformats.org/officeDocument/2006/relationships/slide" Target="slide19.xml"/><Relationship Id="rId4" Type="http://schemas.openxmlformats.org/officeDocument/2006/relationships/slide" Target="slide21.xml"/><Relationship Id="rId9" Type="http://schemas.openxmlformats.org/officeDocument/2006/relationships/slide" Target="slide22.xml"/><Relationship Id="rId14" Type="http://schemas.openxmlformats.org/officeDocument/2006/relationships/image" Target="../media/image1.jpeg"/></Relationships>
</file>

<file path=ppt/slides/_rels/slide6.xml.rels><?xml version="1.0" encoding="UTF-8" standalone="yes"?>
<Relationships xmlns="http://schemas.openxmlformats.org/package/2006/relationships"><Relationship Id="rId8" Type="http://schemas.openxmlformats.org/officeDocument/2006/relationships/slide" Target="slide35.xml"/><Relationship Id="rId13" Type="http://schemas.openxmlformats.org/officeDocument/2006/relationships/slide" Target="slide31.xml"/><Relationship Id="rId3" Type="http://schemas.openxmlformats.org/officeDocument/2006/relationships/slide" Target="slide29.xml"/><Relationship Id="rId7" Type="http://schemas.openxmlformats.org/officeDocument/2006/relationships/slide" Target="slide34.xml"/><Relationship Id="rId12"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6.xml"/><Relationship Id="rId6" Type="http://schemas.openxmlformats.org/officeDocument/2006/relationships/slide" Target="slide32.xml"/><Relationship Id="rId11" Type="http://schemas.openxmlformats.org/officeDocument/2006/relationships/image" Target="../media/image1.jpeg"/><Relationship Id="rId5" Type="http://schemas.openxmlformats.org/officeDocument/2006/relationships/slide" Target="slide33.xml"/><Relationship Id="rId10" Type="http://schemas.openxmlformats.org/officeDocument/2006/relationships/slide" Target="slide36.xml"/><Relationship Id="rId4" Type="http://schemas.openxmlformats.org/officeDocument/2006/relationships/slide" Target="slide30.xml"/><Relationship Id="rId9" Type="http://schemas.openxmlformats.org/officeDocument/2006/relationships/slide" Target="slide37.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70.xml"/><Relationship Id="rId5" Type="http://schemas.openxmlformats.org/officeDocument/2006/relationships/image" Target="../media/image2.png"/><Relationship Id="rId4" Type="http://schemas.openxmlformats.org/officeDocument/2006/relationships/image" Target="../media/image1.jpe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8.jpeg"/><Relationship Id="rId1" Type="http://schemas.openxmlformats.org/officeDocument/2006/relationships/slideLayout" Target="../slideLayouts/slideLayout70.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9.png"/><Relationship Id="rId1" Type="http://schemas.openxmlformats.org/officeDocument/2006/relationships/slideLayout" Target="../slideLayouts/slideLayout71.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outdoor, tree, water, river  Description automatically generated">
            <a:extLst>
              <a:ext uri="{FF2B5EF4-FFF2-40B4-BE49-F238E27FC236}">
                <a16:creationId xmlns:a16="http://schemas.microsoft.com/office/drawing/2014/main" id="{517420CC-37FE-1DDC-D8DF-50F050DC94C6}"/>
              </a:ext>
            </a:extLst>
          </p:cNvPr>
          <p:cNvPicPr>
            <a:picLocks noChangeAspect="1"/>
          </p:cNvPicPr>
          <p:nvPr/>
        </p:nvPicPr>
        <p:blipFill rotWithShape="1">
          <a:blip r:embed="rId2" cstate="print">
            <a:alphaModFix amt="20000"/>
            <a:extLst>
              <a:ext uri="{28A0092B-C50C-407E-A947-70E740481C1C}">
                <a14:useLocalDpi xmlns:a14="http://schemas.microsoft.com/office/drawing/2010/main" val="0"/>
              </a:ext>
            </a:extLst>
          </a:blip>
          <a:srcRect l="14546" b="1157"/>
          <a:stretch/>
        </p:blipFill>
        <p:spPr>
          <a:xfrm>
            <a:off x="0" y="0"/>
            <a:ext cx="12192000" cy="6858000"/>
          </a:xfrm>
          <a:prstGeom prst="rect">
            <a:avLst/>
          </a:prstGeom>
        </p:spPr>
      </p:pic>
      <p:sp>
        <p:nvSpPr>
          <p:cNvPr id="2" name="Title 1"/>
          <p:cNvSpPr txBox="1">
            <a:spLocks noGrp="1"/>
          </p:cNvSpPr>
          <p:nvPr>
            <p:ph type="ctrTitle"/>
          </p:nvPr>
        </p:nvSpPr>
        <p:spPr>
          <a:xfrm>
            <a:off x="216408" y="1455639"/>
            <a:ext cx="10842117" cy="292387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 sz="4800" b="1" i="0" u="none">
                <a:solidFill>
                  <a:srgbClr val="000000"/>
                </a:solidFill>
              </a:rPr>
              <a:t>PROGRAMME DE PROTECTION DU POISSON ET DE SON HABITAT (FFHPP) </a:t>
            </a:r>
            <a:br>
              <a:rPr lang="en" sz="3600"/>
            </a:br>
            <a:r>
              <a:rPr lang="fr" sz="4400" b="1" i="0" u="none">
                <a:solidFill>
                  <a:srgbClr val="000000"/>
                </a:solidFill>
              </a:rPr>
              <a:t>Enquête sur les priorités de restauration de l'habitat du poisson</a:t>
            </a:r>
          </a:p>
        </p:txBody>
      </p:sp>
      <p:sp>
        <p:nvSpPr>
          <p:cNvPr id="3" name="TextBox 2"/>
          <p:cNvSpPr txBox="1"/>
          <p:nvPr/>
        </p:nvSpPr>
        <p:spPr>
          <a:xfrm>
            <a:off x="216408" y="5613185"/>
            <a:ext cx="9725614" cy="880369"/>
          </a:xfrm>
          <a:prstGeom prst="rect">
            <a:avLst/>
          </a:prstGeom>
          <a:noFill/>
        </p:spPr>
        <p:txBody>
          <a:bodyPr wrap="square" rtlCol="0">
            <a:spAutoFit/>
          </a:bodyPr>
          <a:lstStyle/>
          <a:p>
            <a:pPr>
              <a:lnSpc>
                <a:spcPct val="150000"/>
              </a:lnSpc>
            </a:pPr>
            <a:r>
              <a:rPr lang="fr" sz="1800" b="1" i="0">
                <a:solidFill>
                  <a:srgbClr val="000000"/>
                </a:solidFill>
              </a:rPr>
              <a:t>Association des femmes autochtones du Canada pour Pêches et Océans Canada (MPO)</a:t>
            </a:r>
          </a:p>
          <a:p>
            <a:pPr>
              <a:lnSpc>
                <a:spcPct val="150000"/>
              </a:lnSpc>
            </a:pPr>
            <a:r>
              <a:rPr lang="fr" sz="1800" b="1" i="0">
                <a:solidFill>
                  <a:srgbClr val="000000"/>
                </a:solidFill>
              </a:rPr>
              <a:t>Rapport de synthèse | Confidentiel | Final</a:t>
            </a:r>
          </a:p>
        </p:txBody>
      </p:sp>
      <p:sp>
        <p:nvSpPr>
          <p:cNvPr id="5" name="Right Triangle 4">
            <a:extLst>
              <a:ext uri="{FF2B5EF4-FFF2-40B4-BE49-F238E27FC236}">
                <a16:creationId xmlns:a16="http://schemas.microsoft.com/office/drawing/2014/main" id="{51061DEE-C16E-4D5B-93D2-2154F17E63BE}"/>
              </a:ext>
              <a:ext uri="{C183D7F6-B498-43B3-948B-1728B52AA6E4}">
                <adec:decorative xmlns:adec="http://schemas.microsoft.com/office/drawing/2017/decorative" val="1"/>
              </a:ext>
            </a:extLst>
          </p:cNvPr>
          <p:cNvSpPr/>
          <p:nvPr/>
        </p:nvSpPr>
        <p:spPr>
          <a:xfrm rot="10800000">
            <a:off x="11572875" y="0"/>
            <a:ext cx="619125" cy="672068"/>
          </a:xfrm>
          <a:prstGeom prst="rtTriangle">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9" name="Picture 8" descr="Diagram  Description automatically generated">
            <a:extLst>
              <a:ext uri="{FF2B5EF4-FFF2-40B4-BE49-F238E27FC236}">
                <a16:creationId xmlns:a16="http://schemas.microsoft.com/office/drawing/2014/main" id="{2E0E8E29-F849-58AE-1FBB-AEFC3639737E}"/>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71788" y="5164974"/>
            <a:ext cx="1924151" cy="749706"/>
          </a:xfrm>
          <a:prstGeom prst="rect">
            <a:avLst/>
          </a:prstGeom>
        </p:spPr>
      </p:pic>
      <p:pic>
        <p:nvPicPr>
          <p:cNvPr id="4" name="Picture 3">
            <a:extLst>
              <a:ext uri="{FF2B5EF4-FFF2-40B4-BE49-F238E27FC236}">
                <a16:creationId xmlns:a16="http://schemas.microsoft.com/office/drawing/2014/main" id="{6B3028D9-2BBC-3E04-E62D-DB6B358A8800}"/>
              </a:ext>
            </a:extLst>
          </p:cNvPr>
          <p:cNvPicPr>
            <a:picLocks noChangeAspect="1"/>
          </p:cNvPicPr>
          <p:nvPr/>
        </p:nvPicPr>
        <p:blipFill rotWithShape="1">
          <a:blip r:embed="rId4">
            <a:clrChange>
              <a:clrFrom>
                <a:srgbClr val="FFFFFF"/>
              </a:clrFrom>
              <a:clrTo>
                <a:srgbClr val="FFFFFF">
                  <a:alpha val="0"/>
                </a:srgbClr>
              </a:clrTo>
            </a:clrChange>
          </a:blip>
          <a:srcRect l="67731" t="-1388"/>
          <a:stretch/>
        </p:blipFill>
        <p:spPr>
          <a:xfrm>
            <a:off x="9741008" y="6044007"/>
            <a:ext cx="2213552" cy="662516"/>
          </a:xfrm>
          <a:prstGeom prst="rect">
            <a:avLst/>
          </a:prstGeom>
        </p:spPr>
      </p:pic>
    </p:spTree>
    <p:extLst>
      <p:ext uri="{BB962C8B-B14F-4D97-AF65-F5344CB8AC3E}">
        <p14:creationId xmlns:p14="http://schemas.microsoft.com/office/powerpoint/2010/main" val="42118356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descr="Darts in the center of a target">
            <a:extLst>
              <a:ext uri="{FF2B5EF4-FFF2-40B4-BE49-F238E27FC236}">
                <a16:creationId xmlns:a16="http://schemas.microsoft.com/office/drawing/2014/main" id="{9959E62C-B75C-3FF2-63F8-4316897C9768}"/>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t="4112" b="10573"/>
          <a:stretch/>
        </p:blipFill>
        <p:spPr>
          <a:xfrm>
            <a:off x="0" y="1"/>
            <a:ext cx="12192000" cy="6858000"/>
          </a:xfrm>
          <a:prstGeom prst="rect">
            <a:avLst/>
          </a:prstGeom>
        </p:spPr>
      </p:pic>
      <p:sp>
        <p:nvSpPr>
          <p:cNvPr id="77" name="Freeform: Shape 76">
            <a:extLst>
              <a:ext uri="{FF2B5EF4-FFF2-40B4-BE49-F238E27FC236}">
                <a16:creationId xmlns:a16="http://schemas.microsoft.com/office/drawing/2014/main" id="{B3E0D277-D68D-415B-B6F9-4152D0E2A1AB}"/>
              </a:ext>
            </a:extLst>
          </p:cNvPr>
          <p:cNvSpPr/>
          <p:nvPr/>
        </p:nvSpPr>
        <p:spPr>
          <a:xfrm>
            <a:off x="950158" y="1151345"/>
            <a:ext cx="9972619" cy="893583"/>
          </a:xfrm>
          <a:custGeom>
            <a:avLst/>
            <a:gdLst>
              <a:gd name="connsiteX0" fmla="*/ 0 w 7509060"/>
              <a:gd name="connsiteY0" fmla="*/ 0 h 594434"/>
              <a:gd name="connsiteX1" fmla="*/ 6622662 w 7509060"/>
              <a:gd name="connsiteY1" fmla="*/ 0 h 594434"/>
              <a:gd name="connsiteX2" fmla="*/ 7071055 w 7509060"/>
              <a:gd name="connsiteY2" fmla="*/ 0 h 594434"/>
              <a:gd name="connsiteX3" fmla="*/ 7211843 w 7509060"/>
              <a:gd name="connsiteY3" fmla="*/ 0 h 594434"/>
              <a:gd name="connsiteX4" fmla="*/ 7509060 w 7509060"/>
              <a:gd name="connsiteY4" fmla="*/ 297217 h 594434"/>
              <a:gd name="connsiteX5" fmla="*/ 7211843 w 7509060"/>
              <a:gd name="connsiteY5" fmla="*/ 594434 h 594434"/>
              <a:gd name="connsiteX6" fmla="*/ 7071055 w 7509060"/>
              <a:gd name="connsiteY6" fmla="*/ 594434 h 594434"/>
              <a:gd name="connsiteX7" fmla="*/ 6622662 w 7509060"/>
              <a:gd name="connsiteY7" fmla="*/ 594434 h 594434"/>
              <a:gd name="connsiteX8" fmla="*/ 0 w 7509060"/>
              <a:gd name="connsiteY8" fmla="*/ 594434 h 594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09060" h="594434">
                <a:moveTo>
                  <a:pt x="0" y="0"/>
                </a:moveTo>
                <a:lnTo>
                  <a:pt x="6622662" y="0"/>
                </a:lnTo>
                <a:lnTo>
                  <a:pt x="7071055" y="0"/>
                </a:lnTo>
                <a:lnTo>
                  <a:pt x="7211843" y="0"/>
                </a:lnTo>
                <a:lnTo>
                  <a:pt x="7509060" y="297217"/>
                </a:lnTo>
                <a:lnTo>
                  <a:pt x="7211843" y="594434"/>
                </a:lnTo>
                <a:lnTo>
                  <a:pt x="7071055" y="594434"/>
                </a:lnTo>
                <a:lnTo>
                  <a:pt x="6622662" y="594434"/>
                </a:lnTo>
                <a:lnTo>
                  <a:pt x="0" y="594434"/>
                </a:lnTo>
                <a:close/>
              </a:path>
            </a:pathLst>
          </a:cu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tx1"/>
              </a:solidFill>
            </a:endParaRPr>
          </a:p>
        </p:txBody>
      </p:sp>
      <p:sp>
        <p:nvSpPr>
          <p:cNvPr id="78" name="TextBox 77">
            <a:extLst>
              <a:ext uri="{FF2B5EF4-FFF2-40B4-BE49-F238E27FC236}">
                <a16:creationId xmlns:a16="http://schemas.microsoft.com/office/drawing/2014/main" id="{6DE6384A-EEFA-4B6F-A242-08FCF675DE7A}"/>
              </a:ext>
            </a:extLst>
          </p:cNvPr>
          <p:cNvSpPr txBox="1"/>
          <p:nvPr/>
        </p:nvSpPr>
        <p:spPr>
          <a:xfrm>
            <a:off x="950158" y="1203480"/>
            <a:ext cx="1335841" cy="769441"/>
          </a:xfrm>
          <a:prstGeom prst="rect">
            <a:avLst/>
          </a:prstGeom>
          <a:noFill/>
        </p:spPr>
        <p:txBody>
          <a:bodyPr wrap="square" rtlCol="0" anchor="ctr">
            <a:spAutoFit/>
          </a:bodyPr>
          <a:lstStyle/>
          <a:p>
            <a:pPr algn="ctr"/>
            <a:r>
              <a:rPr lang="fr" sz="2800" b="1" i="0">
                <a:solidFill>
                  <a:srgbClr val="FFFFFF"/>
                </a:solidFill>
              </a:rPr>
              <a:t>88 %</a:t>
            </a:r>
          </a:p>
          <a:p>
            <a:pPr algn="ctr"/>
            <a:r>
              <a:rPr lang="fr" sz="1600" b="1" i="0">
                <a:solidFill>
                  <a:srgbClr val="FFFFFF"/>
                </a:solidFill>
              </a:rPr>
              <a:t>Priorité</a:t>
            </a:r>
          </a:p>
        </p:txBody>
      </p:sp>
      <p:sp>
        <p:nvSpPr>
          <p:cNvPr id="79" name="TextBox 78">
            <a:extLst>
              <a:ext uri="{FF2B5EF4-FFF2-40B4-BE49-F238E27FC236}">
                <a16:creationId xmlns:a16="http://schemas.microsoft.com/office/drawing/2014/main" id="{91FA4649-FC1D-4E21-90B0-C6A83887DDAA}"/>
              </a:ext>
            </a:extLst>
          </p:cNvPr>
          <p:cNvSpPr txBox="1"/>
          <p:nvPr/>
        </p:nvSpPr>
        <p:spPr>
          <a:xfrm>
            <a:off x="2146042" y="1305122"/>
            <a:ext cx="8219360" cy="523220"/>
          </a:xfrm>
          <a:prstGeom prst="rect">
            <a:avLst/>
          </a:prstGeom>
          <a:noFill/>
        </p:spPr>
        <p:txBody>
          <a:bodyPr wrap="square" rtlCol="0">
            <a:spAutoFit/>
          </a:bodyPr>
          <a:lstStyle/>
          <a:p>
            <a:r>
              <a:rPr lang="fr" sz="1400" b="0" i="0">
                <a:solidFill>
                  <a:srgbClr val="FFFFFF"/>
                </a:solidFill>
              </a:rPr>
              <a:t>Politiques de restauration de l'habitat du poisson axées sur la protection des avantages que les femmes, les filles et les personnes de diverses identités de genre autochtones tirent du poisson et de son habitat.</a:t>
            </a:r>
          </a:p>
        </p:txBody>
      </p:sp>
      <p:sp>
        <p:nvSpPr>
          <p:cNvPr id="4" name="Title 3">
            <a:extLst>
              <a:ext uri="{FF2B5EF4-FFF2-40B4-BE49-F238E27FC236}">
                <a16:creationId xmlns:a16="http://schemas.microsoft.com/office/drawing/2014/main" id="{AD16DFA8-A93F-2A39-6D2A-93899112793A}"/>
              </a:ext>
            </a:extLst>
          </p:cNvPr>
          <p:cNvSpPr>
            <a:spLocks noGrp="1"/>
          </p:cNvSpPr>
          <p:nvPr>
            <p:ph type="title"/>
          </p:nvPr>
        </p:nvSpPr>
        <p:spPr>
          <a:xfrm>
            <a:off x="729731" y="147975"/>
            <a:ext cx="10622717" cy="704088"/>
          </a:xfrm>
        </p:spPr>
        <p:txBody>
          <a:bodyPr>
            <a:normAutofit fontScale="90000"/>
          </a:bodyPr>
          <a:lstStyle/>
          <a:p>
            <a:r>
              <a:rPr lang="fr" sz="4000" b="1" i="0">
                <a:solidFill>
                  <a:srgbClr val="000000"/>
                </a:solidFill>
              </a:rPr>
              <a:t>Politiques, actions et mesures hautement prioritaires </a:t>
            </a:r>
          </a:p>
        </p:txBody>
      </p:sp>
      <p:sp>
        <p:nvSpPr>
          <p:cNvPr id="2" name="Freeform: Shape 1">
            <a:extLst>
              <a:ext uri="{FF2B5EF4-FFF2-40B4-BE49-F238E27FC236}">
                <a16:creationId xmlns:a16="http://schemas.microsoft.com/office/drawing/2014/main" id="{992B10C5-9DC1-0DB7-D820-2728EA51DE84}"/>
              </a:ext>
            </a:extLst>
          </p:cNvPr>
          <p:cNvSpPr/>
          <p:nvPr/>
        </p:nvSpPr>
        <p:spPr>
          <a:xfrm>
            <a:off x="950158" y="2195192"/>
            <a:ext cx="9972619" cy="893583"/>
          </a:xfrm>
          <a:custGeom>
            <a:avLst/>
            <a:gdLst>
              <a:gd name="connsiteX0" fmla="*/ 0 w 7509060"/>
              <a:gd name="connsiteY0" fmla="*/ 0 h 594434"/>
              <a:gd name="connsiteX1" fmla="*/ 6622662 w 7509060"/>
              <a:gd name="connsiteY1" fmla="*/ 0 h 594434"/>
              <a:gd name="connsiteX2" fmla="*/ 7071055 w 7509060"/>
              <a:gd name="connsiteY2" fmla="*/ 0 h 594434"/>
              <a:gd name="connsiteX3" fmla="*/ 7211843 w 7509060"/>
              <a:gd name="connsiteY3" fmla="*/ 0 h 594434"/>
              <a:gd name="connsiteX4" fmla="*/ 7509060 w 7509060"/>
              <a:gd name="connsiteY4" fmla="*/ 297217 h 594434"/>
              <a:gd name="connsiteX5" fmla="*/ 7211843 w 7509060"/>
              <a:gd name="connsiteY5" fmla="*/ 594434 h 594434"/>
              <a:gd name="connsiteX6" fmla="*/ 7071055 w 7509060"/>
              <a:gd name="connsiteY6" fmla="*/ 594434 h 594434"/>
              <a:gd name="connsiteX7" fmla="*/ 6622662 w 7509060"/>
              <a:gd name="connsiteY7" fmla="*/ 594434 h 594434"/>
              <a:gd name="connsiteX8" fmla="*/ 0 w 7509060"/>
              <a:gd name="connsiteY8" fmla="*/ 594434 h 594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09060" h="594434">
                <a:moveTo>
                  <a:pt x="0" y="0"/>
                </a:moveTo>
                <a:lnTo>
                  <a:pt x="6622662" y="0"/>
                </a:lnTo>
                <a:lnTo>
                  <a:pt x="7071055" y="0"/>
                </a:lnTo>
                <a:lnTo>
                  <a:pt x="7211843" y="0"/>
                </a:lnTo>
                <a:lnTo>
                  <a:pt x="7509060" y="297217"/>
                </a:lnTo>
                <a:lnTo>
                  <a:pt x="7211843" y="594434"/>
                </a:lnTo>
                <a:lnTo>
                  <a:pt x="7071055" y="594434"/>
                </a:lnTo>
                <a:lnTo>
                  <a:pt x="6622662" y="594434"/>
                </a:lnTo>
                <a:lnTo>
                  <a:pt x="0" y="594434"/>
                </a:lnTo>
                <a:close/>
              </a:path>
            </a:pathLst>
          </a:cu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tx1"/>
              </a:solidFill>
            </a:endParaRPr>
          </a:p>
        </p:txBody>
      </p:sp>
      <p:sp>
        <p:nvSpPr>
          <p:cNvPr id="3" name="TextBox 2">
            <a:extLst>
              <a:ext uri="{FF2B5EF4-FFF2-40B4-BE49-F238E27FC236}">
                <a16:creationId xmlns:a16="http://schemas.microsoft.com/office/drawing/2014/main" id="{4CBDD659-292D-2FCE-3077-C658CE6C92E5}"/>
              </a:ext>
            </a:extLst>
          </p:cNvPr>
          <p:cNvSpPr txBox="1"/>
          <p:nvPr/>
        </p:nvSpPr>
        <p:spPr>
          <a:xfrm>
            <a:off x="950158" y="2247327"/>
            <a:ext cx="1335841" cy="769441"/>
          </a:xfrm>
          <a:prstGeom prst="rect">
            <a:avLst/>
          </a:prstGeom>
          <a:noFill/>
        </p:spPr>
        <p:txBody>
          <a:bodyPr wrap="square" rtlCol="0" anchor="ctr">
            <a:spAutoFit/>
          </a:bodyPr>
          <a:lstStyle/>
          <a:p>
            <a:pPr algn="ctr"/>
            <a:r>
              <a:rPr lang="fr" sz="2800" b="1" i="0">
                <a:solidFill>
                  <a:srgbClr val="FFFFFF"/>
                </a:solidFill>
              </a:rPr>
              <a:t>88 %</a:t>
            </a:r>
          </a:p>
          <a:p>
            <a:pPr algn="ctr"/>
            <a:r>
              <a:rPr lang="fr" sz="1600" b="1" i="0">
                <a:solidFill>
                  <a:srgbClr val="FFFFFF"/>
                </a:solidFill>
              </a:rPr>
              <a:t>Priorité</a:t>
            </a:r>
          </a:p>
        </p:txBody>
      </p:sp>
      <p:sp>
        <p:nvSpPr>
          <p:cNvPr id="17" name="TextBox 16">
            <a:extLst>
              <a:ext uri="{FF2B5EF4-FFF2-40B4-BE49-F238E27FC236}">
                <a16:creationId xmlns:a16="http://schemas.microsoft.com/office/drawing/2014/main" id="{F6038BAF-F10E-F76E-0D16-44D086071ED4}"/>
              </a:ext>
            </a:extLst>
          </p:cNvPr>
          <p:cNvSpPr txBox="1"/>
          <p:nvPr/>
        </p:nvSpPr>
        <p:spPr>
          <a:xfrm>
            <a:off x="2146042" y="2468096"/>
            <a:ext cx="8126961" cy="307777"/>
          </a:xfrm>
          <a:prstGeom prst="rect">
            <a:avLst/>
          </a:prstGeom>
          <a:noFill/>
        </p:spPr>
        <p:txBody>
          <a:bodyPr wrap="square" rtlCol="0">
            <a:spAutoFit/>
          </a:bodyPr>
          <a:lstStyle/>
          <a:p>
            <a:r>
              <a:rPr lang="fr" sz="1400" b="0" i="0">
                <a:solidFill>
                  <a:srgbClr val="FFFFFF"/>
                </a:solidFill>
              </a:rPr>
              <a:t>Actions qui empêchent la restauration de l'habitat du poisson de violer les droits issus de traités autochtones.</a:t>
            </a:r>
          </a:p>
        </p:txBody>
      </p:sp>
      <p:sp>
        <p:nvSpPr>
          <p:cNvPr id="9" name="Freeform: Shape 8">
            <a:extLst>
              <a:ext uri="{FF2B5EF4-FFF2-40B4-BE49-F238E27FC236}">
                <a16:creationId xmlns:a16="http://schemas.microsoft.com/office/drawing/2014/main" id="{DAE29D54-3803-B6F0-6D82-268BDFDD4FAD}"/>
              </a:ext>
            </a:extLst>
          </p:cNvPr>
          <p:cNvSpPr/>
          <p:nvPr/>
        </p:nvSpPr>
        <p:spPr>
          <a:xfrm>
            <a:off x="950158" y="3241925"/>
            <a:ext cx="9568179" cy="893583"/>
          </a:xfrm>
          <a:custGeom>
            <a:avLst/>
            <a:gdLst>
              <a:gd name="connsiteX0" fmla="*/ 0 w 7509060"/>
              <a:gd name="connsiteY0" fmla="*/ 0 h 594434"/>
              <a:gd name="connsiteX1" fmla="*/ 6622662 w 7509060"/>
              <a:gd name="connsiteY1" fmla="*/ 0 h 594434"/>
              <a:gd name="connsiteX2" fmla="*/ 7071055 w 7509060"/>
              <a:gd name="connsiteY2" fmla="*/ 0 h 594434"/>
              <a:gd name="connsiteX3" fmla="*/ 7211843 w 7509060"/>
              <a:gd name="connsiteY3" fmla="*/ 0 h 594434"/>
              <a:gd name="connsiteX4" fmla="*/ 7509060 w 7509060"/>
              <a:gd name="connsiteY4" fmla="*/ 297217 h 594434"/>
              <a:gd name="connsiteX5" fmla="*/ 7211843 w 7509060"/>
              <a:gd name="connsiteY5" fmla="*/ 594434 h 594434"/>
              <a:gd name="connsiteX6" fmla="*/ 7071055 w 7509060"/>
              <a:gd name="connsiteY6" fmla="*/ 594434 h 594434"/>
              <a:gd name="connsiteX7" fmla="*/ 6622662 w 7509060"/>
              <a:gd name="connsiteY7" fmla="*/ 594434 h 594434"/>
              <a:gd name="connsiteX8" fmla="*/ 0 w 7509060"/>
              <a:gd name="connsiteY8" fmla="*/ 594434 h 594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09060" h="594434">
                <a:moveTo>
                  <a:pt x="0" y="0"/>
                </a:moveTo>
                <a:lnTo>
                  <a:pt x="6622662" y="0"/>
                </a:lnTo>
                <a:lnTo>
                  <a:pt x="7071055" y="0"/>
                </a:lnTo>
                <a:lnTo>
                  <a:pt x="7211843" y="0"/>
                </a:lnTo>
                <a:lnTo>
                  <a:pt x="7509060" y="297217"/>
                </a:lnTo>
                <a:lnTo>
                  <a:pt x="7211843" y="594434"/>
                </a:lnTo>
                <a:lnTo>
                  <a:pt x="7071055" y="594434"/>
                </a:lnTo>
                <a:lnTo>
                  <a:pt x="6622662" y="594434"/>
                </a:lnTo>
                <a:lnTo>
                  <a:pt x="0" y="594434"/>
                </a:lnTo>
                <a:close/>
              </a:path>
            </a:pathLst>
          </a:cu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tx1"/>
              </a:solidFill>
            </a:endParaRPr>
          </a:p>
        </p:txBody>
      </p:sp>
      <p:sp>
        <p:nvSpPr>
          <p:cNvPr id="21" name="TextBox 20">
            <a:extLst>
              <a:ext uri="{FF2B5EF4-FFF2-40B4-BE49-F238E27FC236}">
                <a16:creationId xmlns:a16="http://schemas.microsoft.com/office/drawing/2014/main" id="{0DD06880-B620-3031-36BD-7AD126AC8A61}"/>
              </a:ext>
            </a:extLst>
          </p:cNvPr>
          <p:cNvSpPr txBox="1"/>
          <p:nvPr/>
        </p:nvSpPr>
        <p:spPr>
          <a:xfrm>
            <a:off x="950158" y="3303995"/>
            <a:ext cx="1335841" cy="769441"/>
          </a:xfrm>
          <a:prstGeom prst="rect">
            <a:avLst/>
          </a:prstGeom>
          <a:noFill/>
        </p:spPr>
        <p:txBody>
          <a:bodyPr wrap="square" rtlCol="0" anchor="ctr">
            <a:spAutoFit/>
          </a:bodyPr>
          <a:lstStyle/>
          <a:p>
            <a:pPr algn="ctr"/>
            <a:r>
              <a:rPr lang="fr" sz="2800" b="1" i="0">
                <a:solidFill>
                  <a:srgbClr val="FFFFFF"/>
                </a:solidFill>
              </a:rPr>
              <a:t>84 %</a:t>
            </a:r>
          </a:p>
          <a:p>
            <a:pPr algn="ctr"/>
            <a:r>
              <a:rPr lang="fr" sz="1600" b="1" i="0">
                <a:solidFill>
                  <a:srgbClr val="FFFFFF"/>
                </a:solidFill>
              </a:rPr>
              <a:t>Priorité</a:t>
            </a:r>
          </a:p>
        </p:txBody>
      </p:sp>
      <p:sp>
        <p:nvSpPr>
          <p:cNvPr id="15" name="TextBox 14">
            <a:extLst>
              <a:ext uri="{FF2B5EF4-FFF2-40B4-BE49-F238E27FC236}">
                <a16:creationId xmlns:a16="http://schemas.microsoft.com/office/drawing/2014/main" id="{97621163-4294-05B4-A56F-B9EEE588343C}"/>
              </a:ext>
            </a:extLst>
          </p:cNvPr>
          <p:cNvSpPr txBox="1"/>
          <p:nvPr/>
        </p:nvSpPr>
        <p:spPr>
          <a:xfrm>
            <a:off x="2146043" y="3401994"/>
            <a:ext cx="7865704" cy="523220"/>
          </a:xfrm>
          <a:prstGeom prst="rect">
            <a:avLst/>
          </a:prstGeom>
          <a:noFill/>
        </p:spPr>
        <p:txBody>
          <a:bodyPr wrap="square" rtlCol="0">
            <a:spAutoFit/>
          </a:bodyPr>
          <a:lstStyle/>
          <a:p>
            <a:r>
              <a:rPr lang="fr" sz="1400" b="0" i="0">
                <a:solidFill>
                  <a:srgbClr val="FFFFFF"/>
                </a:solidFill>
              </a:rPr>
              <a:t>Mesures qui réduisent les impacts des changements d'utilisation des terres dans les zones urbaines ou les bassins hydrographiques intérieurs sur les habitats du poisson.</a:t>
            </a:r>
          </a:p>
        </p:txBody>
      </p:sp>
      <p:sp>
        <p:nvSpPr>
          <p:cNvPr id="22" name="Freeform: Shape 21">
            <a:extLst>
              <a:ext uri="{FF2B5EF4-FFF2-40B4-BE49-F238E27FC236}">
                <a16:creationId xmlns:a16="http://schemas.microsoft.com/office/drawing/2014/main" id="{9DFAE65B-DD05-DD99-6AEE-DBF87805923D}"/>
              </a:ext>
            </a:extLst>
          </p:cNvPr>
          <p:cNvSpPr/>
          <p:nvPr/>
        </p:nvSpPr>
        <p:spPr>
          <a:xfrm>
            <a:off x="950158" y="4289166"/>
            <a:ext cx="9415243" cy="893583"/>
          </a:xfrm>
          <a:custGeom>
            <a:avLst/>
            <a:gdLst>
              <a:gd name="connsiteX0" fmla="*/ 0 w 7509060"/>
              <a:gd name="connsiteY0" fmla="*/ 0 h 594434"/>
              <a:gd name="connsiteX1" fmla="*/ 6622662 w 7509060"/>
              <a:gd name="connsiteY1" fmla="*/ 0 h 594434"/>
              <a:gd name="connsiteX2" fmla="*/ 7071055 w 7509060"/>
              <a:gd name="connsiteY2" fmla="*/ 0 h 594434"/>
              <a:gd name="connsiteX3" fmla="*/ 7211843 w 7509060"/>
              <a:gd name="connsiteY3" fmla="*/ 0 h 594434"/>
              <a:gd name="connsiteX4" fmla="*/ 7509060 w 7509060"/>
              <a:gd name="connsiteY4" fmla="*/ 297217 h 594434"/>
              <a:gd name="connsiteX5" fmla="*/ 7211843 w 7509060"/>
              <a:gd name="connsiteY5" fmla="*/ 594434 h 594434"/>
              <a:gd name="connsiteX6" fmla="*/ 7071055 w 7509060"/>
              <a:gd name="connsiteY6" fmla="*/ 594434 h 594434"/>
              <a:gd name="connsiteX7" fmla="*/ 6622662 w 7509060"/>
              <a:gd name="connsiteY7" fmla="*/ 594434 h 594434"/>
              <a:gd name="connsiteX8" fmla="*/ 0 w 7509060"/>
              <a:gd name="connsiteY8" fmla="*/ 594434 h 594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09060" h="594434">
                <a:moveTo>
                  <a:pt x="0" y="0"/>
                </a:moveTo>
                <a:lnTo>
                  <a:pt x="6622662" y="0"/>
                </a:lnTo>
                <a:lnTo>
                  <a:pt x="7071055" y="0"/>
                </a:lnTo>
                <a:lnTo>
                  <a:pt x="7211843" y="0"/>
                </a:lnTo>
                <a:lnTo>
                  <a:pt x="7509060" y="297217"/>
                </a:lnTo>
                <a:lnTo>
                  <a:pt x="7211843" y="594434"/>
                </a:lnTo>
                <a:lnTo>
                  <a:pt x="7071055" y="594434"/>
                </a:lnTo>
                <a:lnTo>
                  <a:pt x="6622662" y="594434"/>
                </a:lnTo>
                <a:lnTo>
                  <a:pt x="0" y="594434"/>
                </a:lnTo>
                <a:close/>
              </a:path>
            </a:pathLst>
          </a:cu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tx1"/>
              </a:solidFill>
            </a:endParaRPr>
          </a:p>
        </p:txBody>
      </p:sp>
      <p:sp>
        <p:nvSpPr>
          <p:cNvPr id="23" name="TextBox 22">
            <a:extLst>
              <a:ext uri="{FF2B5EF4-FFF2-40B4-BE49-F238E27FC236}">
                <a16:creationId xmlns:a16="http://schemas.microsoft.com/office/drawing/2014/main" id="{5BE59B1C-D851-D1A2-A2FC-61E537925410}"/>
              </a:ext>
            </a:extLst>
          </p:cNvPr>
          <p:cNvSpPr txBox="1"/>
          <p:nvPr/>
        </p:nvSpPr>
        <p:spPr>
          <a:xfrm>
            <a:off x="950158" y="4351236"/>
            <a:ext cx="1335841" cy="769441"/>
          </a:xfrm>
          <a:prstGeom prst="rect">
            <a:avLst/>
          </a:prstGeom>
          <a:noFill/>
        </p:spPr>
        <p:txBody>
          <a:bodyPr wrap="square" rtlCol="0" anchor="ctr">
            <a:spAutoFit/>
          </a:bodyPr>
          <a:lstStyle/>
          <a:p>
            <a:pPr algn="ctr"/>
            <a:r>
              <a:rPr lang="fr" sz="2800" b="1" i="0">
                <a:solidFill>
                  <a:srgbClr val="FFFFFF"/>
                </a:solidFill>
              </a:rPr>
              <a:t>83 %</a:t>
            </a:r>
          </a:p>
          <a:p>
            <a:pPr algn="ctr"/>
            <a:r>
              <a:rPr lang="fr" sz="1600" b="1" i="0">
                <a:solidFill>
                  <a:srgbClr val="FFFFFF"/>
                </a:solidFill>
              </a:rPr>
              <a:t>Priorité</a:t>
            </a:r>
          </a:p>
        </p:txBody>
      </p:sp>
      <p:sp>
        <p:nvSpPr>
          <p:cNvPr id="82" name="TextBox 81">
            <a:extLst>
              <a:ext uri="{FF2B5EF4-FFF2-40B4-BE49-F238E27FC236}">
                <a16:creationId xmlns:a16="http://schemas.microsoft.com/office/drawing/2014/main" id="{D4172395-BF2B-4554-90B6-6213C9E65E5B}"/>
              </a:ext>
            </a:extLst>
          </p:cNvPr>
          <p:cNvSpPr txBox="1"/>
          <p:nvPr/>
        </p:nvSpPr>
        <p:spPr>
          <a:xfrm>
            <a:off x="2146042" y="4358131"/>
            <a:ext cx="7781729" cy="738664"/>
          </a:xfrm>
          <a:prstGeom prst="rect">
            <a:avLst/>
          </a:prstGeom>
          <a:noFill/>
        </p:spPr>
        <p:txBody>
          <a:bodyPr wrap="square" rtlCol="0">
            <a:spAutoFit/>
          </a:bodyPr>
          <a:lstStyle/>
          <a:p>
            <a:r>
              <a:rPr lang="fr" sz="1400" b="0" i="0">
                <a:solidFill>
                  <a:srgbClr val="FFFFFF"/>
                </a:solidFill>
              </a:rPr>
              <a:t>Politiques de restauration de l'habitat du poisson qui minimisent les impacts du changement climatique et des changements dans les régimes météorologiques saisonniers sur les avantages que les femmes, les filles et les personnes de diverses identités de genre tirent du poisson et de son habitat.</a:t>
            </a:r>
          </a:p>
        </p:txBody>
      </p:sp>
      <p:sp>
        <p:nvSpPr>
          <p:cNvPr id="24" name="Freeform: Shape 23">
            <a:extLst>
              <a:ext uri="{FF2B5EF4-FFF2-40B4-BE49-F238E27FC236}">
                <a16:creationId xmlns:a16="http://schemas.microsoft.com/office/drawing/2014/main" id="{E6250FD8-5861-6606-5CFB-AD6C69D6E683}"/>
              </a:ext>
            </a:extLst>
          </p:cNvPr>
          <p:cNvSpPr/>
          <p:nvPr/>
        </p:nvSpPr>
        <p:spPr>
          <a:xfrm>
            <a:off x="950159" y="5336407"/>
            <a:ext cx="8674216" cy="893583"/>
          </a:xfrm>
          <a:custGeom>
            <a:avLst/>
            <a:gdLst>
              <a:gd name="connsiteX0" fmla="*/ 0 w 7509060"/>
              <a:gd name="connsiteY0" fmla="*/ 0 h 594434"/>
              <a:gd name="connsiteX1" fmla="*/ 6622662 w 7509060"/>
              <a:gd name="connsiteY1" fmla="*/ 0 h 594434"/>
              <a:gd name="connsiteX2" fmla="*/ 7071055 w 7509060"/>
              <a:gd name="connsiteY2" fmla="*/ 0 h 594434"/>
              <a:gd name="connsiteX3" fmla="*/ 7211843 w 7509060"/>
              <a:gd name="connsiteY3" fmla="*/ 0 h 594434"/>
              <a:gd name="connsiteX4" fmla="*/ 7509060 w 7509060"/>
              <a:gd name="connsiteY4" fmla="*/ 297217 h 594434"/>
              <a:gd name="connsiteX5" fmla="*/ 7211843 w 7509060"/>
              <a:gd name="connsiteY5" fmla="*/ 594434 h 594434"/>
              <a:gd name="connsiteX6" fmla="*/ 7071055 w 7509060"/>
              <a:gd name="connsiteY6" fmla="*/ 594434 h 594434"/>
              <a:gd name="connsiteX7" fmla="*/ 6622662 w 7509060"/>
              <a:gd name="connsiteY7" fmla="*/ 594434 h 594434"/>
              <a:gd name="connsiteX8" fmla="*/ 0 w 7509060"/>
              <a:gd name="connsiteY8" fmla="*/ 594434 h 594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09060" h="594434">
                <a:moveTo>
                  <a:pt x="0" y="0"/>
                </a:moveTo>
                <a:lnTo>
                  <a:pt x="6622662" y="0"/>
                </a:lnTo>
                <a:lnTo>
                  <a:pt x="7071055" y="0"/>
                </a:lnTo>
                <a:lnTo>
                  <a:pt x="7211843" y="0"/>
                </a:lnTo>
                <a:lnTo>
                  <a:pt x="7509060" y="297217"/>
                </a:lnTo>
                <a:lnTo>
                  <a:pt x="7211843" y="594434"/>
                </a:lnTo>
                <a:lnTo>
                  <a:pt x="7071055" y="594434"/>
                </a:lnTo>
                <a:lnTo>
                  <a:pt x="6622662" y="594434"/>
                </a:lnTo>
                <a:lnTo>
                  <a:pt x="0" y="594434"/>
                </a:lnTo>
                <a:close/>
              </a:path>
            </a:pathLst>
          </a:cu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tx1"/>
              </a:solidFill>
            </a:endParaRPr>
          </a:p>
        </p:txBody>
      </p:sp>
      <p:sp>
        <p:nvSpPr>
          <p:cNvPr id="25" name="TextBox 24">
            <a:extLst>
              <a:ext uri="{FF2B5EF4-FFF2-40B4-BE49-F238E27FC236}">
                <a16:creationId xmlns:a16="http://schemas.microsoft.com/office/drawing/2014/main" id="{E04E8AE0-F9BA-019F-701E-8E14809D5FA2}"/>
              </a:ext>
            </a:extLst>
          </p:cNvPr>
          <p:cNvSpPr txBox="1"/>
          <p:nvPr/>
        </p:nvSpPr>
        <p:spPr>
          <a:xfrm>
            <a:off x="950158" y="5398477"/>
            <a:ext cx="1335841" cy="769441"/>
          </a:xfrm>
          <a:prstGeom prst="rect">
            <a:avLst/>
          </a:prstGeom>
          <a:noFill/>
        </p:spPr>
        <p:txBody>
          <a:bodyPr wrap="square" rtlCol="0" anchor="ctr">
            <a:spAutoFit/>
          </a:bodyPr>
          <a:lstStyle/>
          <a:p>
            <a:pPr algn="ctr"/>
            <a:r>
              <a:rPr lang="fr" sz="2800" b="1" i="0">
                <a:solidFill>
                  <a:srgbClr val="FFFFFF"/>
                </a:solidFill>
              </a:rPr>
              <a:t>78 %</a:t>
            </a:r>
          </a:p>
          <a:p>
            <a:pPr algn="ctr"/>
            <a:r>
              <a:rPr lang="fr" sz="1600" b="1" i="0">
                <a:solidFill>
                  <a:srgbClr val="FFFFFF"/>
                </a:solidFill>
              </a:rPr>
              <a:t>Priorité</a:t>
            </a:r>
          </a:p>
        </p:txBody>
      </p:sp>
      <p:sp>
        <p:nvSpPr>
          <p:cNvPr id="85" name="TextBox 84">
            <a:extLst>
              <a:ext uri="{FF2B5EF4-FFF2-40B4-BE49-F238E27FC236}">
                <a16:creationId xmlns:a16="http://schemas.microsoft.com/office/drawing/2014/main" id="{D550715E-6458-4E19-92F8-F95AA637825F}"/>
              </a:ext>
            </a:extLst>
          </p:cNvPr>
          <p:cNvSpPr txBox="1"/>
          <p:nvPr/>
        </p:nvSpPr>
        <p:spPr>
          <a:xfrm>
            <a:off x="2146042" y="5429254"/>
            <a:ext cx="7112837" cy="738664"/>
          </a:xfrm>
          <a:prstGeom prst="rect">
            <a:avLst/>
          </a:prstGeom>
          <a:noFill/>
        </p:spPr>
        <p:txBody>
          <a:bodyPr wrap="square" rtlCol="0">
            <a:spAutoFit/>
          </a:bodyPr>
          <a:lstStyle/>
          <a:p>
            <a:r>
              <a:rPr lang="fr" sz="1400" b="0" i="0">
                <a:solidFill>
                  <a:srgbClr val="FFFFFF"/>
                </a:solidFill>
              </a:rPr>
              <a:t>Des politiques de restauration de l'habitat du poisson qui visent à minimiser les impacts des projets dans / à proximité de l'eau, p. ex. les jetées, les quais et les barrages, sur les avantages que les femmes, les filles et les personnes </a:t>
            </a:r>
            <a:r>
              <a:rPr lang="en-CA" sz="1400" b="0" i="0">
                <a:solidFill>
                  <a:srgbClr val="FFFFFF"/>
                </a:solidFill>
              </a:rPr>
              <a:t>de genres divers</a:t>
            </a:r>
            <a:r>
              <a:rPr lang="fr" sz="1400" b="0" i="0">
                <a:solidFill>
                  <a:srgbClr val="FFFFFF"/>
                </a:solidFill>
              </a:rPr>
              <a:t> tirent des habitats du poisson.</a:t>
            </a:r>
          </a:p>
        </p:txBody>
      </p:sp>
      <p:grpSp>
        <p:nvGrpSpPr>
          <p:cNvPr id="13" name="Group 12">
            <a:extLst>
              <a:ext uri="{FF2B5EF4-FFF2-40B4-BE49-F238E27FC236}">
                <a16:creationId xmlns:a16="http://schemas.microsoft.com/office/drawing/2014/main" id="{99045C2D-0DDF-3F21-76BB-F25F8D7D2679}"/>
              </a:ext>
            </a:extLst>
          </p:cNvPr>
          <p:cNvGrpSpPr/>
          <p:nvPr/>
        </p:nvGrpSpPr>
        <p:grpSpPr>
          <a:xfrm>
            <a:off x="234835" y="6134558"/>
            <a:ext cx="11643746" cy="596326"/>
            <a:chOff x="234835" y="6134558"/>
            <a:chExt cx="11643746" cy="596326"/>
          </a:xfrm>
        </p:grpSpPr>
        <p:grpSp>
          <p:nvGrpSpPr>
            <p:cNvPr id="14" name="Group 13">
              <a:extLst>
                <a:ext uri="{FF2B5EF4-FFF2-40B4-BE49-F238E27FC236}">
                  <a16:creationId xmlns:a16="http://schemas.microsoft.com/office/drawing/2014/main" id="{F11C12EC-50B8-5731-AAE2-8ADD8BB6B581}"/>
                </a:ext>
                <a:ext uri="{C183D7F6-B498-43B3-948B-1728B52AA6E4}">
                  <adec:decorative xmlns:adec="http://schemas.microsoft.com/office/drawing/2017/decorative" val="1"/>
                </a:ext>
              </a:extLst>
            </p:cNvPr>
            <p:cNvGrpSpPr/>
            <p:nvPr/>
          </p:nvGrpSpPr>
          <p:grpSpPr>
            <a:xfrm rot="10800000">
              <a:off x="234835" y="6134558"/>
              <a:ext cx="11612510" cy="596326"/>
              <a:chOff x="236983" y="275483"/>
              <a:chExt cx="11612510" cy="596326"/>
            </a:xfrm>
          </p:grpSpPr>
          <p:cxnSp>
            <p:nvCxnSpPr>
              <p:cNvPr id="19" name="Straight Connector 18">
                <a:extLst>
                  <a:ext uri="{FF2B5EF4-FFF2-40B4-BE49-F238E27FC236}">
                    <a16:creationId xmlns:a16="http://schemas.microsoft.com/office/drawing/2014/main" id="{4728FFA4-A641-21A8-BCC9-5FFE53B9BE9C}"/>
                  </a:ext>
                </a:extLst>
              </p:cNvPr>
              <p:cNvCxnSpPr>
                <a:cxnSpLocks/>
              </p:cNvCxnSpPr>
              <p:nvPr userDrawn="1"/>
            </p:nvCxnSpPr>
            <p:spPr>
              <a:xfrm flipV="1">
                <a:off x="2512028" y="286488"/>
                <a:ext cx="0" cy="58532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9AF1785-00D1-F07B-1AB0-7D00595323CF}"/>
                  </a:ext>
                </a:extLst>
              </p:cNvPr>
              <p:cNvCxnSpPr>
                <a:cxnSpLocks/>
              </p:cNvCxnSpPr>
              <p:nvPr userDrawn="1"/>
            </p:nvCxnSpPr>
            <p:spPr>
              <a:xfrm>
                <a:off x="236983" y="275483"/>
                <a:ext cx="1161251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6" name="Picture 15" descr="Diagram  Description automatically generated">
              <a:extLst>
                <a:ext uri="{FF2B5EF4-FFF2-40B4-BE49-F238E27FC236}">
                  <a16:creationId xmlns:a16="http://schemas.microsoft.com/office/drawing/2014/main" id="{95C1D3E2-2193-D93E-85D6-1EB57BE738E7}"/>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697219" y="6250992"/>
              <a:ext cx="947675" cy="369242"/>
            </a:xfrm>
            <a:prstGeom prst="rect">
              <a:avLst/>
            </a:prstGeom>
          </p:spPr>
        </p:pic>
        <p:pic>
          <p:nvPicPr>
            <p:cNvPr id="18" name="Picture 17">
              <a:extLst>
                <a:ext uri="{FF2B5EF4-FFF2-40B4-BE49-F238E27FC236}">
                  <a16:creationId xmlns:a16="http://schemas.microsoft.com/office/drawing/2014/main" id="{216EFDF7-D1AD-25E8-1447-AC307621624C}"/>
                </a:ext>
              </a:extLst>
            </p:cNvPr>
            <p:cNvPicPr>
              <a:picLocks noChangeAspect="1"/>
            </p:cNvPicPr>
            <p:nvPr/>
          </p:nvPicPr>
          <p:blipFill rotWithShape="1">
            <a:blip r:embed="rId4">
              <a:clrChange>
                <a:clrFrom>
                  <a:srgbClr val="FFFFFF"/>
                </a:clrFrom>
                <a:clrTo>
                  <a:srgbClr val="FFFFFF">
                    <a:alpha val="0"/>
                  </a:srgbClr>
                </a:clrTo>
              </a:clrChange>
            </a:blip>
            <a:srcRect l="67731" t="-1388"/>
            <a:stretch/>
          </p:blipFill>
          <p:spPr>
            <a:xfrm>
              <a:off x="10644894" y="6250992"/>
              <a:ext cx="1233687" cy="369242"/>
            </a:xfrm>
            <a:prstGeom prst="rect">
              <a:avLst/>
            </a:prstGeom>
          </p:spPr>
        </p:pic>
      </p:grpSp>
      <p:sp>
        <p:nvSpPr>
          <p:cNvPr id="5" name="Right Triangle 4">
            <a:extLst>
              <a:ext uri="{FF2B5EF4-FFF2-40B4-BE49-F238E27FC236}">
                <a16:creationId xmlns:a16="http://schemas.microsoft.com/office/drawing/2014/main" id="{73D60709-4E89-EFC5-08CE-DB65DBC27FFB}"/>
              </a:ext>
              <a:ext uri="{C183D7F6-B498-43B3-948B-1728B52AA6E4}">
                <adec:decorative xmlns:adec="http://schemas.microsoft.com/office/drawing/2017/decorative" val="1"/>
              </a:ext>
            </a:extLst>
          </p:cNvPr>
          <p:cNvSpPr/>
          <p:nvPr/>
        </p:nvSpPr>
        <p:spPr>
          <a:xfrm rot="10800000">
            <a:off x="11572875" y="0"/>
            <a:ext cx="619125" cy="672068"/>
          </a:xfrm>
          <a:prstGeom prst="rtTriangle">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Slide Number Placeholder 5">
            <a:extLst>
              <a:ext uri="{FF2B5EF4-FFF2-40B4-BE49-F238E27FC236}">
                <a16:creationId xmlns:a16="http://schemas.microsoft.com/office/drawing/2014/main" id="{9AD2B16F-1457-C111-85AD-3B34FB015B27}"/>
              </a:ext>
            </a:extLst>
          </p:cNvPr>
          <p:cNvSpPr txBox="1">
            <a:spLocks/>
          </p:cNvSpPr>
          <p:nvPr/>
        </p:nvSpPr>
        <p:spPr>
          <a:xfrm>
            <a:off x="11706895" y="10934"/>
            <a:ext cx="497983" cy="365125"/>
          </a:xfrm>
          <a:prstGeom prst="rect">
            <a:avLst/>
          </a:prstGeom>
        </p:spPr>
        <p:txBody>
          <a:bodyPr/>
          <a:lstStyle>
            <a:defPPr>
              <a:defRPr lang="en-US"/>
            </a:defPPr>
            <a:lvl1pPr marL="0" algn="r" defTabSz="914400" rtl="0" eaLnBrk="1" latinLnBrk="0" hangingPunct="1">
              <a:defRPr sz="12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2D271C-ADEA-4E6F-8D46-56EDED7409E0}" type="slidenum">
              <a:rPr lang="en-US" b="1" smtClean="0"/>
              <a:pPr/>
              <a:t>10</a:t>
            </a:fld>
            <a:endParaRPr lang="en-US" b="1"/>
          </a:p>
        </p:txBody>
      </p:sp>
    </p:spTree>
    <p:extLst>
      <p:ext uri="{BB962C8B-B14F-4D97-AF65-F5344CB8AC3E}">
        <p14:creationId xmlns:p14="http://schemas.microsoft.com/office/powerpoint/2010/main" val="210289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wipe(left)">
                                      <p:cBhvr>
                                        <p:cTn id="7" dur="500"/>
                                        <p:tgtEl>
                                          <p:spTgt spid="7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8"/>
                                        </p:tgtEl>
                                        <p:attrNameLst>
                                          <p:attrName>style.visibility</p:attrName>
                                        </p:attrNameLst>
                                      </p:cBhvr>
                                      <p:to>
                                        <p:strVal val="visible"/>
                                      </p:to>
                                    </p:set>
                                    <p:animEffect transition="in" filter="wipe(left)">
                                      <p:cBhvr>
                                        <p:cTn id="11" dur="500"/>
                                        <p:tgtEl>
                                          <p:spTgt spid="78"/>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79"/>
                                        </p:tgtEl>
                                        <p:attrNameLst>
                                          <p:attrName>style.visibility</p:attrName>
                                        </p:attrNameLst>
                                      </p:cBhvr>
                                      <p:to>
                                        <p:strVal val="visible"/>
                                      </p:to>
                                    </p:set>
                                    <p:animEffect transition="in" filter="wipe(left)">
                                      <p:cBhvr>
                                        <p:cTn id="15" dur="500"/>
                                        <p:tgtEl>
                                          <p:spTgt spid="79"/>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82"/>
                                        </p:tgtEl>
                                        <p:attrNameLst>
                                          <p:attrName>style.visibility</p:attrName>
                                        </p:attrNameLst>
                                      </p:cBhvr>
                                      <p:to>
                                        <p:strVal val="visible"/>
                                      </p:to>
                                    </p:set>
                                    <p:animEffect transition="in" filter="wipe(left)">
                                      <p:cBhvr>
                                        <p:cTn id="18" dur="500"/>
                                        <p:tgtEl>
                                          <p:spTgt spid="82"/>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85"/>
                                        </p:tgtEl>
                                        <p:attrNameLst>
                                          <p:attrName>style.visibility</p:attrName>
                                        </p:attrNameLst>
                                      </p:cBhvr>
                                      <p:to>
                                        <p:strVal val="visible"/>
                                      </p:to>
                                    </p:set>
                                    <p:animEffect transition="in" filter="wipe(left)">
                                      <p:cBhvr>
                                        <p:cTn id="21" dur="500"/>
                                        <p:tgtEl>
                                          <p:spTgt spid="85"/>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500"/>
                                        <p:tgtEl>
                                          <p:spTgt spid="15"/>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left)">
                                      <p:cBhvr>
                                        <p:cTn id="27" dur="500"/>
                                        <p:tgtEl>
                                          <p:spTgt spid="17"/>
                                        </p:tgtEl>
                                      </p:cBhvr>
                                    </p:animEffect>
                                  </p:childTnLst>
                                </p:cTn>
                              </p:par>
                            </p:childTnLst>
                          </p:cTn>
                        </p:par>
                        <p:par>
                          <p:cTn id="28" fill="hold">
                            <p:stCondLst>
                              <p:cond delay="1500"/>
                            </p:stCondLst>
                            <p:childTnLst>
                              <p:par>
                                <p:cTn id="29" presetID="22" presetClass="entr" presetSubtype="8" fill="hold" grpId="0" nodeType="after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wipe(left)">
                                      <p:cBhvr>
                                        <p:cTn id="31" dur="500"/>
                                        <p:tgtEl>
                                          <p:spTgt spid="2"/>
                                        </p:tgtEl>
                                      </p:cBhvr>
                                    </p:animEffect>
                                  </p:childTnLst>
                                </p:cTn>
                              </p:par>
                            </p:childTnLst>
                          </p:cTn>
                        </p:par>
                        <p:par>
                          <p:cTn id="32" fill="hold">
                            <p:stCondLst>
                              <p:cond delay="2000"/>
                            </p:stCondLst>
                            <p:childTnLst>
                              <p:par>
                                <p:cTn id="33" presetID="22" presetClass="entr" presetSubtype="8" fill="hold" grpId="0" nodeType="after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wipe(left)">
                                      <p:cBhvr>
                                        <p:cTn id="35" dur="500"/>
                                        <p:tgtEl>
                                          <p:spTgt spid="3"/>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left)">
                                      <p:cBhvr>
                                        <p:cTn id="39" dur="500"/>
                                        <p:tgtEl>
                                          <p:spTgt spid="9"/>
                                        </p:tgtEl>
                                      </p:cBhvr>
                                    </p:animEffect>
                                  </p:childTnLst>
                                </p:cTn>
                              </p:par>
                            </p:childTnLst>
                          </p:cTn>
                        </p:par>
                        <p:par>
                          <p:cTn id="40" fill="hold">
                            <p:stCondLst>
                              <p:cond delay="3000"/>
                            </p:stCondLst>
                            <p:childTnLst>
                              <p:par>
                                <p:cTn id="41" presetID="22" presetClass="entr" presetSubtype="8" fill="hold" grpId="0" nodeType="after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wipe(left)">
                                      <p:cBhvr>
                                        <p:cTn id="43" dur="500"/>
                                        <p:tgtEl>
                                          <p:spTgt spid="21"/>
                                        </p:tgtEl>
                                      </p:cBhvr>
                                    </p:animEffect>
                                  </p:childTnLst>
                                </p:cTn>
                              </p:par>
                            </p:childTnLst>
                          </p:cTn>
                        </p:par>
                        <p:par>
                          <p:cTn id="44" fill="hold">
                            <p:stCondLst>
                              <p:cond delay="3500"/>
                            </p:stCondLst>
                            <p:childTnLst>
                              <p:par>
                                <p:cTn id="45" presetID="22" presetClass="entr" presetSubtype="8" fill="hold" grpId="0" nodeType="after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wipe(left)">
                                      <p:cBhvr>
                                        <p:cTn id="47" dur="500"/>
                                        <p:tgtEl>
                                          <p:spTgt spid="22"/>
                                        </p:tgtEl>
                                      </p:cBhvr>
                                    </p:animEffect>
                                  </p:childTnLst>
                                </p:cTn>
                              </p:par>
                            </p:childTnLst>
                          </p:cTn>
                        </p:par>
                        <p:par>
                          <p:cTn id="48" fill="hold">
                            <p:stCondLst>
                              <p:cond delay="4000"/>
                            </p:stCondLst>
                            <p:childTnLst>
                              <p:par>
                                <p:cTn id="49" presetID="22" presetClass="entr" presetSubtype="8" fill="hold" grpId="0" nodeType="after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wipe(left)">
                                      <p:cBhvr>
                                        <p:cTn id="51" dur="500"/>
                                        <p:tgtEl>
                                          <p:spTgt spid="23"/>
                                        </p:tgtEl>
                                      </p:cBhvr>
                                    </p:animEffect>
                                  </p:childTnLst>
                                </p:cTn>
                              </p:par>
                            </p:childTnLst>
                          </p:cTn>
                        </p:par>
                        <p:par>
                          <p:cTn id="52" fill="hold">
                            <p:stCondLst>
                              <p:cond delay="4500"/>
                            </p:stCondLst>
                            <p:childTnLst>
                              <p:par>
                                <p:cTn id="53" presetID="22" presetClass="entr" presetSubtype="8" fill="hold" grpId="0" nodeType="after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wipe(left)">
                                      <p:cBhvr>
                                        <p:cTn id="55" dur="500"/>
                                        <p:tgtEl>
                                          <p:spTgt spid="24"/>
                                        </p:tgtEl>
                                      </p:cBhvr>
                                    </p:animEffect>
                                  </p:childTnLst>
                                </p:cTn>
                              </p:par>
                            </p:childTnLst>
                          </p:cTn>
                        </p:par>
                        <p:par>
                          <p:cTn id="56" fill="hold">
                            <p:stCondLst>
                              <p:cond delay="5000"/>
                            </p:stCondLst>
                            <p:childTnLst>
                              <p:par>
                                <p:cTn id="57" presetID="22" presetClass="entr" presetSubtype="8" fill="hold" grpId="0" nodeType="afterEffect">
                                  <p:stCondLst>
                                    <p:cond delay="0"/>
                                  </p:stCondLst>
                                  <p:childTnLst>
                                    <p:set>
                                      <p:cBhvr>
                                        <p:cTn id="58" dur="1" fill="hold">
                                          <p:stCondLst>
                                            <p:cond delay="0"/>
                                          </p:stCondLst>
                                        </p:cTn>
                                        <p:tgtEl>
                                          <p:spTgt spid="25"/>
                                        </p:tgtEl>
                                        <p:attrNameLst>
                                          <p:attrName>style.visibility</p:attrName>
                                        </p:attrNameLst>
                                      </p:cBhvr>
                                      <p:to>
                                        <p:strVal val="visible"/>
                                      </p:to>
                                    </p:set>
                                    <p:animEffect transition="in" filter="wipe(left)">
                                      <p:cBhvr>
                                        <p:cTn id="5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P spid="78" grpId="0"/>
      <p:bldP spid="79" grpId="0"/>
      <p:bldP spid="2" grpId="0" animBg="1"/>
      <p:bldP spid="3" grpId="0"/>
      <p:bldP spid="17" grpId="0"/>
      <p:bldP spid="9" grpId="0" animBg="1"/>
      <p:bldP spid="21" grpId="0"/>
      <p:bldP spid="15" grpId="0"/>
      <p:bldP spid="22" grpId="0" animBg="1"/>
      <p:bldP spid="23" grpId="0"/>
      <p:bldP spid="82" grpId="0"/>
      <p:bldP spid="24" grpId="0" animBg="1"/>
      <p:bldP spid="25" grpId="0"/>
      <p:bldP spid="8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A7EA24B-4994-41E6-B533-8D7D798E6E57}"/>
              </a:ext>
            </a:extLst>
          </p:cNvPr>
          <p:cNvSpPr>
            <a:spLocks noGrp="1"/>
          </p:cNvSpPr>
          <p:nvPr>
            <p:ph type="title"/>
          </p:nvPr>
        </p:nvSpPr>
        <p:spPr/>
        <p:txBody>
          <a:bodyPr>
            <a:normAutofit/>
          </a:bodyPr>
          <a:lstStyle/>
          <a:p>
            <a:r>
              <a:rPr lang="fr" sz="3200" b="1" i="0">
                <a:solidFill>
                  <a:srgbClr val="000000"/>
                </a:solidFill>
              </a:rPr>
              <a:t>Profil des participants – 1 sur 2</a:t>
            </a:r>
          </a:p>
        </p:txBody>
      </p:sp>
      <p:sp>
        <p:nvSpPr>
          <p:cNvPr id="15" name="Content Placeholder 14">
            <a:extLst>
              <a:ext uri="{FF2B5EF4-FFF2-40B4-BE49-F238E27FC236}">
                <a16:creationId xmlns:a16="http://schemas.microsoft.com/office/drawing/2014/main" id="{4FB0D59E-9057-4ECE-8C4B-216DC6944E69}"/>
              </a:ext>
            </a:extLst>
          </p:cNvPr>
          <p:cNvSpPr>
            <a:spLocks noGrp="1"/>
          </p:cNvSpPr>
          <p:nvPr>
            <p:ph sz="quarter" idx="11"/>
          </p:nvPr>
        </p:nvSpPr>
        <p:spPr>
          <a:xfrm>
            <a:off x="7128587" y="299651"/>
            <a:ext cx="4828577" cy="584044"/>
          </a:xfrm>
        </p:spPr>
        <p:txBody>
          <a:bodyPr/>
          <a:lstStyle/>
          <a:p>
            <a:pPr>
              <a:lnSpc>
                <a:spcPct val="100000"/>
              </a:lnSpc>
              <a:spcBef>
                <a:spcPts val="0"/>
              </a:spcBef>
            </a:pPr>
            <a:r>
              <a:rPr lang="fr" sz="1300" b="0" i="0">
                <a:solidFill>
                  <a:srgbClr val="000000"/>
                </a:solidFill>
              </a:rPr>
              <a:t>A. À quel groupe autochtone vous identifiez-vous? Sélectionner tout ce qui s'applique</a:t>
            </a:r>
          </a:p>
          <a:p>
            <a:pPr>
              <a:lnSpc>
                <a:spcPct val="100000"/>
              </a:lnSpc>
              <a:spcBef>
                <a:spcPts val="0"/>
              </a:spcBef>
            </a:pPr>
            <a:r>
              <a:rPr lang="fr" sz="1300" b="0" i="0">
                <a:solidFill>
                  <a:srgbClr val="000000"/>
                </a:solidFill>
              </a:rPr>
              <a:t>B. Dans quel groupe d'âge vous situez-vous?</a:t>
            </a:r>
          </a:p>
        </p:txBody>
      </p:sp>
      <p:sp>
        <p:nvSpPr>
          <p:cNvPr id="7" name="Content Placeholder 12">
            <a:extLst>
              <a:ext uri="{FF2B5EF4-FFF2-40B4-BE49-F238E27FC236}">
                <a16:creationId xmlns:a16="http://schemas.microsoft.com/office/drawing/2014/main" id="{044B2F00-B442-423C-9616-AB76688DEB14}"/>
              </a:ext>
            </a:extLst>
          </p:cNvPr>
          <p:cNvSpPr txBox="1">
            <a:spLocks/>
          </p:cNvSpPr>
          <p:nvPr/>
        </p:nvSpPr>
        <p:spPr>
          <a:xfrm>
            <a:off x="244475" y="6287900"/>
            <a:ext cx="9280133" cy="40658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lumMod val="65000"/>
                    <a:lumOff val="35000"/>
                  </a:schemeClr>
                </a:solidFill>
                <a:latin typeface="Calibri" panose="020F0502020204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65000"/>
                    <a:lumOff val="35000"/>
                  </a:schemeClr>
                </a:solidFill>
                <a:latin typeface="Calibri" panose="020F050202020403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400" kern="1200">
                <a:solidFill>
                  <a:schemeClr val="tx1">
                    <a:lumMod val="65000"/>
                    <a:lumOff val="35000"/>
                  </a:schemeClr>
                </a:solidFill>
                <a:latin typeface="Calibri" panose="020F050202020403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lumMod val="65000"/>
                    <a:lumOff val="35000"/>
                  </a:schemeClr>
                </a:solidFill>
                <a:latin typeface="Calibri" panose="020F050202020403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lumMod val="65000"/>
                    <a:lumOff val="35000"/>
                  </a:schemeClr>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fr" b="0" i="0">
                <a:solidFill>
                  <a:srgbClr val="000000"/>
                </a:solidFill>
              </a:rPr>
              <a:t>Source: Association des femmes autochtones du Canada (AFAC), sondage en ligne hébergé sur Simple Survey lancé au début de septembre 2022 et fermé le 30 septembre 2022, n = 267</a:t>
            </a:r>
          </a:p>
        </p:txBody>
      </p:sp>
      <p:sp>
        <p:nvSpPr>
          <p:cNvPr id="32" name="AutoShape 244">
            <a:extLst>
              <a:ext uri="{FF2B5EF4-FFF2-40B4-BE49-F238E27FC236}">
                <a16:creationId xmlns:a16="http://schemas.microsoft.com/office/drawing/2014/main" id="{9D3E9D69-C444-911F-8FAC-0FD1C7AB9973}"/>
              </a:ext>
            </a:extLst>
          </p:cNvPr>
          <p:cNvSpPr>
            <a:spLocks/>
          </p:cNvSpPr>
          <p:nvPr/>
        </p:nvSpPr>
        <p:spPr bwMode="auto">
          <a:xfrm>
            <a:off x="7655343" y="1203816"/>
            <a:ext cx="2214743" cy="5674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 xmlns:lc="http://schemas.openxmlformats.org/drawingml/2006/lockedCanvas" xmlns:a14="http://schemas.microsoft.com/office/drawing/2010/main">
                <a:solidFill>
                  <a:srgbClr val="FFFFFF"/>
                </a:solidFill>
              </a14:hiddenFill>
            </a:ext>
            <a:ext uri="{91240B29-F687-4f45-9708-019B960494DF}">
              <a14:hiddenLine xmlns="" xmlns:lc="http://schemas.openxmlformats.org/drawingml/2006/lockedCanvas" xmlns:a14="http://schemas.microsoft.com/office/drawing/2010/main" w="12700" cap="flat" cmpd="sng">
                <a:solidFill>
                  <a:srgbClr val="000000"/>
                </a:solidFill>
                <a:prstDash val="solid"/>
                <a:miter lim="0"/>
                <a:headEnd/>
                <a:tailEnd/>
              </a14:hiddenLine>
            </a:ext>
            <a:ext uri="{AF507438-7753-43e0-B8FC-AC1667EBCBE1}">
              <a14:hiddenEffects xmlns="" xmlns:lc="http://schemas.openxmlformats.org/drawingml/2006/lockedCanva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defPPr>
              <a:defRPr lang="es-ES"/>
            </a:defPPr>
            <a:lvl1pPr algn="l" rtl="0" fontAlgn="base" hangingPunct="0">
              <a:spcBef>
                <a:spcPct val="0"/>
              </a:spcBef>
              <a:spcAft>
                <a:spcPct val="0"/>
              </a:spcAft>
              <a:defRPr kern="1200">
                <a:solidFill>
                  <a:srgbClr val="000000"/>
                </a:solidFill>
                <a:latin typeface="Calibri" panose="020F0502020204030204" pitchFamily="34" charset="0"/>
                <a:ea typeface="MS PGothic" panose="020B0600070205080204" pitchFamily="34" charset="-128"/>
                <a:cs typeface="+mn-cs"/>
                <a:sym typeface="Calibri" panose="020F0502020204030204" pitchFamily="34" charset="0"/>
              </a:defRPr>
            </a:lvl1pPr>
            <a:lvl2pPr marL="457200" algn="l" rtl="0" fontAlgn="base" hangingPunct="0">
              <a:spcBef>
                <a:spcPct val="0"/>
              </a:spcBef>
              <a:spcAft>
                <a:spcPct val="0"/>
              </a:spcAft>
              <a:defRPr kern="1200">
                <a:solidFill>
                  <a:srgbClr val="000000"/>
                </a:solidFill>
                <a:latin typeface="Calibri" panose="020F0502020204030204" pitchFamily="34" charset="0"/>
                <a:ea typeface="MS PGothic" panose="020B0600070205080204" pitchFamily="34" charset="-128"/>
                <a:cs typeface="+mn-cs"/>
                <a:sym typeface="Calibri" panose="020F0502020204030204" pitchFamily="34" charset="0"/>
              </a:defRPr>
            </a:lvl2pPr>
            <a:lvl3pPr marL="914400" algn="l" rtl="0" fontAlgn="base" hangingPunct="0">
              <a:spcBef>
                <a:spcPct val="0"/>
              </a:spcBef>
              <a:spcAft>
                <a:spcPct val="0"/>
              </a:spcAft>
              <a:defRPr kern="1200">
                <a:solidFill>
                  <a:srgbClr val="000000"/>
                </a:solidFill>
                <a:latin typeface="Calibri" panose="020F0502020204030204" pitchFamily="34" charset="0"/>
                <a:ea typeface="MS PGothic" panose="020B0600070205080204" pitchFamily="34" charset="-128"/>
                <a:cs typeface="+mn-cs"/>
                <a:sym typeface="Calibri" panose="020F0502020204030204" pitchFamily="34" charset="0"/>
              </a:defRPr>
            </a:lvl3pPr>
            <a:lvl4pPr marL="1371600" algn="l" rtl="0" fontAlgn="base" hangingPunct="0">
              <a:spcBef>
                <a:spcPct val="0"/>
              </a:spcBef>
              <a:spcAft>
                <a:spcPct val="0"/>
              </a:spcAft>
              <a:defRPr kern="1200">
                <a:solidFill>
                  <a:srgbClr val="000000"/>
                </a:solidFill>
                <a:latin typeface="Calibri" panose="020F0502020204030204" pitchFamily="34" charset="0"/>
                <a:ea typeface="MS PGothic" panose="020B0600070205080204" pitchFamily="34" charset="-128"/>
                <a:cs typeface="+mn-cs"/>
                <a:sym typeface="Calibri" panose="020F0502020204030204" pitchFamily="34" charset="0"/>
              </a:defRPr>
            </a:lvl4pPr>
            <a:lvl5pPr marL="1828800" algn="l" rtl="0" fontAlgn="base" hangingPunct="0">
              <a:spcBef>
                <a:spcPct val="0"/>
              </a:spcBef>
              <a:spcAft>
                <a:spcPct val="0"/>
              </a:spcAft>
              <a:defRPr kern="1200">
                <a:solidFill>
                  <a:srgbClr val="000000"/>
                </a:solidFill>
                <a:latin typeface="Calibri" panose="020F0502020204030204" pitchFamily="34" charset="0"/>
                <a:ea typeface="MS PGothic" panose="020B0600070205080204" pitchFamily="34" charset="-128"/>
                <a:cs typeface="+mn-cs"/>
                <a:sym typeface="Calibri" panose="020F0502020204030204" pitchFamily="34" charset="0"/>
              </a:defRPr>
            </a:lvl5pPr>
            <a:lvl6pPr marL="2286000" algn="l" defTabSz="914400" rtl="0" eaLnBrk="1" latinLnBrk="0" hangingPunct="1">
              <a:defRPr kern="1200">
                <a:solidFill>
                  <a:srgbClr val="000000"/>
                </a:solidFill>
                <a:latin typeface="Calibri" panose="020F0502020204030204" pitchFamily="34" charset="0"/>
                <a:ea typeface="MS PGothic" panose="020B0600070205080204" pitchFamily="34" charset="-128"/>
                <a:cs typeface="+mn-cs"/>
                <a:sym typeface="Calibri" panose="020F0502020204030204" pitchFamily="34" charset="0"/>
              </a:defRPr>
            </a:lvl6pPr>
            <a:lvl7pPr marL="2743200" algn="l" defTabSz="914400" rtl="0" eaLnBrk="1" latinLnBrk="0" hangingPunct="1">
              <a:defRPr kern="1200">
                <a:solidFill>
                  <a:srgbClr val="000000"/>
                </a:solidFill>
                <a:latin typeface="Calibri" panose="020F0502020204030204" pitchFamily="34" charset="0"/>
                <a:ea typeface="MS PGothic" panose="020B0600070205080204" pitchFamily="34" charset="-128"/>
                <a:cs typeface="+mn-cs"/>
                <a:sym typeface="Calibri" panose="020F0502020204030204" pitchFamily="34" charset="0"/>
              </a:defRPr>
            </a:lvl7pPr>
            <a:lvl8pPr marL="3200400" algn="l" defTabSz="914400" rtl="0" eaLnBrk="1" latinLnBrk="0" hangingPunct="1">
              <a:defRPr kern="1200">
                <a:solidFill>
                  <a:srgbClr val="000000"/>
                </a:solidFill>
                <a:latin typeface="Calibri" panose="020F0502020204030204" pitchFamily="34" charset="0"/>
                <a:ea typeface="MS PGothic" panose="020B0600070205080204" pitchFamily="34" charset="-128"/>
                <a:cs typeface="+mn-cs"/>
                <a:sym typeface="Calibri" panose="020F0502020204030204" pitchFamily="34" charset="0"/>
              </a:defRPr>
            </a:lvl8pPr>
            <a:lvl9pPr marL="3657600" algn="l" defTabSz="914400" rtl="0" eaLnBrk="1" latinLnBrk="0" hangingPunct="1">
              <a:defRPr kern="1200">
                <a:solidFill>
                  <a:srgbClr val="000000"/>
                </a:solidFill>
                <a:latin typeface="Calibri" panose="020F0502020204030204" pitchFamily="34" charset="0"/>
                <a:ea typeface="MS PGothic" panose="020B0600070205080204" pitchFamily="34" charset="-128"/>
                <a:cs typeface="+mn-cs"/>
                <a:sym typeface="Calibri" panose="020F0502020204030204" pitchFamily="34" charset="0"/>
              </a:defRPr>
            </a:lvl9pPr>
          </a:lstStyle>
          <a:p>
            <a:pPr>
              <a:defRPr/>
            </a:pPr>
            <a:r>
              <a:rPr lang="fr" sz="2000" b="1" i="0" u="sng">
                <a:solidFill>
                  <a:srgbClr val="000000"/>
                </a:solidFill>
              </a:rPr>
              <a:t>Identité  autochtone</a:t>
            </a:r>
          </a:p>
        </p:txBody>
      </p:sp>
      <p:sp>
        <p:nvSpPr>
          <p:cNvPr id="33" name="AutoShape 245">
            <a:extLst>
              <a:ext uri="{FF2B5EF4-FFF2-40B4-BE49-F238E27FC236}">
                <a16:creationId xmlns:a16="http://schemas.microsoft.com/office/drawing/2014/main" id="{E93E119A-BD68-A5B2-88C5-1A46578E9431}"/>
              </a:ext>
            </a:extLst>
          </p:cNvPr>
          <p:cNvSpPr>
            <a:spLocks/>
          </p:cNvSpPr>
          <p:nvPr/>
        </p:nvSpPr>
        <p:spPr bwMode="auto">
          <a:xfrm>
            <a:off x="10255242" y="2183295"/>
            <a:ext cx="1588727" cy="36540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lc="http://schemas.openxmlformats.org/drawingml/2006/lockedCanvas" xmlns:a14="http://schemas.microsoft.com/office/drawing/2010/main">
                <a:solidFill>
                  <a:srgbClr val="FFFFFF"/>
                </a:solidFill>
              </a14:hiddenFill>
            </a:ext>
            <a:ext uri="{91240B29-F687-4f45-9708-019B960494DF}">
              <a14:hiddenLine xmlns="" xmlns:lc="http://schemas.openxmlformats.org/drawingml/2006/lockedCanvas" xmlns:a14="http://schemas.microsoft.com/office/drawing/2010/main" w="12700" cap="flat" cmpd="sng">
                <a:solidFill>
                  <a:srgbClr val="000000"/>
                </a:solidFill>
                <a:prstDash val="solid"/>
                <a:miter lim="0"/>
                <a:headEnd/>
                <a:tailEnd/>
              </a14:hiddenLine>
            </a:ext>
            <a:ext uri="{AF507438-7753-43e0-B8FC-AC1667EBCBE1}">
              <a14:hiddenEffects xmlns="" xmlns:lc="http://schemas.openxmlformats.org/drawingml/2006/lockedCanva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defPPr>
              <a:defRPr lang="es-ES"/>
            </a:defPPr>
            <a:lvl1pPr algn="l" rtl="0" fontAlgn="base" hangingPunct="0">
              <a:spcBef>
                <a:spcPct val="0"/>
              </a:spcBef>
              <a:spcAft>
                <a:spcPct val="0"/>
              </a:spcAft>
              <a:defRPr kern="1200">
                <a:solidFill>
                  <a:srgbClr val="000000"/>
                </a:solidFill>
                <a:latin typeface="Calibri" panose="020F0502020204030204" pitchFamily="34" charset="0"/>
                <a:ea typeface="MS PGothic" panose="020B0600070205080204" pitchFamily="34" charset="-128"/>
                <a:cs typeface="+mn-cs"/>
                <a:sym typeface="Calibri" panose="020F0502020204030204" pitchFamily="34" charset="0"/>
              </a:defRPr>
            </a:lvl1pPr>
            <a:lvl2pPr marL="457200" algn="l" rtl="0" fontAlgn="base" hangingPunct="0">
              <a:spcBef>
                <a:spcPct val="0"/>
              </a:spcBef>
              <a:spcAft>
                <a:spcPct val="0"/>
              </a:spcAft>
              <a:defRPr kern="1200">
                <a:solidFill>
                  <a:srgbClr val="000000"/>
                </a:solidFill>
                <a:latin typeface="Calibri" panose="020F0502020204030204" pitchFamily="34" charset="0"/>
                <a:ea typeface="MS PGothic" panose="020B0600070205080204" pitchFamily="34" charset="-128"/>
                <a:cs typeface="+mn-cs"/>
                <a:sym typeface="Calibri" panose="020F0502020204030204" pitchFamily="34" charset="0"/>
              </a:defRPr>
            </a:lvl2pPr>
            <a:lvl3pPr marL="914400" algn="l" rtl="0" fontAlgn="base" hangingPunct="0">
              <a:spcBef>
                <a:spcPct val="0"/>
              </a:spcBef>
              <a:spcAft>
                <a:spcPct val="0"/>
              </a:spcAft>
              <a:defRPr kern="1200">
                <a:solidFill>
                  <a:srgbClr val="000000"/>
                </a:solidFill>
                <a:latin typeface="Calibri" panose="020F0502020204030204" pitchFamily="34" charset="0"/>
                <a:ea typeface="MS PGothic" panose="020B0600070205080204" pitchFamily="34" charset="-128"/>
                <a:cs typeface="+mn-cs"/>
                <a:sym typeface="Calibri" panose="020F0502020204030204" pitchFamily="34" charset="0"/>
              </a:defRPr>
            </a:lvl3pPr>
            <a:lvl4pPr marL="1371600" algn="l" rtl="0" fontAlgn="base" hangingPunct="0">
              <a:spcBef>
                <a:spcPct val="0"/>
              </a:spcBef>
              <a:spcAft>
                <a:spcPct val="0"/>
              </a:spcAft>
              <a:defRPr kern="1200">
                <a:solidFill>
                  <a:srgbClr val="000000"/>
                </a:solidFill>
                <a:latin typeface="Calibri" panose="020F0502020204030204" pitchFamily="34" charset="0"/>
                <a:ea typeface="MS PGothic" panose="020B0600070205080204" pitchFamily="34" charset="-128"/>
                <a:cs typeface="+mn-cs"/>
                <a:sym typeface="Calibri" panose="020F0502020204030204" pitchFamily="34" charset="0"/>
              </a:defRPr>
            </a:lvl4pPr>
            <a:lvl5pPr marL="1828800" algn="l" rtl="0" fontAlgn="base" hangingPunct="0">
              <a:spcBef>
                <a:spcPct val="0"/>
              </a:spcBef>
              <a:spcAft>
                <a:spcPct val="0"/>
              </a:spcAft>
              <a:defRPr kern="1200">
                <a:solidFill>
                  <a:srgbClr val="000000"/>
                </a:solidFill>
                <a:latin typeface="Calibri" panose="020F0502020204030204" pitchFamily="34" charset="0"/>
                <a:ea typeface="MS PGothic" panose="020B0600070205080204" pitchFamily="34" charset="-128"/>
                <a:cs typeface="+mn-cs"/>
                <a:sym typeface="Calibri" panose="020F0502020204030204" pitchFamily="34" charset="0"/>
              </a:defRPr>
            </a:lvl5pPr>
            <a:lvl6pPr marL="2286000" algn="l" defTabSz="914400" rtl="0" eaLnBrk="1" latinLnBrk="0" hangingPunct="1">
              <a:defRPr kern="1200">
                <a:solidFill>
                  <a:srgbClr val="000000"/>
                </a:solidFill>
                <a:latin typeface="Calibri" panose="020F0502020204030204" pitchFamily="34" charset="0"/>
                <a:ea typeface="MS PGothic" panose="020B0600070205080204" pitchFamily="34" charset="-128"/>
                <a:cs typeface="+mn-cs"/>
                <a:sym typeface="Calibri" panose="020F0502020204030204" pitchFamily="34" charset="0"/>
              </a:defRPr>
            </a:lvl6pPr>
            <a:lvl7pPr marL="2743200" algn="l" defTabSz="914400" rtl="0" eaLnBrk="1" latinLnBrk="0" hangingPunct="1">
              <a:defRPr kern="1200">
                <a:solidFill>
                  <a:srgbClr val="000000"/>
                </a:solidFill>
                <a:latin typeface="Calibri" panose="020F0502020204030204" pitchFamily="34" charset="0"/>
                <a:ea typeface="MS PGothic" panose="020B0600070205080204" pitchFamily="34" charset="-128"/>
                <a:cs typeface="+mn-cs"/>
                <a:sym typeface="Calibri" panose="020F0502020204030204" pitchFamily="34" charset="0"/>
              </a:defRPr>
            </a:lvl7pPr>
            <a:lvl8pPr marL="3200400" algn="l" defTabSz="914400" rtl="0" eaLnBrk="1" latinLnBrk="0" hangingPunct="1">
              <a:defRPr kern="1200">
                <a:solidFill>
                  <a:srgbClr val="000000"/>
                </a:solidFill>
                <a:latin typeface="Calibri" panose="020F0502020204030204" pitchFamily="34" charset="0"/>
                <a:ea typeface="MS PGothic" panose="020B0600070205080204" pitchFamily="34" charset="-128"/>
                <a:cs typeface="+mn-cs"/>
                <a:sym typeface="Calibri" panose="020F0502020204030204" pitchFamily="34" charset="0"/>
              </a:defRPr>
            </a:lvl8pPr>
            <a:lvl9pPr marL="3657600" algn="l" defTabSz="914400" rtl="0" eaLnBrk="1" latinLnBrk="0" hangingPunct="1">
              <a:defRPr kern="1200">
                <a:solidFill>
                  <a:srgbClr val="000000"/>
                </a:solidFill>
                <a:latin typeface="Calibri" panose="020F0502020204030204" pitchFamily="34" charset="0"/>
                <a:ea typeface="MS PGothic" panose="020B0600070205080204" pitchFamily="34" charset="-128"/>
                <a:cs typeface="+mn-cs"/>
                <a:sym typeface="Calibri" panose="020F0502020204030204" pitchFamily="34" charset="0"/>
              </a:defRPr>
            </a:lvl9pPr>
          </a:lstStyle>
          <a:p>
            <a:pPr>
              <a:spcBef>
                <a:spcPts val="200"/>
              </a:spcBef>
              <a:defRPr/>
            </a:pPr>
            <a:r>
              <a:rPr lang="fr" sz="1600" b="1" i="0">
                <a:solidFill>
                  <a:srgbClr val="000000"/>
                </a:solidFill>
              </a:rPr>
              <a:t>Premières nations</a:t>
            </a:r>
          </a:p>
        </p:txBody>
      </p:sp>
      <p:sp>
        <p:nvSpPr>
          <p:cNvPr id="34" name="AutoShape 246">
            <a:extLst>
              <a:ext uri="{FF2B5EF4-FFF2-40B4-BE49-F238E27FC236}">
                <a16:creationId xmlns:a16="http://schemas.microsoft.com/office/drawing/2014/main" id="{30D24209-6D85-6292-D8FD-EC74F7B78227}"/>
              </a:ext>
            </a:extLst>
          </p:cNvPr>
          <p:cNvSpPr>
            <a:spLocks/>
          </p:cNvSpPr>
          <p:nvPr/>
        </p:nvSpPr>
        <p:spPr bwMode="auto">
          <a:xfrm>
            <a:off x="10253947" y="3106533"/>
            <a:ext cx="1588727" cy="36767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lc="http://schemas.openxmlformats.org/drawingml/2006/lockedCanvas" xmlns:a14="http://schemas.microsoft.com/office/drawing/2010/main">
                <a:solidFill>
                  <a:srgbClr val="FFFFFF"/>
                </a:solidFill>
              </a14:hiddenFill>
            </a:ext>
            <a:ext uri="{91240B29-F687-4f45-9708-019B960494DF}">
              <a14:hiddenLine xmlns="" xmlns:lc="http://schemas.openxmlformats.org/drawingml/2006/lockedCanvas" xmlns:a14="http://schemas.microsoft.com/office/drawing/2010/main" w="12700" cap="flat" cmpd="sng">
                <a:solidFill>
                  <a:srgbClr val="000000"/>
                </a:solidFill>
                <a:prstDash val="solid"/>
                <a:miter lim="0"/>
                <a:headEnd/>
                <a:tailEnd/>
              </a14:hiddenLine>
            </a:ext>
            <a:ext uri="{AF507438-7753-43e0-B8FC-AC1667EBCBE1}">
              <a14:hiddenEffects xmlns="" xmlns:lc="http://schemas.openxmlformats.org/drawingml/2006/lockedCanva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defPPr>
              <a:defRPr lang="es-ES"/>
            </a:defPPr>
            <a:lvl1pPr algn="l" rtl="0" fontAlgn="base" hangingPunct="0">
              <a:spcBef>
                <a:spcPct val="0"/>
              </a:spcBef>
              <a:spcAft>
                <a:spcPct val="0"/>
              </a:spcAft>
              <a:defRPr kern="1200">
                <a:solidFill>
                  <a:srgbClr val="000000"/>
                </a:solidFill>
                <a:latin typeface="Calibri" panose="020F0502020204030204" pitchFamily="34" charset="0"/>
                <a:ea typeface="MS PGothic" panose="020B0600070205080204" pitchFamily="34" charset="-128"/>
                <a:cs typeface="+mn-cs"/>
                <a:sym typeface="Calibri" panose="020F0502020204030204" pitchFamily="34" charset="0"/>
              </a:defRPr>
            </a:lvl1pPr>
            <a:lvl2pPr marL="457200" algn="l" rtl="0" fontAlgn="base" hangingPunct="0">
              <a:spcBef>
                <a:spcPct val="0"/>
              </a:spcBef>
              <a:spcAft>
                <a:spcPct val="0"/>
              </a:spcAft>
              <a:defRPr kern="1200">
                <a:solidFill>
                  <a:srgbClr val="000000"/>
                </a:solidFill>
                <a:latin typeface="Calibri" panose="020F0502020204030204" pitchFamily="34" charset="0"/>
                <a:ea typeface="MS PGothic" panose="020B0600070205080204" pitchFamily="34" charset="-128"/>
                <a:cs typeface="+mn-cs"/>
                <a:sym typeface="Calibri" panose="020F0502020204030204" pitchFamily="34" charset="0"/>
              </a:defRPr>
            </a:lvl2pPr>
            <a:lvl3pPr marL="914400" algn="l" rtl="0" fontAlgn="base" hangingPunct="0">
              <a:spcBef>
                <a:spcPct val="0"/>
              </a:spcBef>
              <a:spcAft>
                <a:spcPct val="0"/>
              </a:spcAft>
              <a:defRPr kern="1200">
                <a:solidFill>
                  <a:srgbClr val="000000"/>
                </a:solidFill>
                <a:latin typeface="Calibri" panose="020F0502020204030204" pitchFamily="34" charset="0"/>
                <a:ea typeface="MS PGothic" panose="020B0600070205080204" pitchFamily="34" charset="-128"/>
                <a:cs typeface="+mn-cs"/>
                <a:sym typeface="Calibri" panose="020F0502020204030204" pitchFamily="34" charset="0"/>
              </a:defRPr>
            </a:lvl3pPr>
            <a:lvl4pPr marL="1371600" algn="l" rtl="0" fontAlgn="base" hangingPunct="0">
              <a:spcBef>
                <a:spcPct val="0"/>
              </a:spcBef>
              <a:spcAft>
                <a:spcPct val="0"/>
              </a:spcAft>
              <a:defRPr kern="1200">
                <a:solidFill>
                  <a:srgbClr val="000000"/>
                </a:solidFill>
                <a:latin typeface="Calibri" panose="020F0502020204030204" pitchFamily="34" charset="0"/>
                <a:ea typeface="MS PGothic" panose="020B0600070205080204" pitchFamily="34" charset="-128"/>
                <a:cs typeface="+mn-cs"/>
                <a:sym typeface="Calibri" panose="020F0502020204030204" pitchFamily="34" charset="0"/>
              </a:defRPr>
            </a:lvl4pPr>
            <a:lvl5pPr marL="1828800" algn="l" rtl="0" fontAlgn="base" hangingPunct="0">
              <a:spcBef>
                <a:spcPct val="0"/>
              </a:spcBef>
              <a:spcAft>
                <a:spcPct val="0"/>
              </a:spcAft>
              <a:defRPr kern="1200">
                <a:solidFill>
                  <a:srgbClr val="000000"/>
                </a:solidFill>
                <a:latin typeface="Calibri" panose="020F0502020204030204" pitchFamily="34" charset="0"/>
                <a:ea typeface="MS PGothic" panose="020B0600070205080204" pitchFamily="34" charset="-128"/>
                <a:cs typeface="+mn-cs"/>
                <a:sym typeface="Calibri" panose="020F0502020204030204" pitchFamily="34" charset="0"/>
              </a:defRPr>
            </a:lvl5pPr>
            <a:lvl6pPr marL="2286000" algn="l" defTabSz="914400" rtl="0" eaLnBrk="1" latinLnBrk="0" hangingPunct="1">
              <a:defRPr kern="1200">
                <a:solidFill>
                  <a:srgbClr val="000000"/>
                </a:solidFill>
                <a:latin typeface="Calibri" panose="020F0502020204030204" pitchFamily="34" charset="0"/>
                <a:ea typeface="MS PGothic" panose="020B0600070205080204" pitchFamily="34" charset="-128"/>
                <a:cs typeface="+mn-cs"/>
                <a:sym typeface="Calibri" panose="020F0502020204030204" pitchFamily="34" charset="0"/>
              </a:defRPr>
            </a:lvl6pPr>
            <a:lvl7pPr marL="2743200" algn="l" defTabSz="914400" rtl="0" eaLnBrk="1" latinLnBrk="0" hangingPunct="1">
              <a:defRPr kern="1200">
                <a:solidFill>
                  <a:srgbClr val="000000"/>
                </a:solidFill>
                <a:latin typeface="Calibri" panose="020F0502020204030204" pitchFamily="34" charset="0"/>
                <a:ea typeface="MS PGothic" panose="020B0600070205080204" pitchFamily="34" charset="-128"/>
                <a:cs typeface="+mn-cs"/>
                <a:sym typeface="Calibri" panose="020F0502020204030204" pitchFamily="34" charset="0"/>
              </a:defRPr>
            </a:lvl7pPr>
            <a:lvl8pPr marL="3200400" algn="l" defTabSz="914400" rtl="0" eaLnBrk="1" latinLnBrk="0" hangingPunct="1">
              <a:defRPr kern="1200">
                <a:solidFill>
                  <a:srgbClr val="000000"/>
                </a:solidFill>
                <a:latin typeface="Calibri" panose="020F0502020204030204" pitchFamily="34" charset="0"/>
                <a:ea typeface="MS PGothic" panose="020B0600070205080204" pitchFamily="34" charset="-128"/>
                <a:cs typeface="+mn-cs"/>
                <a:sym typeface="Calibri" panose="020F0502020204030204" pitchFamily="34" charset="0"/>
              </a:defRPr>
            </a:lvl8pPr>
            <a:lvl9pPr marL="3657600" algn="l" defTabSz="914400" rtl="0" eaLnBrk="1" latinLnBrk="0" hangingPunct="1">
              <a:defRPr kern="1200">
                <a:solidFill>
                  <a:srgbClr val="000000"/>
                </a:solidFill>
                <a:latin typeface="Calibri" panose="020F0502020204030204" pitchFamily="34" charset="0"/>
                <a:ea typeface="MS PGothic" panose="020B0600070205080204" pitchFamily="34" charset="-128"/>
                <a:cs typeface="+mn-cs"/>
                <a:sym typeface="Calibri" panose="020F0502020204030204" pitchFamily="34" charset="0"/>
              </a:defRPr>
            </a:lvl9pPr>
          </a:lstStyle>
          <a:p>
            <a:pPr>
              <a:spcBef>
                <a:spcPts val="200"/>
              </a:spcBef>
              <a:defRPr/>
            </a:pPr>
            <a:r>
              <a:rPr lang="fr" sz="1600" b="1" i="0">
                <a:solidFill>
                  <a:srgbClr val="000000"/>
                </a:solidFill>
              </a:rPr>
              <a:t>Métis</a:t>
            </a:r>
          </a:p>
        </p:txBody>
      </p:sp>
      <p:sp>
        <p:nvSpPr>
          <p:cNvPr id="35" name="AutoShape 247">
            <a:extLst>
              <a:ext uri="{FF2B5EF4-FFF2-40B4-BE49-F238E27FC236}">
                <a16:creationId xmlns:a16="http://schemas.microsoft.com/office/drawing/2014/main" id="{EA7814C1-6165-8078-7B7E-26E00A2DEADA}"/>
              </a:ext>
            </a:extLst>
          </p:cNvPr>
          <p:cNvSpPr>
            <a:spLocks/>
          </p:cNvSpPr>
          <p:nvPr/>
        </p:nvSpPr>
        <p:spPr bwMode="auto">
          <a:xfrm>
            <a:off x="10253946" y="4010313"/>
            <a:ext cx="1588727" cy="36767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lc="http://schemas.openxmlformats.org/drawingml/2006/lockedCanvas" xmlns:a14="http://schemas.microsoft.com/office/drawing/2010/main">
                <a:solidFill>
                  <a:srgbClr val="FFFFFF"/>
                </a:solidFill>
              </a14:hiddenFill>
            </a:ext>
            <a:ext uri="{91240B29-F687-4f45-9708-019B960494DF}">
              <a14:hiddenLine xmlns="" xmlns:lc="http://schemas.openxmlformats.org/drawingml/2006/lockedCanvas" xmlns:a14="http://schemas.microsoft.com/office/drawing/2010/main" w="12700" cap="flat" cmpd="sng">
                <a:solidFill>
                  <a:srgbClr val="000000"/>
                </a:solidFill>
                <a:prstDash val="solid"/>
                <a:miter lim="0"/>
                <a:headEnd/>
                <a:tailEnd/>
              </a14:hiddenLine>
            </a:ext>
            <a:ext uri="{AF507438-7753-43e0-B8FC-AC1667EBCBE1}">
              <a14:hiddenEffects xmlns="" xmlns:lc="http://schemas.openxmlformats.org/drawingml/2006/lockedCanva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defPPr>
              <a:defRPr lang="es-ES"/>
            </a:defPPr>
            <a:lvl1pPr algn="l" rtl="0" fontAlgn="base" hangingPunct="0">
              <a:spcBef>
                <a:spcPct val="0"/>
              </a:spcBef>
              <a:spcAft>
                <a:spcPct val="0"/>
              </a:spcAft>
              <a:defRPr kern="1200">
                <a:solidFill>
                  <a:srgbClr val="000000"/>
                </a:solidFill>
                <a:latin typeface="Calibri" panose="020F0502020204030204" pitchFamily="34" charset="0"/>
                <a:ea typeface="MS PGothic" panose="020B0600070205080204" pitchFamily="34" charset="-128"/>
                <a:cs typeface="+mn-cs"/>
                <a:sym typeface="Calibri" panose="020F0502020204030204" pitchFamily="34" charset="0"/>
              </a:defRPr>
            </a:lvl1pPr>
            <a:lvl2pPr marL="457200" algn="l" rtl="0" fontAlgn="base" hangingPunct="0">
              <a:spcBef>
                <a:spcPct val="0"/>
              </a:spcBef>
              <a:spcAft>
                <a:spcPct val="0"/>
              </a:spcAft>
              <a:defRPr kern="1200">
                <a:solidFill>
                  <a:srgbClr val="000000"/>
                </a:solidFill>
                <a:latin typeface="Calibri" panose="020F0502020204030204" pitchFamily="34" charset="0"/>
                <a:ea typeface="MS PGothic" panose="020B0600070205080204" pitchFamily="34" charset="-128"/>
                <a:cs typeface="+mn-cs"/>
                <a:sym typeface="Calibri" panose="020F0502020204030204" pitchFamily="34" charset="0"/>
              </a:defRPr>
            </a:lvl2pPr>
            <a:lvl3pPr marL="914400" algn="l" rtl="0" fontAlgn="base" hangingPunct="0">
              <a:spcBef>
                <a:spcPct val="0"/>
              </a:spcBef>
              <a:spcAft>
                <a:spcPct val="0"/>
              </a:spcAft>
              <a:defRPr kern="1200">
                <a:solidFill>
                  <a:srgbClr val="000000"/>
                </a:solidFill>
                <a:latin typeface="Calibri" panose="020F0502020204030204" pitchFamily="34" charset="0"/>
                <a:ea typeface="MS PGothic" panose="020B0600070205080204" pitchFamily="34" charset="-128"/>
                <a:cs typeface="+mn-cs"/>
                <a:sym typeface="Calibri" panose="020F0502020204030204" pitchFamily="34" charset="0"/>
              </a:defRPr>
            </a:lvl3pPr>
            <a:lvl4pPr marL="1371600" algn="l" rtl="0" fontAlgn="base" hangingPunct="0">
              <a:spcBef>
                <a:spcPct val="0"/>
              </a:spcBef>
              <a:spcAft>
                <a:spcPct val="0"/>
              </a:spcAft>
              <a:defRPr kern="1200">
                <a:solidFill>
                  <a:srgbClr val="000000"/>
                </a:solidFill>
                <a:latin typeface="Calibri" panose="020F0502020204030204" pitchFamily="34" charset="0"/>
                <a:ea typeface="MS PGothic" panose="020B0600070205080204" pitchFamily="34" charset="-128"/>
                <a:cs typeface="+mn-cs"/>
                <a:sym typeface="Calibri" panose="020F0502020204030204" pitchFamily="34" charset="0"/>
              </a:defRPr>
            </a:lvl4pPr>
            <a:lvl5pPr marL="1828800" algn="l" rtl="0" fontAlgn="base" hangingPunct="0">
              <a:spcBef>
                <a:spcPct val="0"/>
              </a:spcBef>
              <a:spcAft>
                <a:spcPct val="0"/>
              </a:spcAft>
              <a:defRPr kern="1200">
                <a:solidFill>
                  <a:srgbClr val="000000"/>
                </a:solidFill>
                <a:latin typeface="Calibri" panose="020F0502020204030204" pitchFamily="34" charset="0"/>
                <a:ea typeface="MS PGothic" panose="020B0600070205080204" pitchFamily="34" charset="-128"/>
                <a:cs typeface="+mn-cs"/>
                <a:sym typeface="Calibri" panose="020F0502020204030204" pitchFamily="34" charset="0"/>
              </a:defRPr>
            </a:lvl5pPr>
            <a:lvl6pPr marL="2286000" algn="l" defTabSz="914400" rtl="0" eaLnBrk="1" latinLnBrk="0" hangingPunct="1">
              <a:defRPr kern="1200">
                <a:solidFill>
                  <a:srgbClr val="000000"/>
                </a:solidFill>
                <a:latin typeface="Calibri" panose="020F0502020204030204" pitchFamily="34" charset="0"/>
                <a:ea typeface="MS PGothic" panose="020B0600070205080204" pitchFamily="34" charset="-128"/>
                <a:cs typeface="+mn-cs"/>
                <a:sym typeface="Calibri" panose="020F0502020204030204" pitchFamily="34" charset="0"/>
              </a:defRPr>
            </a:lvl6pPr>
            <a:lvl7pPr marL="2743200" algn="l" defTabSz="914400" rtl="0" eaLnBrk="1" latinLnBrk="0" hangingPunct="1">
              <a:defRPr kern="1200">
                <a:solidFill>
                  <a:srgbClr val="000000"/>
                </a:solidFill>
                <a:latin typeface="Calibri" panose="020F0502020204030204" pitchFamily="34" charset="0"/>
                <a:ea typeface="MS PGothic" panose="020B0600070205080204" pitchFamily="34" charset="-128"/>
                <a:cs typeface="+mn-cs"/>
                <a:sym typeface="Calibri" panose="020F0502020204030204" pitchFamily="34" charset="0"/>
              </a:defRPr>
            </a:lvl7pPr>
            <a:lvl8pPr marL="3200400" algn="l" defTabSz="914400" rtl="0" eaLnBrk="1" latinLnBrk="0" hangingPunct="1">
              <a:defRPr kern="1200">
                <a:solidFill>
                  <a:srgbClr val="000000"/>
                </a:solidFill>
                <a:latin typeface="Calibri" panose="020F0502020204030204" pitchFamily="34" charset="0"/>
                <a:ea typeface="MS PGothic" panose="020B0600070205080204" pitchFamily="34" charset="-128"/>
                <a:cs typeface="+mn-cs"/>
                <a:sym typeface="Calibri" panose="020F0502020204030204" pitchFamily="34" charset="0"/>
              </a:defRPr>
            </a:lvl8pPr>
            <a:lvl9pPr marL="3657600" algn="l" defTabSz="914400" rtl="0" eaLnBrk="1" latinLnBrk="0" hangingPunct="1">
              <a:defRPr kern="1200">
                <a:solidFill>
                  <a:srgbClr val="000000"/>
                </a:solidFill>
                <a:latin typeface="Calibri" panose="020F0502020204030204" pitchFamily="34" charset="0"/>
                <a:ea typeface="MS PGothic" panose="020B0600070205080204" pitchFamily="34" charset="-128"/>
                <a:cs typeface="+mn-cs"/>
                <a:sym typeface="Calibri" panose="020F0502020204030204" pitchFamily="34" charset="0"/>
              </a:defRPr>
            </a:lvl9pPr>
          </a:lstStyle>
          <a:p>
            <a:pPr>
              <a:spcBef>
                <a:spcPts val="200"/>
              </a:spcBef>
              <a:defRPr/>
            </a:pPr>
            <a:r>
              <a:rPr lang="fr" sz="1600" b="1" i="0">
                <a:solidFill>
                  <a:srgbClr val="000000"/>
                </a:solidFill>
              </a:rPr>
              <a:t>Inuits</a:t>
            </a:r>
          </a:p>
        </p:txBody>
      </p:sp>
      <p:sp>
        <p:nvSpPr>
          <p:cNvPr id="36" name="AutoShape 248">
            <a:extLst>
              <a:ext uri="{FF2B5EF4-FFF2-40B4-BE49-F238E27FC236}">
                <a16:creationId xmlns:a16="http://schemas.microsoft.com/office/drawing/2014/main" id="{B2010A30-760C-8A0D-6751-BD023549E0B1}"/>
              </a:ext>
            </a:extLst>
          </p:cNvPr>
          <p:cNvSpPr>
            <a:spLocks/>
          </p:cNvSpPr>
          <p:nvPr/>
        </p:nvSpPr>
        <p:spPr bwMode="auto">
          <a:xfrm>
            <a:off x="10247906" y="4919475"/>
            <a:ext cx="1502364" cy="36540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lc="http://schemas.openxmlformats.org/drawingml/2006/lockedCanvas" xmlns:a14="http://schemas.microsoft.com/office/drawing/2010/main">
                <a:solidFill>
                  <a:srgbClr val="FFFFFF"/>
                </a:solidFill>
              </a14:hiddenFill>
            </a:ext>
            <a:ext uri="{91240B29-F687-4f45-9708-019B960494DF}">
              <a14:hiddenLine xmlns="" xmlns:lc="http://schemas.openxmlformats.org/drawingml/2006/lockedCanvas" xmlns:a14="http://schemas.microsoft.com/office/drawing/2010/main" w="12700" cap="flat" cmpd="sng">
                <a:solidFill>
                  <a:srgbClr val="000000"/>
                </a:solidFill>
                <a:prstDash val="solid"/>
                <a:miter lim="0"/>
                <a:headEnd/>
                <a:tailEnd/>
              </a14:hiddenLine>
            </a:ext>
            <a:ext uri="{AF507438-7753-43e0-B8FC-AC1667EBCBE1}">
              <a14:hiddenEffects xmlns="" xmlns:lc="http://schemas.openxmlformats.org/drawingml/2006/lockedCanva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defPPr>
              <a:defRPr lang="es-ES"/>
            </a:defPPr>
            <a:lvl1pPr algn="l" rtl="0" fontAlgn="base" hangingPunct="0">
              <a:spcBef>
                <a:spcPct val="0"/>
              </a:spcBef>
              <a:spcAft>
                <a:spcPct val="0"/>
              </a:spcAft>
              <a:defRPr kern="1200">
                <a:solidFill>
                  <a:srgbClr val="000000"/>
                </a:solidFill>
                <a:latin typeface="Calibri" panose="020F0502020204030204" pitchFamily="34" charset="0"/>
                <a:ea typeface="MS PGothic" panose="020B0600070205080204" pitchFamily="34" charset="-128"/>
                <a:cs typeface="+mn-cs"/>
                <a:sym typeface="Calibri" panose="020F0502020204030204" pitchFamily="34" charset="0"/>
              </a:defRPr>
            </a:lvl1pPr>
            <a:lvl2pPr marL="457200" algn="l" rtl="0" fontAlgn="base" hangingPunct="0">
              <a:spcBef>
                <a:spcPct val="0"/>
              </a:spcBef>
              <a:spcAft>
                <a:spcPct val="0"/>
              </a:spcAft>
              <a:defRPr kern="1200">
                <a:solidFill>
                  <a:srgbClr val="000000"/>
                </a:solidFill>
                <a:latin typeface="Calibri" panose="020F0502020204030204" pitchFamily="34" charset="0"/>
                <a:ea typeface="MS PGothic" panose="020B0600070205080204" pitchFamily="34" charset="-128"/>
                <a:cs typeface="+mn-cs"/>
                <a:sym typeface="Calibri" panose="020F0502020204030204" pitchFamily="34" charset="0"/>
              </a:defRPr>
            </a:lvl2pPr>
            <a:lvl3pPr marL="914400" algn="l" rtl="0" fontAlgn="base" hangingPunct="0">
              <a:spcBef>
                <a:spcPct val="0"/>
              </a:spcBef>
              <a:spcAft>
                <a:spcPct val="0"/>
              </a:spcAft>
              <a:defRPr kern="1200">
                <a:solidFill>
                  <a:srgbClr val="000000"/>
                </a:solidFill>
                <a:latin typeface="Calibri" panose="020F0502020204030204" pitchFamily="34" charset="0"/>
                <a:ea typeface="MS PGothic" panose="020B0600070205080204" pitchFamily="34" charset="-128"/>
                <a:cs typeface="+mn-cs"/>
                <a:sym typeface="Calibri" panose="020F0502020204030204" pitchFamily="34" charset="0"/>
              </a:defRPr>
            </a:lvl3pPr>
            <a:lvl4pPr marL="1371600" algn="l" rtl="0" fontAlgn="base" hangingPunct="0">
              <a:spcBef>
                <a:spcPct val="0"/>
              </a:spcBef>
              <a:spcAft>
                <a:spcPct val="0"/>
              </a:spcAft>
              <a:defRPr kern="1200">
                <a:solidFill>
                  <a:srgbClr val="000000"/>
                </a:solidFill>
                <a:latin typeface="Calibri" panose="020F0502020204030204" pitchFamily="34" charset="0"/>
                <a:ea typeface="MS PGothic" panose="020B0600070205080204" pitchFamily="34" charset="-128"/>
                <a:cs typeface="+mn-cs"/>
                <a:sym typeface="Calibri" panose="020F0502020204030204" pitchFamily="34" charset="0"/>
              </a:defRPr>
            </a:lvl4pPr>
            <a:lvl5pPr marL="1828800" algn="l" rtl="0" fontAlgn="base" hangingPunct="0">
              <a:spcBef>
                <a:spcPct val="0"/>
              </a:spcBef>
              <a:spcAft>
                <a:spcPct val="0"/>
              </a:spcAft>
              <a:defRPr kern="1200">
                <a:solidFill>
                  <a:srgbClr val="000000"/>
                </a:solidFill>
                <a:latin typeface="Calibri" panose="020F0502020204030204" pitchFamily="34" charset="0"/>
                <a:ea typeface="MS PGothic" panose="020B0600070205080204" pitchFamily="34" charset="-128"/>
                <a:cs typeface="+mn-cs"/>
                <a:sym typeface="Calibri" panose="020F0502020204030204" pitchFamily="34" charset="0"/>
              </a:defRPr>
            </a:lvl5pPr>
            <a:lvl6pPr marL="2286000" algn="l" defTabSz="914400" rtl="0" eaLnBrk="1" latinLnBrk="0" hangingPunct="1">
              <a:defRPr kern="1200">
                <a:solidFill>
                  <a:srgbClr val="000000"/>
                </a:solidFill>
                <a:latin typeface="Calibri" panose="020F0502020204030204" pitchFamily="34" charset="0"/>
                <a:ea typeface="MS PGothic" panose="020B0600070205080204" pitchFamily="34" charset="-128"/>
                <a:cs typeface="+mn-cs"/>
                <a:sym typeface="Calibri" panose="020F0502020204030204" pitchFamily="34" charset="0"/>
              </a:defRPr>
            </a:lvl6pPr>
            <a:lvl7pPr marL="2743200" algn="l" defTabSz="914400" rtl="0" eaLnBrk="1" latinLnBrk="0" hangingPunct="1">
              <a:defRPr kern="1200">
                <a:solidFill>
                  <a:srgbClr val="000000"/>
                </a:solidFill>
                <a:latin typeface="Calibri" panose="020F0502020204030204" pitchFamily="34" charset="0"/>
                <a:ea typeface="MS PGothic" panose="020B0600070205080204" pitchFamily="34" charset="-128"/>
                <a:cs typeface="+mn-cs"/>
                <a:sym typeface="Calibri" panose="020F0502020204030204" pitchFamily="34" charset="0"/>
              </a:defRPr>
            </a:lvl7pPr>
            <a:lvl8pPr marL="3200400" algn="l" defTabSz="914400" rtl="0" eaLnBrk="1" latinLnBrk="0" hangingPunct="1">
              <a:defRPr kern="1200">
                <a:solidFill>
                  <a:srgbClr val="000000"/>
                </a:solidFill>
                <a:latin typeface="Calibri" panose="020F0502020204030204" pitchFamily="34" charset="0"/>
                <a:ea typeface="MS PGothic" panose="020B0600070205080204" pitchFamily="34" charset="-128"/>
                <a:cs typeface="+mn-cs"/>
                <a:sym typeface="Calibri" panose="020F0502020204030204" pitchFamily="34" charset="0"/>
              </a:defRPr>
            </a:lvl8pPr>
            <a:lvl9pPr marL="3657600" algn="l" defTabSz="914400" rtl="0" eaLnBrk="1" latinLnBrk="0" hangingPunct="1">
              <a:defRPr kern="1200">
                <a:solidFill>
                  <a:srgbClr val="000000"/>
                </a:solidFill>
                <a:latin typeface="Calibri" panose="020F0502020204030204" pitchFamily="34" charset="0"/>
                <a:ea typeface="MS PGothic" panose="020B0600070205080204" pitchFamily="34" charset="-128"/>
                <a:cs typeface="+mn-cs"/>
                <a:sym typeface="Calibri" panose="020F0502020204030204" pitchFamily="34" charset="0"/>
              </a:defRPr>
            </a:lvl9pPr>
          </a:lstStyle>
          <a:p>
            <a:pPr>
              <a:spcBef>
                <a:spcPts val="200"/>
              </a:spcBef>
              <a:defRPr/>
            </a:pPr>
            <a:r>
              <a:rPr lang="fr" sz="1600" b="1" i="0">
                <a:solidFill>
                  <a:srgbClr val="000000"/>
                </a:solidFill>
              </a:rPr>
              <a:t>Préfère ne pas dire</a:t>
            </a:r>
          </a:p>
        </p:txBody>
      </p:sp>
      <p:sp>
        <p:nvSpPr>
          <p:cNvPr id="37" name="AutoShape 244">
            <a:extLst>
              <a:ext uri="{FF2B5EF4-FFF2-40B4-BE49-F238E27FC236}">
                <a16:creationId xmlns:a16="http://schemas.microsoft.com/office/drawing/2014/main" id="{E9278010-3225-DC90-F484-F24C946D2241}"/>
              </a:ext>
            </a:extLst>
          </p:cNvPr>
          <p:cNvSpPr>
            <a:spLocks/>
          </p:cNvSpPr>
          <p:nvPr/>
        </p:nvSpPr>
        <p:spPr bwMode="auto">
          <a:xfrm>
            <a:off x="2262345" y="1203816"/>
            <a:ext cx="1798436" cy="5674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 xmlns:lc="http://schemas.openxmlformats.org/drawingml/2006/lockedCanvas" xmlns:a14="http://schemas.microsoft.com/office/drawing/2010/main">
                <a:solidFill>
                  <a:srgbClr val="FFFFFF"/>
                </a:solidFill>
              </a14:hiddenFill>
            </a:ext>
            <a:ext uri="{91240B29-F687-4f45-9708-019B960494DF}">
              <a14:hiddenLine xmlns="" xmlns:lc="http://schemas.openxmlformats.org/drawingml/2006/lockedCanvas" xmlns:a14="http://schemas.microsoft.com/office/drawing/2010/main" w="12700" cap="flat" cmpd="sng">
                <a:solidFill>
                  <a:srgbClr val="000000"/>
                </a:solidFill>
                <a:prstDash val="solid"/>
                <a:miter lim="0"/>
                <a:headEnd/>
                <a:tailEnd/>
              </a14:hiddenLine>
            </a:ext>
            <a:ext uri="{AF507438-7753-43e0-B8FC-AC1667EBCBE1}">
              <a14:hiddenEffects xmlns="" xmlns:lc="http://schemas.openxmlformats.org/drawingml/2006/lockedCanva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defPPr>
              <a:defRPr lang="es-ES"/>
            </a:defPPr>
            <a:lvl1pPr algn="l" rtl="0" fontAlgn="base" hangingPunct="0">
              <a:spcBef>
                <a:spcPct val="0"/>
              </a:spcBef>
              <a:spcAft>
                <a:spcPct val="0"/>
              </a:spcAft>
              <a:defRPr kern="1200">
                <a:solidFill>
                  <a:srgbClr val="000000"/>
                </a:solidFill>
                <a:latin typeface="Calibri" panose="020F0502020204030204" pitchFamily="34" charset="0"/>
                <a:ea typeface="MS PGothic" panose="020B0600070205080204" pitchFamily="34" charset="-128"/>
                <a:cs typeface="+mn-cs"/>
                <a:sym typeface="Calibri" panose="020F0502020204030204" pitchFamily="34" charset="0"/>
              </a:defRPr>
            </a:lvl1pPr>
            <a:lvl2pPr marL="457200" algn="l" rtl="0" fontAlgn="base" hangingPunct="0">
              <a:spcBef>
                <a:spcPct val="0"/>
              </a:spcBef>
              <a:spcAft>
                <a:spcPct val="0"/>
              </a:spcAft>
              <a:defRPr kern="1200">
                <a:solidFill>
                  <a:srgbClr val="000000"/>
                </a:solidFill>
                <a:latin typeface="Calibri" panose="020F0502020204030204" pitchFamily="34" charset="0"/>
                <a:ea typeface="MS PGothic" panose="020B0600070205080204" pitchFamily="34" charset="-128"/>
                <a:cs typeface="+mn-cs"/>
                <a:sym typeface="Calibri" panose="020F0502020204030204" pitchFamily="34" charset="0"/>
              </a:defRPr>
            </a:lvl2pPr>
            <a:lvl3pPr marL="914400" algn="l" rtl="0" fontAlgn="base" hangingPunct="0">
              <a:spcBef>
                <a:spcPct val="0"/>
              </a:spcBef>
              <a:spcAft>
                <a:spcPct val="0"/>
              </a:spcAft>
              <a:defRPr kern="1200">
                <a:solidFill>
                  <a:srgbClr val="000000"/>
                </a:solidFill>
                <a:latin typeface="Calibri" panose="020F0502020204030204" pitchFamily="34" charset="0"/>
                <a:ea typeface="MS PGothic" panose="020B0600070205080204" pitchFamily="34" charset="-128"/>
                <a:cs typeface="+mn-cs"/>
                <a:sym typeface="Calibri" panose="020F0502020204030204" pitchFamily="34" charset="0"/>
              </a:defRPr>
            </a:lvl3pPr>
            <a:lvl4pPr marL="1371600" algn="l" rtl="0" fontAlgn="base" hangingPunct="0">
              <a:spcBef>
                <a:spcPct val="0"/>
              </a:spcBef>
              <a:spcAft>
                <a:spcPct val="0"/>
              </a:spcAft>
              <a:defRPr kern="1200">
                <a:solidFill>
                  <a:srgbClr val="000000"/>
                </a:solidFill>
                <a:latin typeface="Calibri" panose="020F0502020204030204" pitchFamily="34" charset="0"/>
                <a:ea typeface="MS PGothic" panose="020B0600070205080204" pitchFamily="34" charset="-128"/>
                <a:cs typeface="+mn-cs"/>
                <a:sym typeface="Calibri" panose="020F0502020204030204" pitchFamily="34" charset="0"/>
              </a:defRPr>
            </a:lvl4pPr>
            <a:lvl5pPr marL="1828800" algn="l" rtl="0" fontAlgn="base" hangingPunct="0">
              <a:spcBef>
                <a:spcPct val="0"/>
              </a:spcBef>
              <a:spcAft>
                <a:spcPct val="0"/>
              </a:spcAft>
              <a:defRPr kern="1200">
                <a:solidFill>
                  <a:srgbClr val="000000"/>
                </a:solidFill>
                <a:latin typeface="Calibri" panose="020F0502020204030204" pitchFamily="34" charset="0"/>
                <a:ea typeface="MS PGothic" panose="020B0600070205080204" pitchFamily="34" charset="-128"/>
                <a:cs typeface="+mn-cs"/>
                <a:sym typeface="Calibri" panose="020F0502020204030204" pitchFamily="34" charset="0"/>
              </a:defRPr>
            </a:lvl5pPr>
            <a:lvl6pPr marL="2286000" algn="l" defTabSz="914400" rtl="0" eaLnBrk="1" latinLnBrk="0" hangingPunct="1">
              <a:defRPr kern="1200">
                <a:solidFill>
                  <a:srgbClr val="000000"/>
                </a:solidFill>
                <a:latin typeface="Calibri" panose="020F0502020204030204" pitchFamily="34" charset="0"/>
                <a:ea typeface="MS PGothic" panose="020B0600070205080204" pitchFamily="34" charset="-128"/>
                <a:cs typeface="+mn-cs"/>
                <a:sym typeface="Calibri" panose="020F0502020204030204" pitchFamily="34" charset="0"/>
              </a:defRPr>
            </a:lvl6pPr>
            <a:lvl7pPr marL="2743200" algn="l" defTabSz="914400" rtl="0" eaLnBrk="1" latinLnBrk="0" hangingPunct="1">
              <a:defRPr kern="1200">
                <a:solidFill>
                  <a:srgbClr val="000000"/>
                </a:solidFill>
                <a:latin typeface="Calibri" panose="020F0502020204030204" pitchFamily="34" charset="0"/>
                <a:ea typeface="MS PGothic" panose="020B0600070205080204" pitchFamily="34" charset="-128"/>
                <a:cs typeface="+mn-cs"/>
                <a:sym typeface="Calibri" panose="020F0502020204030204" pitchFamily="34" charset="0"/>
              </a:defRPr>
            </a:lvl7pPr>
            <a:lvl8pPr marL="3200400" algn="l" defTabSz="914400" rtl="0" eaLnBrk="1" latinLnBrk="0" hangingPunct="1">
              <a:defRPr kern="1200">
                <a:solidFill>
                  <a:srgbClr val="000000"/>
                </a:solidFill>
                <a:latin typeface="Calibri" panose="020F0502020204030204" pitchFamily="34" charset="0"/>
                <a:ea typeface="MS PGothic" panose="020B0600070205080204" pitchFamily="34" charset="-128"/>
                <a:cs typeface="+mn-cs"/>
                <a:sym typeface="Calibri" panose="020F0502020204030204" pitchFamily="34" charset="0"/>
              </a:defRPr>
            </a:lvl8pPr>
            <a:lvl9pPr marL="3657600" algn="l" defTabSz="914400" rtl="0" eaLnBrk="1" latinLnBrk="0" hangingPunct="1">
              <a:defRPr kern="1200">
                <a:solidFill>
                  <a:srgbClr val="000000"/>
                </a:solidFill>
                <a:latin typeface="Calibri" panose="020F0502020204030204" pitchFamily="34" charset="0"/>
                <a:ea typeface="MS PGothic" panose="020B0600070205080204" pitchFamily="34" charset="-128"/>
                <a:cs typeface="+mn-cs"/>
                <a:sym typeface="Calibri" panose="020F0502020204030204" pitchFamily="34" charset="0"/>
              </a:defRPr>
            </a:lvl9pPr>
          </a:lstStyle>
          <a:p>
            <a:pPr algn="ctr">
              <a:defRPr/>
            </a:pPr>
            <a:r>
              <a:rPr lang="fr" sz="2000" b="1" i="0" u="sng">
                <a:solidFill>
                  <a:srgbClr val="000000"/>
                </a:solidFill>
              </a:rPr>
              <a:t>Âge</a:t>
            </a:r>
          </a:p>
        </p:txBody>
      </p:sp>
      <p:sp>
        <p:nvSpPr>
          <p:cNvPr id="38" name="Freeform 2">
            <a:extLst>
              <a:ext uri="{FF2B5EF4-FFF2-40B4-BE49-F238E27FC236}">
                <a16:creationId xmlns:a16="http://schemas.microsoft.com/office/drawing/2014/main" id="{E3A07289-F747-1504-EBE7-E5EDAFD2D2AD}"/>
              </a:ext>
            </a:extLst>
          </p:cNvPr>
          <p:cNvSpPr>
            <a:spLocks noChangeArrowheads="1"/>
          </p:cNvSpPr>
          <p:nvPr/>
        </p:nvSpPr>
        <p:spPr bwMode="auto">
          <a:xfrm>
            <a:off x="1960701" y="2026296"/>
            <a:ext cx="696848" cy="699954"/>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solidFill>
            <a:schemeClr val="bg1">
              <a:lumMod val="95000"/>
            </a:schemeClr>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latin typeface="Calibri Light"/>
            </a:endParaRPr>
          </a:p>
        </p:txBody>
      </p:sp>
      <p:grpSp>
        <p:nvGrpSpPr>
          <p:cNvPr id="39" name="Group 38">
            <a:extLst>
              <a:ext uri="{FF2B5EF4-FFF2-40B4-BE49-F238E27FC236}">
                <a16:creationId xmlns:a16="http://schemas.microsoft.com/office/drawing/2014/main" id="{BB5CB458-FD8F-534D-95BE-B0A80739FAE0}"/>
              </a:ext>
            </a:extLst>
          </p:cNvPr>
          <p:cNvGrpSpPr/>
          <p:nvPr/>
        </p:nvGrpSpPr>
        <p:grpSpPr>
          <a:xfrm>
            <a:off x="1887251" y="1949523"/>
            <a:ext cx="849347" cy="853021"/>
            <a:chOff x="1119258" y="2257147"/>
            <a:chExt cx="1868076" cy="1868076"/>
          </a:xfrm>
          <a:solidFill>
            <a:srgbClr val="2F5597"/>
          </a:solidFill>
        </p:grpSpPr>
        <p:sp>
          <p:nvSpPr>
            <p:cNvPr id="40" name="Freeform 6">
              <a:extLst>
                <a:ext uri="{FF2B5EF4-FFF2-40B4-BE49-F238E27FC236}">
                  <a16:creationId xmlns:a16="http://schemas.microsoft.com/office/drawing/2014/main" id="{AC529BFF-9BA7-14A9-6244-35409FED41D0}"/>
                </a:ext>
              </a:extLst>
            </p:cNvPr>
            <p:cNvSpPr>
              <a:spLocks/>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41" name="Freeform 7">
              <a:extLst>
                <a:ext uri="{FF2B5EF4-FFF2-40B4-BE49-F238E27FC236}">
                  <a16:creationId xmlns:a16="http://schemas.microsoft.com/office/drawing/2014/main" id="{F511E254-D571-601C-F035-533234A82653}"/>
                </a:ext>
              </a:extLst>
            </p:cNvPr>
            <p:cNvSpPr>
              <a:spLocks/>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42" name="Freeform 8">
              <a:extLst>
                <a:ext uri="{FF2B5EF4-FFF2-40B4-BE49-F238E27FC236}">
                  <a16:creationId xmlns:a16="http://schemas.microsoft.com/office/drawing/2014/main" id="{4E753C42-123F-7026-41A2-6CDC55FE7721}"/>
                </a:ext>
              </a:extLst>
            </p:cNvPr>
            <p:cNvSpPr>
              <a:spLocks/>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43" name="Freeform 9">
              <a:extLst>
                <a:ext uri="{FF2B5EF4-FFF2-40B4-BE49-F238E27FC236}">
                  <a16:creationId xmlns:a16="http://schemas.microsoft.com/office/drawing/2014/main" id="{E79942DA-BEAE-FDC1-048D-713997F27AC3}"/>
                </a:ext>
              </a:extLst>
            </p:cNvPr>
            <p:cNvSpPr>
              <a:spLocks/>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44" name="Freeform 10">
              <a:extLst>
                <a:ext uri="{FF2B5EF4-FFF2-40B4-BE49-F238E27FC236}">
                  <a16:creationId xmlns:a16="http://schemas.microsoft.com/office/drawing/2014/main" id="{71B6EE4D-0B70-AFDC-9E00-7F1828EED6EF}"/>
                </a:ext>
              </a:extLst>
            </p:cNvPr>
            <p:cNvSpPr>
              <a:spLocks/>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45" name="Freeform 11">
              <a:extLst>
                <a:ext uri="{FF2B5EF4-FFF2-40B4-BE49-F238E27FC236}">
                  <a16:creationId xmlns:a16="http://schemas.microsoft.com/office/drawing/2014/main" id="{57848A12-DBBF-FA63-55D4-370A58416D03}"/>
                </a:ext>
              </a:extLst>
            </p:cNvPr>
            <p:cNvSpPr>
              <a:spLocks/>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46" name="Freeform 12">
              <a:extLst>
                <a:ext uri="{FF2B5EF4-FFF2-40B4-BE49-F238E27FC236}">
                  <a16:creationId xmlns:a16="http://schemas.microsoft.com/office/drawing/2014/main" id="{7754D8DE-A2E9-8B0F-3B11-BD13E47A2EF3}"/>
                </a:ext>
              </a:extLst>
            </p:cNvPr>
            <p:cNvSpPr>
              <a:spLocks/>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47" name="Freeform 13">
              <a:extLst>
                <a:ext uri="{FF2B5EF4-FFF2-40B4-BE49-F238E27FC236}">
                  <a16:creationId xmlns:a16="http://schemas.microsoft.com/office/drawing/2014/main" id="{DE6876FE-BD26-44AE-A076-DC6D71E1C787}"/>
                </a:ext>
              </a:extLst>
            </p:cNvPr>
            <p:cNvSpPr>
              <a:spLocks/>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48" name="Freeform 14">
              <a:extLst>
                <a:ext uri="{FF2B5EF4-FFF2-40B4-BE49-F238E27FC236}">
                  <a16:creationId xmlns:a16="http://schemas.microsoft.com/office/drawing/2014/main" id="{FEA4987D-F488-D799-777C-0C99BAB0CFBC}"/>
                </a:ext>
              </a:extLst>
            </p:cNvPr>
            <p:cNvSpPr>
              <a:spLocks/>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49" name="Freeform 15">
              <a:extLst>
                <a:ext uri="{FF2B5EF4-FFF2-40B4-BE49-F238E27FC236}">
                  <a16:creationId xmlns:a16="http://schemas.microsoft.com/office/drawing/2014/main" id="{F20C5D6E-3803-D67A-D406-110FC82C9A3A}"/>
                </a:ext>
              </a:extLst>
            </p:cNvPr>
            <p:cNvSpPr>
              <a:spLocks/>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50" name="Freeform 16">
              <a:extLst>
                <a:ext uri="{FF2B5EF4-FFF2-40B4-BE49-F238E27FC236}">
                  <a16:creationId xmlns:a16="http://schemas.microsoft.com/office/drawing/2014/main" id="{351399E2-BB37-FCA8-6A15-1226EAC6A3CB}"/>
                </a:ext>
              </a:extLst>
            </p:cNvPr>
            <p:cNvSpPr>
              <a:spLocks/>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51" name="Freeform 17">
              <a:extLst>
                <a:ext uri="{FF2B5EF4-FFF2-40B4-BE49-F238E27FC236}">
                  <a16:creationId xmlns:a16="http://schemas.microsoft.com/office/drawing/2014/main" id="{AEF03ED1-CC0F-F62F-8B25-49594C215877}"/>
                </a:ext>
              </a:extLst>
            </p:cNvPr>
            <p:cNvSpPr>
              <a:spLocks/>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grpSp>
      <p:sp>
        <p:nvSpPr>
          <p:cNvPr id="52" name="TextBox 51">
            <a:extLst>
              <a:ext uri="{FF2B5EF4-FFF2-40B4-BE49-F238E27FC236}">
                <a16:creationId xmlns:a16="http://schemas.microsoft.com/office/drawing/2014/main" id="{B4D1B6C7-045C-51A0-0940-2331FA8FF490}"/>
              </a:ext>
            </a:extLst>
          </p:cNvPr>
          <p:cNvSpPr txBox="1"/>
          <p:nvPr/>
        </p:nvSpPr>
        <p:spPr>
          <a:xfrm>
            <a:off x="1923262" y="2163609"/>
            <a:ext cx="791224" cy="430837"/>
          </a:xfrm>
          <a:prstGeom prst="rect">
            <a:avLst/>
          </a:prstGeom>
          <a:noFill/>
        </p:spPr>
        <p:txBody>
          <a:bodyPr wrap="square" lIns="121872" tIns="60935" rIns="121872" bIns="60935" rtlCol="0">
            <a:spAutoFit/>
          </a:bodyPr>
          <a:lstStyle/>
          <a:p>
            <a:pPr algn="ctr"/>
            <a:r>
              <a:rPr lang="fr" sz="2000" b="1" i="0">
                <a:solidFill>
                  <a:srgbClr val="000000"/>
                </a:solidFill>
              </a:rPr>
              <a:t>9%</a:t>
            </a:r>
          </a:p>
        </p:txBody>
      </p:sp>
      <p:sp>
        <p:nvSpPr>
          <p:cNvPr id="53" name="Freeform 2">
            <a:extLst>
              <a:ext uri="{FF2B5EF4-FFF2-40B4-BE49-F238E27FC236}">
                <a16:creationId xmlns:a16="http://schemas.microsoft.com/office/drawing/2014/main" id="{64A9DAC7-7A95-15AC-C801-6BE60F9E44B6}"/>
              </a:ext>
            </a:extLst>
          </p:cNvPr>
          <p:cNvSpPr>
            <a:spLocks noChangeArrowheads="1"/>
          </p:cNvSpPr>
          <p:nvPr/>
        </p:nvSpPr>
        <p:spPr bwMode="auto">
          <a:xfrm>
            <a:off x="1960701" y="2930599"/>
            <a:ext cx="696848" cy="699954"/>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solidFill>
            <a:schemeClr val="bg1">
              <a:lumMod val="95000"/>
            </a:schemeClr>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latin typeface="Calibri Light"/>
            </a:endParaRPr>
          </a:p>
        </p:txBody>
      </p:sp>
      <p:grpSp>
        <p:nvGrpSpPr>
          <p:cNvPr id="54" name="Group 53">
            <a:extLst>
              <a:ext uri="{FF2B5EF4-FFF2-40B4-BE49-F238E27FC236}">
                <a16:creationId xmlns:a16="http://schemas.microsoft.com/office/drawing/2014/main" id="{2324CF9C-A0B9-5D06-DDDA-C152E6AB7BD0}"/>
              </a:ext>
            </a:extLst>
          </p:cNvPr>
          <p:cNvGrpSpPr/>
          <p:nvPr/>
        </p:nvGrpSpPr>
        <p:grpSpPr>
          <a:xfrm>
            <a:off x="1887251" y="2853826"/>
            <a:ext cx="849347" cy="853021"/>
            <a:chOff x="1119258" y="2257147"/>
            <a:chExt cx="1868076" cy="1868076"/>
          </a:xfrm>
          <a:solidFill>
            <a:srgbClr val="2F5597"/>
          </a:solidFill>
        </p:grpSpPr>
        <p:sp>
          <p:nvSpPr>
            <p:cNvPr id="55" name="Freeform 6">
              <a:extLst>
                <a:ext uri="{FF2B5EF4-FFF2-40B4-BE49-F238E27FC236}">
                  <a16:creationId xmlns:a16="http://schemas.microsoft.com/office/drawing/2014/main" id="{018C037D-9BF5-E21D-FEC6-5A8EF64C989E}"/>
                </a:ext>
              </a:extLst>
            </p:cNvPr>
            <p:cNvSpPr>
              <a:spLocks/>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56" name="Freeform 7">
              <a:extLst>
                <a:ext uri="{FF2B5EF4-FFF2-40B4-BE49-F238E27FC236}">
                  <a16:creationId xmlns:a16="http://schemas.microsoft.com/office/drawing/2014/main" id="{86EFF4DF-9032-D60A-A199-6E49B1BE0BF5}"/>
                </a:ext>
              </a:extLst>
            </p:cNvPr>
            <p:cNvSpPr>
              <a:spLocks/>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57" name="Freeform 8">
              <a:extLst>
                <a:ext uri="{FF2B5EF4-FFF2-40B4-BE49-F238E27FC236}">
                  <a16:creationId xmlns:a16="http://schemas.microsoft.com/office/drawing/2014/main" id="{A5B99AC8-915E-7295-D81B-3BF43600E5E1}"/>
                </a:ext>
              </a:extLst>
            </p:cNvPr>
            <p:cNvSpPr>
              <a:spLocks/>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58" name="Freeform 9">
              <a:extLst>
                <a:ext uri="{FF2B5EF4-FFF2-40B4-BE49-F238E27FC236}">
                  <a16:creationId xmlns:a16="http://schemas.microsoft.com/office/drawing/2014/main" id="{77A9DA27-1D49-267A-A21F-3C19BB7B10CF}"/>
                </a:ext>
              </a:extLst>
            </p:cNvPr>
            <p:cNvSpPr>
              <a:spLocks/>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59" name="Freeform 10">
              <a:extLst>
                <a:ext uri="{FF2B5EF4-FFF2-40B4-BE49-F238E27FC236}">
                  <a16:creationId xmlns:a16="http://schemas.microsoft.com/office/drawing/2014/main" id="{03EEE78D-7C53-C22E-98C4-4C1BEB6387EC}"/>
                </a:ext>
              </a:extLst>
            </p:cNvPr>
            <p:cNvSpPr>
              <a:spLocks/>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60" name="Freeform 11">
              <a:extLst>
                <a:ext uri="{FF2B5EF4-FFF2-40B4-BE49-F238E27FC236}">
                  <a16:creationId xmlns:a16="http://schemas.microsoft.com/office/drawing/2014/main" id="{D75523AD-0375-48B7-2001-6A124E3D32D7}"/>
                </a:ext>
              </a:extLst>
            </p:cNvPr>
            <p:cNvSpPr>
              <a:spLocks/>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61" name="Freeform 12">
              <a:extLst>
                <a:ext uri="{FF2B5EF4-FFF2-40B4-BE49-F238E27FC236}">
                  <a16:creationId xmlns:a16="http://schemas.microsoft.com/office/drawing/2014/main" id="{DA4DE43B-C85F-0E01-5BE0-020B7EF21EDB}"/>
                </a:ext>
              </a:extLst>
            </p:cNvPr>
            <p:cNvSpPr>
              <a:spLocks/>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62" name="Freeform 13">
              <a:extLst>
                <a:ext uri="{FF2B5EF4-FFF2-40B4-BE49-F238E27FC236}">
                  <a16:creationId xmlns:a16="http://schemas.microsoft.com/office/drawing/2014/main" id="{9D054765-89B1-15BC-6DC7-4D95C090E0C5}"/>
                </a:ext>
              </a:extLst>
            </p:cNvPr>
            <p:cNvSpPr>
              <a:spLocks/>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63" name="Freeform 14">
              <a:extLst>
                <a:ext uri="{FF2B5EF4-FFF2-40B4-BE49-F238E27FC236}">
                  <a16:creationId xmlns:a16="http://schemas.microsoft.com/office/drawing/2014/main" id="{5EE7BB74-A6A9-BA25-2E83-82FA5EB3E20D}"/>
                </a:ext>
              </a:extLst>
            </p:cNvPr>
            <p:cNvSpPr>
              <a:spLocks/>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64" name="Freeform 15">
              <a:extLst>
                <a:ext uri="{FF2B5EF4-FFF2-40B4-BE49-F238E27FC236}">
                  <a16:creationId xmlns:a16="http://schemas.microsoft.com/office/drawing/2014/main" id="{55C2D91C-0108-FEC6-729A-7FB74586C490}"/>
                </a:ext>
              </a:extLst>
            </p:cNvPr>
            <p:cNvSpPr>
              <a:spLocks/>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65" name="Freeform 16">
              <a:extLst>
                <a:ext uri="{FF2B5EF4-FFF2-40B4-BE49-F238E27FC236}">
                  <a16:creationId xmlns:a16="http://schemas.microsoft.com/office/drawing/2014/main" id="{60E9F059-7529-5FC0-7B26-737A86CC01F7}"/>
                </a:ext>
              </a:extLst>
            </p:cNvPr>
            <p:cNvSpPr>
              <a:spLocks/>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66" name="Freeform 17">
              <a:extLst>
                <a:ext uri="{FF2B5EF4-FFF2-40B4-BE49-F238E27FC236}">
                  <a16:creationId xmlns:a16="http://schemas.microsoft.com/office/drawing/2014/main" id="{DDE45BE2-2AC9-E35E-DADF-AC0C50DBEFCC}"/>
                </a:ext>
              </a:extLst>
            </p:cNvPr>
            <p:cNvSpPr>
              <a:spLocks/>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grpSp>
      <p:sp>
        <p:nvSpPr>
          <p:cNvPr id="67" name="TextBox 66">
            <a:extLst>
              <a:ext uri="{FF2B5EF4-FFF2-40B4-BE49-F238E27FC236}">
                <a16:creationId xmlns:a16="http://schemas.microsoft.com/office/drawing/2014/main" id="{7D487DF7-C0C2-881F-3EFD-B4D20D88F0C4}"/>
              </a:ext>
            </a:extLst>
          </p:cNvPr>
          <p:cNvSpPr txBox="1"/>
          <p:nvPr/>
        </p:nvSpPr>
        <p:spPr>
          <a:xfrm>
            <a:off x="1923262" y="3067912"/>
            <a:ext cx="791224" cy="430837"/>
          </a:xfrm>
          <a:prstGeom prst="rect">
            <a:avLst/>
          </a:prstGeom>
          <a:noFill/>
        </p:spPr>
        <p:txBody>
          <a:bodyPr wrap="square" lIns="121872" tIns="60935" rIns="121872" bIns="60935" rtlCol="0">
            <a:spAutoFit/>
          </a:bodyPr>
          <a:lstStyle/>
          <a:p>
            <a:pPr algn="ctr"/>
            <a:r>
              <a:rPr lang="fr" sz="2000" b="1" i="0">
                <a:solidFill>
                  <a:srgbClr val="000000"/>
                </a:solidFill>
              </a:rPr>
              <a:t>49%</a:t>
            </a:r>
          </a:p>
        </p:txBody>
      </p:sp>
      <p:sp>
        <p:nvSpPr>
          <p:cNvPr id="68" name="Freeform 2">
            <a:extLst>
              <a:ext uri="{FF2B5EF4-FFF2-40B4-BE49-F238E27FC236}">
                <a16:creationId xmlns:a16="http://schemas.microsoft.com/office/drawing/2014/main" id="{C3A7D2CE-8269-7273-20E0-B9A0E64CFB27}"/>
              </a:ext>
            </a:extLst>
          </p:cNvPr>
          <p:cNvSpPr>
            <a:spLocks noChangeArrowheads="1"/>
          </p:cNvSpPr>
          <p:nvPr/>
        </p:nvSpPr>
        <p:spPr bwMode="auto">
          <a:xfrm>
            <a:off x="1960701" y="3836263"/>
            <a:ext cx="696848" cy="699954"/>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solidFill>
            <a:schemeClr val="bg1">
              <a:lumMod val="95000"/>
            </a:schemeClr>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latin typeface="Calibri Light"/>
            </a:endParaRPr>
          </a:p>
        </p:txBody>
      </p:sp>
      <p:grpSp>
        <p:nvGrpSpPr>
          <p:cNvPr id="69" name="Group 68">
            <a:extLst>
              <a:ext uri="{FF2B5EF4-FFF2-40B4-BE49-F238E27FC236}">
                <a16:creationId xmlns:a16="http://schemas.microsoft.com/office/drawing/2014/main" id="{E73A9267-7932-6F79-4E19-F232735B51FB}"/>
              </a:ext>
            </a:extLst>
          </p:cNvPr>
          <p:cNvGrpSpPr/>
          <p:nvPr/>
        </p:nvGrpSpPr>
        <p:grpSpPr>
          <a:xfrm>
            <a:off x="1887251" y="3759490"/>
            <a:ext cx="849347" cy="853021"/>
            <a:chOff x="1119258" y="2257147"/>
            <a:chExt cx="1868076" cy="1868076"/>
          </a:xfrm>
          <a:solidFill>
            <a:srgbClr val="2F5597"/>
          </a:solidFill>
        </p:grpSpPr>
        <p:sp>
          <p:nvSpPr>
            <p:cNvPr id="70" name="Freeform 6">
              <a:extLst>
                <a:ext uri="{FF2B5EF4-FFF2-40B4-BE49-F238E27FC236}">
                  <a16:creationId xmlns:a16="http://schemas.microsoft.com/office/drawing/2014/main" id="{CD5A4E96-AC53-3FEF-509A-010EF8367FCE}"/>
                </a:ext>
              </a:extLst>
            </p:cNvPr>
            <p:cNvSpPr>
              <a:spLocks/>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71" name="Freeform 7">
              <a:extLst>
                <a:ext uri="{FF2B5EF4-FFF2-40B4-BE49-F238E27FC236}">
                  <a16:creationId xmlns:a16="http://schemas.microsoft.com/office/drawing/2014/main" id="{7465207D-CEFE-7814-A2F2-6C13613D8B25}"/>
                </a:ext>
              </a:extLst>
            </p:cNvPr>
            <p:cNvSpPr>
              <a:spLocks/>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72" name="Freeform 8">
              <a:extLst>
                <a:ext uri="{FF2B5EF4-FFF2-40B4-BE49-F238E27FC236}">
                  <a16:creationId xmlns:a16="http://schemas.microsoft.com/office/drawing/2014/main" id="{D15926B0-81F9-EC66-B55B-1CF348ACBC72}"/>
                </a:ext>
              </a:extLst>
            </p:cNvPr>
            <p:cNvSpPr>
              <a:spLocks/>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73" name="Freeform 9">
              <a:extLst>
                <a:ext uri="{FF2B5EF4-FFF2-40B4-BE49-F238E27FC236}">
                  <a16:creationId xmlns:a16="http://schemas.microsoft.com/office/drawing/2014/main" id="{CFEDC4B0-CA7A-E319-1E99-75DEC2103DFD}"/>
                </a:ext>
              </a:extLst>
            </p:cNvPr>
            <p:cNvSpPr>
              <a:spLocks/>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74" name="Freeform 10">
              <a:extLst>
                <a:ext uri="{FF2B5EF4-FFF2-40B4-BE49-F238E27FC236}">
                  <a16:creationId xmlns:a16="http://schemas.microsoft.com/office/drawing/2014/main" id="{765CDC54-D336-24BF-D006-D4E959AE217E}"/>
                </a:ext>
              </a:extLst>
            </p:cNvPr>
            <p:cNvSpPr>
              <a:spLocks/>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75" name="Freeform 11">
              <a:extLst>
                <a:ext uri="{FF2B5EF4-FFF2-40B4-BE49-F238E27FC236}">
                  <a16:creationId xmlns:a16="http://schemas.microsoft.com/office/drawing/2014/main" id="{EF69C9D4-4A8D-C0F1-F230-989388F17760}"/>
                </a:ext>
              </a:extLst>
            </p:cNvPr>
            <p:cNvSpPr>
              <a:spLocks/>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76" name="Freeform 12">
              <a:extLst>
                <a:ext uri="{FF2B5EF4-FFF2-40B4-BE49-F238E27FC236}">
                  <a16:creationId xmlns:a16="http://schemas.microsoft.com/office/drawing/2014/main" id="{03A286CC-16E9-2F03-D47B-3DCEE25B4A2E}"/>
                </a:ext>
              </a:extLst>
            </p:cNvPr>
            <p:cNvSpPr>
              <a:spLocks/>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77" name="Freeform 13">
              <a:extLst>
                <a:ext uri="{FF2B5EF4-FFF2-40B4-BE49-F238E27FC236}">
                  <a16:creationId xmlns:a16="http://schemas.microsoft.com/office/drawing/2014/main" id="{319C47FE-CF75-FF6E-E2D3-262CD4A60B20}"/>
                </a:ext>
              </a:extLst>
            </p:cNvPr>
            <p:cNvSpPr>
              <a:spLocks/>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78" name="Freeform 14">
              <a:extLst>
                <a:ext uri="{FF2B5EF4-FFF2-40B4-BE49-F238E27FC236}">
                  <a16:creationId xmlns:a16="http://schemas.microsoft.com/office/drawing/2014/main" id="{D8566B24-5D89-447D-A693-9AAC6D948FD7}"/>
                </a:ext>
              </a:extLst>
            </p:cNvPr>
            <p:cNvSpPr>
              <a:spLocks/>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79" name="Freeform 15">
              <a:extLst>
                <a:ext uri="{FF2B5EF4-FFF2-40B4-BE49-F238E27FC236}">
                  <a16:creationId xmlns:a16="http://schemas.microsoft.com/office/drawing/2014/main" id="{4A057B04-D688-AF05-2757-4F942153A93A}"/>
                </a:ext>
              </a:extLst>
            </p:cNvPr>
            <p:cNvSpPr>
              <a:spLocks/>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80" name="Freeform 16">
              <a:extLst>
                <a:ext uri="{FF2B5EF4-FFF2-40B4-BE49-F238E27FC236}">
                  <a16:creationId xmlns:a16="http://schemas.microsoft.com/office/drawing/2014/main" id="{46729D9E-2AB5-F883-03BB-CE1F59D427D8}"/>
                </a:ext>
              </a:extLst>
            </p:cNvPr>
            <p:cNvSpPr>
              <a:spLocks/>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81" name="Freeform 17">
              <a:extLst>
                <a:ext uri="{FF2B5EF4-FFF2-40B4-BE49-F238E27FC236}">
                  <a16:creationId xmlns:a16="http://schemas.microsoft.com/office/drawing/2014/main" id="{CD1BB4E3-84D5-4440-CDDF-BAAE3D313E8D}"/>
                </a:ext>
              </a:extLst>
            </p:cNvPr>
            <p:cNvSpPr>
              <a:spLocks/>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grpSp>
      <p:sp>
        <p:nvSpPr>
          <p:cNvPr id="82" name="TextBox 81">
            <a:extLst>
              <a:ext uri="{FF2B5EF4-FFF2-40B4-BE49-F238E27FC236}">
                <a16:creationId xmlns:a16="http://schemas.microsoft.com/office/drawing/2014/main" id="{E676E9B5-67EC-3941-783F-F36073147DBC}"/>
              </a:ext>
            </a:extLst>
          </p:cNvPr>
          <p:cNvSpPr txBox="1"/>
          <p:nvPr/>
        </p:nvSpPr>
        <p:spPr>
          <a:xfrm>
            <a:off x="1923262" y="3973576"/>
            <a:ext cx="791224" cy="430837"/>
          </a:xfrm>
          <a:prstGeom prst="rect">
            <a:avLst/>
          </a:prstGeom>
          <a:noFill/>
        </p:spPr>
        <p:txBody>
          <a:bodyPr wrap="square" lIns="121872" tIns="60935" rIns="121872" bIns="60935" rtlCol="0">
            <a:spAutoFit/>
          </a:bodyPr>
          <a:lstStyle/>
          <a:p>
            <a:pPr algn="ctr"/>
            <a:r>
              <a:rPr lang="fr" sz="2000" b="1" i="0">
                <a:solidFill>
                  <a:srgbClr val="000000"/>
                </a:solidFill>
              </a:rPr>
              <a:t>35%</a:t>
            </a:r>
          </a:p>
        </p:txBody>
      </p:sp>
      <p:sp>
        <p:nvSpPr>
          <p:cNvPr id="83" name="Freeform 2">
            <a:extLst>
              <a:ext uri="{FF2B5EF4-FFF2-40B4-BE49-F238E27FC236}">
                <a16:creationId xmlns:a16="http://schemas.microsoft.com/office/drawing/2014/main" id="{0DB1CEFF-721A-9FC7-602F-D4DA50C07CDE}"/>
              </a:ext>
            </a:extLst>
          </p:cNvPr>
          <p:cNvSpPr>
            <a:spLocks noChangeArrowheads="1"/>
          </p:cNvSpPr>
          <p:nvPr/>
        </p:nvSpPr>
        <p:spPr bwMode="auto">
          <a:xfrm>
            <a:off x="1964867" y="4742406"/>
            <a:ext cx="696848" cy="699954"/>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solidFill>
            <a:schemeClr val="bg1">
              <a:lumMod val="95000"/>
            </a:schemeClr>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latin typeface="Calibri Light"/>
            </a:endParaRPr>
          </a:p>
        </p:txBody>
      </p:sp>
      <p:grpSp>
        <p:nvGrpSpPr>
          <p:cNvPr id="84" name="Group 83">
            <a:extLst>
              <a:ext uri="{FF2B5EF4-FFF2-40B4-BE49-F238E27FC236}">
                <a16:creationId xmlns:a16="http://schemas.microsoft.com/office/drawing/2014/main" id="{6C86850C-631D-1118-0EB1-E980C7E55C25}"/>
              </a:ext>
            </a:extLst>
          </p:cNvPr>
          <p:cNvGrpSpPr/>
          <p:nvPr/>
        </p:nvGrpSpPr>
        <p:grpSpPr>
          <a:xfrm>
            <a:off x="1891417" y="4665633"/>
            <a:ext cx="849347" cy="853021"/>
            <a:chOff x="1119258" y="2257147"/>
            <a:chExt cx="1868076" cy="1868076"/>
          </a:xfrm>
          <a:solidFill>
            <a:srgbClr val="2F5597"/>
          </a:solidFill>
        </p:grpSpPr>
        <p:sp>
          <p:nvSpPr>
            <p:cNvPr id="85" name="Freeform 6">
              <a:extLst>
                <a:ext uri="{FF2B5EF4-FFF2-40B4-BE49-F238E27FC236}">
                  <a16:creationId xmlns:a16="http://schemas.microsoft.com/office/drawing/2014/main" id="{416899F5-BDCE-2BF3-23BE-91677C645FA3}"/>
                </a:ext>
              </a:extLst>
            </p:cNvPr>
            <p:cNvSpPr>
              <a:spLocks/>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86" name="Freeform 7">
              <a:extLst>
                <a:ext uri="{FF2B5EF4-FFF2-40B4-BE49-F238E27FC236}">
                  <a16:creationId xmlns:a16="http://schemas.microsoft.com/office/drawing/2014/main" id="{A65CA085-59BF-105B-15AA-20618B92C530}"/>
                </a:ext>
              </a:extLst>
            </p:cNvPr>
            <p:cNvSpPr>
              <a:spLocks/>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87" name="Freeform 8">
              <a:extLst>
                <a:ext uri="{FF2B5EF4-FFF2-40B4-BE49-F238E27FC236}">
                  <a16:creationId xmlns:a16="http://schemas.microsoft.com/office/drawing/2014/main" id="{498052F0-221E-D1CF-2A96-02F2C44455AD}"/>
                </a:ext>
              </a:extLst>
            </p:cNvPr>
            <p:cNvSpPr>
              <a:spLocks/>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88" name="Freeform 9">
              <a:extLst>
                <a:ext uri="{FF2B5EF4-FFF2-40B4-BE49-F238E27FC236}">
                  <a16:creationId xmlns:a16="http://schemas.microsoft.com/office/drawing/2014/main" id="{A1726631-3435-5609-D8CF-4B2C3FB0AFB5}"/>
                </a:ext>
              </a:extLst>
            </p:cNvPr>
            <p:cNvSpPr>
              <a:spLocks/>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89" name="Freeform 10">
              <a:extLst>
                <a:ext uri="{FF2B5EF4-FFF2-40B4-BE49-F238E27FC236}">
                  <a16:creationId xmlns:a16="http://schemas.microsoft.com/office/drawing/2014/main" id="{5CD44B3E-04D4-7F70-6868-9E1BA8D531EE}"/>
                </a:ext>
              </a:extLst>
            </p:cNvPr>
            <p:cNvSpPr>
              <a:spLocks/>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90" name="Freeform 11">
              <a:extLst>
                <a:ext uri="{FF2B5EF4-FFF2-40B4-BE49-F238E27FC236}">
                  <a16:creationId xmlns:a16="http://schemas.microsoft.com/office/drawing/2014/main" id="{23BE3D42-731D-CADA-D488-3C270FFB2B67}"/>
                </a:ext>
              </a:extLst>
            </p:cNvPr>
            <p:cNvSpPr>
              <a:spLocks/>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91" name="Freeform 12">
              <a:extLst>
                <a:ext uri="{FF2B5EF4-FFF2-40B4-BE49-F238E27FC236}">
                  <a16:creationId xmlns:a16="http://schemas.microsoft.com/office/drawing/2014/main" id="{8518C841-FBDF-480F-97B0-08DF9C4C9924}"/>
                </a:ext>
              </a:extLst>
            </p:cNvPr>
            <p:cNvSpPr>
              <a:spLocks/>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92" name="Freeform 13">
              <a:extLst>
                <a:ext uri="{FF2B5EF4-FFF2-40B4-BE49-F238E27FC236}">
                  <a16:creationId xmlns:a16="http://schemas.microsoft.com/office/drawing/2014/main" id="{D231F5FB-6350-2E45-28EA-93265975E3E9}"/>
                </a:ext>
              </a:extLst>
            </p:cNvPr>
            <p:cNvSpPr>
              <a:spLocks/>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93" name="Freeform 14">
              <a:extLst>
                <a:ext uri="{FF2B5EF4-FFF2-40B4-BE49-F238E27FC236}">
                  <a16:creationId xmlns:a16="http://schemas.microsoft.com/office/drawing/2014/main" id="{6E01CA0B-693D-7564-43C7-86AAFB18D5C3}"/>
                </a:ext>
              </a:extLst>
            </p:cNvPr>
            <p:cNvSpPr>
              <a:spLocks/>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94" name="Freeform 15">
              <a:extLst>
                <a:ext uri="{FF2B5EF4-FFF2-40B4-BE49-F238E27FC236}">
                  <a16:creationId xmlns:a16="http://schemas.microsoft.com/office/drawing/2014/main" id="{BF6B8A95-0C61-2CC4-D052-F059CCE0DE97}"/>
                </a:ext>
              </a:extLst>
            </p:cNvPr>
            <p:cNvSpPr>
              <a:spLocks/>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95" name="Freeform 16">
              <a:extLst>
                <a:ext uri="{FF2B5EF4-FFF2-40B4-BE49-F238E27FC236}">
                  <a16:creationId xmlns:a16="http://schemas.microsoft.com/office/drawing/2014/main" id="{81DB94AE-A566-300C-907B-CCCAD6AC3B7D}"/>
                </a:ext>
              </a:extLst>
            </p:cNvPr>
            <p:cNvSpPr>
              <a:spLocks/>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96" name="Freeform 17">
              <a:extLst>
                <a:ext uri="{FF2B5EF4-FFF2-40B4-BE49-F238E27FC236}">
                  <a16:creationId xmlns:a16="http://schemas.microsoft.com/office/drawing/2014/main" id="{C5670F67-7752-F8AF-B805-EBCAF951F9E2}"/>
                </a:ext>
              </a:extLst>
            </p:cNvPr>
            <p:cNvSpPr>
              <a:spLocks/>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grpSp>
      <p:sp>
        <p:nvSpPr>
          <p:cNvPr id="97" name="TextBox 96">
            <a:extLst>
              <a:ext uri="{FF2B5EF4-FFF2-40B4-BE49-F238E27FC236}">
                <a16:creationId xmlns:a16="http://schemas.microsoft.com/office/drawing/2014/main" id="{48F4C73F-B202-AECA-4650-979CECF7B5B8}"/>
              </a:ext>
            </a:extLst>
          </p:cNvPr>
          <p:cNvSpPr txBox="1"/>
          <p:nvPr/>
        </p:nvSpPr>
        <p:spPr>
          <a:xfrm>
            <a:off x="1927428" y="4879719"/>
            <a:ext cx="791224" cy="430837"/>
          </a:xfrm>
          <a:prstGeom prst="rect">
            <a:avLst/>
          </a:prstGeom>
          <a:noFill/>
        </p:spPr>
        <p:txBody>
          <a:bodyPr wrap="square" lIns="121872" tIns="60935" rIns="121872" bIns="60935" rtlCol="0">
            <a:spAutoFit/>
          </a:bodyPr>
          <a:lstStyle/>
          <a:p>
            <a:pPr algn="ctr"/>
            <a:r>
              <a:rPr lang="fr" sz="2000" b="1" i="0">
                <a:solidFill>
                  <a:srgbClr val="000000"/>
                </a:solidFill>
              </a:rPr>
              <a:t>6%</a:t>
            </a:r>
          </a:p>
        </p:txBody>
      </p:sp>
      <p:sp>
        <p:nvSpPr>
          <p:cNvPr id="98" name="TextBox 97">
            <a:extLst>
              <a:ext uri="{FF2B5EF4-FFF2-40B4-BE49-F238E27FC236}">
                <a16:creationId xmlns:a16="http://schemas.microsoft.com/office/drawing/2014/main" id="{93481D54-4764-0774-CC6C-8A2C8F9C1FA1}"/>
              </a:ext>
            </a:extLst>
          </p:cNvPr>
          <p:cNvSpPr txBox="1"/>
          <p:nvPr/>
        </p:nvSpPr>
        <p:spPr>
          <a:xfrm>
            <a:off x="859106" y="2152384"/>
            <a:ext cx="1086549" cy="400110"/>
          </a:xfrm>
          <a:prstGeom prst="rect">
            <a:avLst/>
          </a:prstGeom>
        </p:spPr>
        <p:txBody>
          <a:bodyPr wrap="square" rtlCol="0">
            <a:spAutoFit/>
          </a:bodyPr>
          <a:lstStyle/>
          <a:p>
            <a:pPr algn="l"/>
            <a:r>
              <a:rPr lang="fr" sz="2000" b="1" i="0">
                <a:solidFill>
                  <a:srgbClr val="000000"/>
                </a:solidFill>
              </a:rPr>
              <a:t>18-24</a:t>
            </a:r>
          </a:p>
        </p:txBody>
      </p:sp>
      <p:sp>
        <p:nvSpPr>
          <p:cNvPr id="99" name="TextBox 98">
            <a:extLst>
              <a:ext uri="{FF2B5EF4-FFF2-40B4-BE49-F238E27FC236}">
                <a16:creationId xmlns:a16="http://schemas.microsoft.com/office/drawing/2014/main" id="{E4E4AAF9-123E-0660-838C-A0AC33BF08D3}"/>
              </a:ext>
            </a:extLst>
          </p:cNvPr>
          <p:cNvSpPr txBox="1"/>
          <p:nvPr/>
        </p:nvSpPr>
        <p:spPr>
          <a:xfrm>
            <a:off x="859106" y="3047526"/>
            <a:ext cx="1086550" cy="400110"/>
          </a:xfrm>
          <a:prstGeom prst="rect">
            <a:avLst/>
          </a:prstGeom>
        </p:spPr>
        <p:txBody>
          <a:bodyPr wrap="square" rtlCol="0">
            <a:spAutoFit/>
          </a:bodyPr>
          <a:lstStyle/>
          <a:p>
            <a:pPr algn="l"/>
            <a:r>
              <a:rPr lang="fr" sz="2000" b="1" i="0">
                <a:solidFill>
                  <a:srgbClr val="000000"/>
                </a:solidFill>
              </a:rPr>
              <a:t>25-39</a:t>
            </a:r>
          </a:p>
        </p:txBody>
      </p:sp>
      <p:sp>
        <p:nvSpPr>
          <p:cNvPr id="100" name="TextBox 99">
            <a:extLst>
              <a:ext uri="{FF2B5EF4-FFF2-40B4-BE49-F238E27FC236}">
                <a16:creationId xmlns:a16="http://schemas.microsoft.com/office/drawing/2014/main" id="{6B1CABE6-9081-31F8-766D-84D53426E0C8}"/>
              </a:ext>
            </a:extLst>
          </p:cNvPr>
          <p:cNvSpPr txBox="1"/>
          <p:nvPr/>
        </p:nvSpPr>
        <p:spPr>
          <a:xfrm>
            <a:off x="859106" y="3963728"/>
            <a:ext cx="1086550" cy="400110"/>
          </a:xfrm>
          <a:prstGeom prst="rect">
            <a:avLst/>
          </a:prstGeom>
        </p:spPr>
        <p:txBody>
          <a:bodyPr wrap="square" rtlCol="0">
            <a:spAutoFit/>
          </a:bodyPr>
          <a:lstStyle/>
          <a:p>
            <a:pPr algn="l"/>
            <a:r>
              <a:rPr lang="fr" sz="2000" b="1" i="0">
                <a:solidFill>
                  <a:srgbClr val="000000"/>
                </a:solidFill>
              </a:rPr>
              <a:t>40-59</a:t>
            </a:r>
          </a:p>
        </p:txBody>
      </p:sp>
      <p:sp>
        <p:nvSpPr>
          <p:cNvPr id="101" name="TextBox 100">
            <a:extLst>
              <a:ext uri="{FF2B5EF4-FFF2-40B4-BE49-F238E27FC236}">
                <a16:creationId xmlns:a16="http://schemas.microsoft.com/office/drawing/2014/main" id="{CB455D0B-54B9-6004-F275-40FA0ED7BE8E}"/>
              </a:ext>
            </a:extLst>
          </p:cNvPr>
          <p:cNvSpPr txBox="1"/>
          <p:nvPr/>
        </p:nvSpPr>
        <p:spPr>
          <a:xfrm>
            <a:off x="859106" y="4857672"/>
            <a:ext cx="1086550" cy="400110"/>
          </a:xfrm>
          <a:prstGeom prst="rect">
            <a:avLst/>
          </a:prstGeom>
        </p:spPr>
        <p:txBody>
          <a:bodyPr wrap="square" rtlCol="0">
            <a:spAutoFit/>
          </a:bodyPr>
          <a:lstStyle/>
          <a:p>
            <a:pPr algn="l"/>
            <a:r>
              <a:rPr lang="fr" sz="2000" b="1" i="0">
                <a:solidFill>
                  <a:srgbClr val="000000"/>
                </a:solidFill>
              </a:rPr>
              <a:t>60 ans et plus</a:t>
            </a:r>
          </a:p>
        </p:txBody>
      </p:sp>
      <p:sp>
        <p:nvSpPr>
          <p:cNvPr id="102" name="Freeform 12">
            <a:extLst>
              <a:ext uri="{FF2B5EF4-FFF2-40B4-BE49-F238E27FC236}">
                <a16:creationId xmlns:a16="http://schemas.microsoft.com/office/drawing/2014/main" id="{4F9112F9-7AD6-DD3F-0342-BDE8A56D65DC}"/>
              </a:ext>
            </a:extLst>
          </p:cNvPr>
          <p:cNvSpPr>
            <a:spLocks noEditPoints="1"/>
          </p:cNvSpPr>
          <p:nvPr/>
        </p:nvSpPr>
        <p:spPr bwMode="auto">
          <a:xfrm>
            <a:off x="2819748" y="2126660"/>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chemeClr val="bg1">
              <a:lumMod val="85000"/>
            </a:schemeClr>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103" name="Freeform 12">
            <a:extLst>
              <a:ext uri="{FF2B5EF4-FFF2-40B4-BE49-F238E27FC236}">
                <a16:creationId xmlns:a16="http://schemas.microsoft.com/office/drawing/2014/main" id="{96B0AE55-9825-23FF-1511-3B3229A72425}"/>
              </a:ext>
            </a:extLst>
          </p:cNvPr>
          <p:cNvSpPr>
            <a:spLocks noEditPoints="1"/>
          </p:cNvSpPr>
          <p:nvPr/>
        </p:nvSpPr>
        <p:spPr bwMode="auto">
          <a:xfrm>
            <a:off x="3344426" y="2126660"/>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chemeClr val="bg1">
              <a:lumMod val="85000"/>
            </a:schemeClr>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104" name="Freeform 12">
            <a:extLst>
              <a:ext uri="{FF2B5EF4-FFF2-40B4-BE49-F238E27FC236}">
                <a16:creationId xmlns:a16="http://schemas.microsoft.com/office/drawing/2014/main" id="{7E2EB6CD-CCF4-FD19-F290-A2670F140835}"/>
              </a:ext>
            </a:extLst>
          </p:cNvPr>
          <p:cNvSpPr>
            <a:spLocks noEditPoints="1"/>
          </p:cNvSpPr>
          <p:nvPr/>
        </p:nvSpPr>
        <p:spPr bwMode="auto">
          <a:xfrm>
            <a:off x="3865537" y="2126660"/>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chemeClr val="bg1">
              <a:lumMod val="85000"/>
            </a:schemeClr>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105" name="Freeform 12">
            <a:extLst>
              <a:ext uri="{FF2B5EF4-FFF2-40B4-BE49-F238E27FC236}">
                <a16:creationId xmlns:a16="http://schemas.microsoft.com/office/drawing/2014/main" id="{4FCA3520-9F64-E0D3-623B-A780E0D9D719}"/>
              </a:ext>
            </a:extLst>
          </p:cNvPr>
          <p:cNvSpPr>
            <a:spLocks noEditPoints="1"/>
          </p:cNvSpPr>
          <p:nvPr/>
        </p:nvSpPr>
        <p:spPr bwMode="auto">
          <a:xfrm>
            <a:off x="4395566" y="2123312"/>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chemeClr val="bg1">
              <a:lumMod val="85000"/>
            </a:schemeClr>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106" name="Freeform 12">
            <a:extLst>
              <a:ext uri="{FF2B5EF4-FFF2-40B4-BE49-F238E27FC236}">
                <a16:creationId xmlns:a16="http://schemas.microsoft.com/office/drawing/2014/main" id="{E6996760-8654-811E-70D3-4F401ED2A0C7}"/>
              </a:ext>
            </a:extLst>
          </p:cNvPr>
          <p:cNvSpPr>
            <a:spLocks noEditPoints="1"/>
          </p:cNvSpPr>
          <p:nvPr/>
        </p:nvSpPr>
        <p:spPr bwMode="auto">
          <a:xfrm>
            <a:off x="4925595" y="2123312"/>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chemeClr val="bg1">
              <a:lumMod val="85000"/>
            </a:schemeClr>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108" name="Freeform 12">
            <a:extLst>
              <a:ext uri="{FF2B5EF4-FFF2-40B4-BE49-F238E27FC236}">
                <a16:creationId xmlns:a16="http://schemas.microsoft.com/office/drawing/2014/main" id="{90DC7E2D-7179-EFDA-66FF-6839EED5E78F}"/>
              </a:ext>
            </a:extLst>
          </p:cNvPr>
          <p:cNvSpPr>
            <a:spLocks noEditPoints="1"/>
          </p:cNvSpPr>
          <p:nvPr/>
        </p:nvSpPr>
        <p:spPr bwMode="auto">
          <a:xfrm>
            <a:off x="2819748" y="3064697"/>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rgbClr val="2F5597"/>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109" name="Freeform 12">
            <a:extLst>
              <a:ext uri="{FF2B5EF4-FFF2-40B4-BE49-F238E27FC236}">
                <a16:creationId xmlns:a16="http://schemas.microsoft.com/office/drawing/2014/main" id="{4F759874-2463-9AD4-074F-49C43F9FEF3A}"/>
              </a:ext>
            </a:extLst>
          </p:cNvPr>
          <p:cNvSpPr>
            <a:spLocks noEditPoints="1"/>
          </p:cNvSpPr>
          <p:nvPr/>
        </p:nvSpPr>
        <p:spPr bwMode="auto">
          <a:xfrm>
            <a:off x="3344426" y="3064697"/>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rgbClr val="2F5597"/>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110" name="Freeform 12">
            <a:extLst>
              <a:ext uri="{FF2B5EF4-FFF2-40B4-BE49-F238E27FC236}">
                <a16:creationId xmlns:a16="http://schemas.microsoft.com/office/drawing/2014/main" id="{00C2A150-BDFF-952E-CED4-E4BC8027F0A8}"/>
              </a:ext>
            </a:extLst>
          </p:cNvPr>
          <p:cNvSpPr>
            <a:spLocks noEditPoints="1"/>
          </p:cNvSpPr>
          <p:nvPr/>
        </p:nvSpPr>
        <p:spPr bwMode="auto">
          <a:xfrm>
            <a:off x="3865537" y="3064697"/>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chemeClr val="bg1">
              <a:lumMod val="85000"/>
            </a:schemeClr>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111" name="Freeform 12">
            <a:extLst>
              <a:ext uri="{FF2B5EF4-FFF2-40B4-BE49-F238E27FC236}">
                <a16:creationId xmlns:a16="http://schemas.microsoft.com/office/drawing/2014/main" id="{6310EA41-4F04-7B95-7C95-EF7F23DC52B4}"/>
              </a:ext>
            </a:extLst>
          </p:cNvPr>
          <p:cNvSpPr>
            <a:spLocks noEditPoints="1"/>
          </p:cNvSpPr>
          <p:nvPr/>
        </p:nvSpPr>
        <p:spPr bwMode="auto">
          <a:xfrm>
            <a:off x="4395566" y="3061349"/>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chemeClr val="bg1">
              <a:lumMod val="85000"/>
            </a:schemeClr>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112" name="Freeform 12">
            <a:extLst>
              <a:ext uri="{FF2B5EF4-FFF2-40B4-BE49-F238E27FC236}">
                <a16:creationId xmlns:a16="http://schemas.microsoft.com/office/drawing/2014/main" id="{DFBC64E9-30E6-E711-49FD-C79D4CD1A76C}"/>
              </a:ext>
            </a:extLst>
          </p:cNvPr>
          <p:cNvSpPr>
            <a:spLocks noEditPoints="1"/>
          </p:cNvSpPr>
          <p:nvPr/>
        </p:nvSpPr>
        <p:spPr bwMode="auto">
          <a:xfrm>
            <a:off x="4925595" y="3061349"/>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chemeClr val="bg1">
              <a:lumMod val="85000"/>
            </a:schemeClr>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115" name="Freeform 12">
            <a:extLst>
              <a:ext uri="{FF2B5EF4-FFF2-40B4-BE49-F238E27FC236}">
                <a16:creationId xmlns:a16="http://schemas.microsoft.com/office/drawing/2014/main" id="{6B5A5101-96B4-7B6D-82E3-0B4E957C692F}"/>
              </a:ext>
            </a:extLst>
          </p:cNvPr>
          <p:cNvSpPr>
            <a:spLocks noEditPoints="1"/>
          </p:cNvSpPr>
          <p:nvPr/>
        </p:nvSpPr>
        <p:spPr bwMode="auto">
          <a:xfrm>
            <a:off x="2820108" y="3967076"/>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rgbClr val="2F5597"/>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116" name="Freeform 12">
            <a:extLst>
              <a:ext uri="{FF2B5EF4-FFF2-40B4-BE49-F238E27FC236}">
                <a16:creationId xmlns:a16="http://schemas.microsoft.com/office/drawing/2014/main" id="{D57220A3-A849-AD95-CCB5-263CF84C9EAD}"/>
              </a:ext>
            </a:extLst>
          </p:cNvPr>
          <p:cNvSpPr>
            <a:spLocks noEditPoints="1"/>
          </p:cNvSpPr>
          <p:nvPr/>
        </p:nvSpPr>
        <p:spPr bwMode="auto">
          <a:xfrm>
            <a:off x="3344786" y="3967076"/>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chemeClr val="bg1">
              <a:lumMod val="85000"/>
            </a:schemeClr>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117" name="Freeform 12">
            <a:extLst>
              <a:ext uri="{FF2B5EF4-FFF2-40B4-BE49-F238E27FC236}">
                <a16:creationId xmlns:a16="http://schemas.microsoft.com/office/drawing/2014/main" id="{6297D377-2505-F05A-A1A6-CA402F553725}"/>
              </a:ext>
            </a:extLst>
          </p:cNvPr>
          <p:cNvSpPr>
            <a:spLocks noEditPoints="1"/>
          </p:cNvSpPr>
          <p:nvPr/>
        </p:nvSpPr>
        <p:spPr bwMode="auto">
          <a:xfrm>
            <a:off x="3865897" y="3967076"/>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chemeClr val="bg1">
              <a:lumMod val="85000"/>
            </a:schemeClr>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118" name="Freeform 12">
            <a:extLst>
              <a:ext uri="{FF2B5EF4-FFF2-40B4-BE49-F238E27FC236}">
                <a16:creationId xmlns:a16="http://schemas.microsoft.com/office/drawing/2014/main" id="{6B6F59F4-4BA2-822C-E833-F878356871B9}"/>
              </a:ext>
            </a:extLst>
          </p:cNvPr>
          <p:cNvSpPr>
            <a:spLocks noEditPoints="1"/>
          </p:cNvSpPr>
          <p:nvPr/>
        </p:nvSpPr>
        <p:spPr bwMode="auto">
          <a:xfrm>
            <a:off x="4395926" y="3963728"/>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chemeClr val="bg1">
              <a:lumMod val="85000"/>
            </a:schemeClr>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119" name="Freeform 12">
            <a:extLst>
              <a:ext uri="{FF2B5EF4-FFF2-40B4-BE49-F238E27FC236}">
                <a16:creationId xmlns:a16="http://schemas.microsoft.com/office/drawing/2014/main" id="{7BCA5A0E-8A22-D390-A3A1-4F14FEA1BBAA}"/>
              </a:ext>
            </a:extLst>
          </p:cNvPr>
          <p:cNvSpPr>
            <a:spLocks noEditPoints="1"/>
          </p:cNvSpPr>
          <p:nvPr/>
        </p:nvSpPr>
        <p:spPr bwMode="auto">
          <a:xfrm>
            <a:off x="4925955" y="3963728"/>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chemeClr val="bg1">
              <a:lumMod val="85000"/>
            </a:schemeClr>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121" name="Freeform 12">
            <a:extLst>
              <a:ext uri="{FF2B5EF4-FFF2-40B4-BE49-F238E27FC236}">
                <a16:creationId xmlns:a16="http://schemas.microsoft.com/office/drawing/2014/main" id="{BA6B6D5F-26B6-9B85-1648-FE1277B4082F}"/>
              </a:ext>
            </a:extLst>
          </p:cNvPr>
          <p:cNvSpPr>
            <a:spLocks noEditPoints="1"/>
          </p:cNvSpPr>
          <p:nvPr/>
        </p:nvSpPr>
        <p:spPr bwMode="auto">
          <a:xfrm>
            <a:off x="2819748" y="4883067"/>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chemeClr val="bg1">
              <a:lumMod val="85000"/>
            </a:schemeClr>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122" name="Freeform 12">
            <a:extLst>
              <a:ext uri="{FF2B5EF4-FFF2-40B4-BE49-F238E27FC236}">
                <a16:creationId xmlns:a16="http://schemas.microsoft.com/office/drawing/2014/main" id="{2FD7F63F-96C4-AD6C-9951-F6E9CC04F13E}"/>
              </a:ext>
            </a:extLst>
          </p:cNvPr>
          <p:cNvSpPr>
            <a:spLocks noEditPoints="1"/>
          </p:cNvSpPr>
          <p:nvPr/>
        </p:nvSpPr>
        <p:spPr bwMode="auto">
          <a:xfrm>
            <a:off x="3344426" y="4883067"/>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chemeClr val="bg1">
              <a:lumMod val="85000"/>
            </a:schemeClr>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123" name="Freeform 12">
            <a:extLst>
              <a:ext uri="{FF2B5EF4-FFF2-40B4-BE49-F238E27FC236}">
                <a16:creationId xmlns:a16="http://schemas.microsoft.com/office/drawing/2014/main" id="{BDCB0757-B123-E9C3-918E-68C5985690D1}"/>
              </a:ext>
            </a:extLst>
          </p:cNvPr>
          <p:cNvSpPr>
            <a:spLocks noEditPoints="1"/>
          </p:cNvSpPr>
          <p:nvPr/>
        </p:nvSpPr>
        <p:spPr bwMode="auto">
          <a:xfrm>
            <a:off x="3865537" y="4883067"/>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chemeClr val="bg1">
              <a:lumMod val="85000"/>
            </a:schemeClr>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124" name="Freeform 12">
            <a:extLst>
              <a:ext uri="{FF2B5EF4-FFF2-40B4-BE49-F238E27FC236}">
                <a16:creationId xmlns:a16="http://schemas.microsoft.com/office/drawing/2014/main" id="{68FE7E45-A5BE-0CD2-AC1E-0112A9C7D78F}"/>
              </a:ext>
            </a:extLst>
          </p:cNvPr>
          <p:cNvSpPr>
            <a:spLocks noEditPoints="1"/>
          </p:cNvSpPr>
          <p:nvPr/>
        </p:nvSpPr>
        <p:spPr bwMode="auto">
          <a:xfrm>
            <a:off x="4395566" y="4879719"/>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chemeClr val="bg1">
              <a:lumMod val="85000"/>
            </a:schemeClr>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125" name="Freeform 12">
            <a:extLst>
              <a:ext uri="{FF2B5EF4-FFF2-40B4-BE49-F238E27FC236}">
                <a16:creationId xmlns:a16="http://schemas.microsoft.com/office/drawing/2014/main" id="{6FDD55F2-BCD4-6D36-A78F-1B7876EF7745}"/>
              </a:ext>
            </a:extLst>
          </p:cNvPr>
          <p:cNvSpPr>
            <a:spLocks noEditPoints="1"/>
          </p:cNvSpPr>
          <p:nvPr/>
        </p:nvSpPr>
        <p:spPr bwMode="auto">
          <a:xfrm>
            <a:off x="4925595" y="4879719"/>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chemeClr val="bg1">
              <a:lumMod val="85000"/>
            </a:schemeClr>
          </a:solidFill>
          <a:ln>
            <a:noFill/>
          </a:ln>
        </p:spPr>
        <p:txBody>
          <a:bodyPr vert="horz" wrap="square" lIns="121888" tIns="60944" rIns="121888" bIns="60944" numCol="1" anchor="t" anchorCtr="0" compatLnSpc="1">
            <a:prstTxWarp prst="textNoShape">
              <a:avLst/>
            </a:prstTxWarp>
          </a:bodyPr>
          <a:lstStyle/>
          <a:p>
            <a:endParaRPr lang="en-US" sz="3066"/>
          </a:p>
        </p:txBody>
      </p:sp>
      <p:cxnSp>
        <p:nvCxnSpPr>
          <p:cNvPr id="129" name="Straight Connector 128">
            <a:extLst>
              <a:ext uri="{FF2B5EF4-FFF2-40B4-BE49-F238E27FC236}">
                <a16:creationId xmlns:a16="http://schemas.microsoft.com/office/drawing/2014/main" id="{FD6016E0-E754-1454-9DC2-975FE7723174}"/>
              </a:ext>
            </a:extLst>
          </p:cNvPr>
          <p:cNvCxnSpPr>
            <a:cxnSpLocks/>
          </p:cNvCxnSpPr>
          <p:nvPr/>
        </p:nvCxnSpPr>
        <p:spPr>
          <a:xfrm>
            <a:off x="5905429" y="1785510"/>
            <a:ext cx="0" cy="4224353"/>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6" name="Freeform 2">
            <a:extLst>
              <a:ext uri="{FF2B5EF4-FFF2-40B4-BE49-F238E27FC236}">
                <a16:creationId xmlns:a16="http://schemas.microsoft.com/office/drawing/2014/main" id="{7ED79AA4-181D-59CF-37CB-9860C7DCDE76}"/>
              </a:ext>
            </a:extLst>
          </p:cNvPr>
          <p:cNvSpPr>
            <a:spLocks noChangeArrowheads="1"/>
          </p:cNvSpPr>
          <p:nvPr/>
        </p:nvSpPr>
        <p:spPr bwMode="auto">
          <a:xfrm>
            <a:off x="9367541" y="2026296"/>
            <a:ext cx="696848" cy="699954"/>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solidFill>
            <a:schemeClr val="bg1">
              <a:lumMod val="95000"/>
            </a:schemeClr>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latin typeface="Calibri Light"/>
            </a:endParaRPr>
          </a:p>
        </p:txBody>
      </p:sp>
      <p:grpSp>
        <p:nvGrpSpPr>
          <p:cNvPr id="8" name="Group 7">
            <a:extLst>
              <a:ext uri="{FF2B5EF4-FFF2-40B4-BE49-F238E27FC236}">
                <a16:creationId xmlns:a16="http://schemas.microsoft.com/office/drawing/2014/main" id="{7E7993F9-6450-1761-98D2-60B5E33024B8}"/>
              </a:ext>
            </a:extLst>
          </p:cNvPr>
          <p:cNvGrpSpPr/>
          <p:nvPr/>
        </p:nvGrpSpPr>
        <p:grpSpPr>
          <a:xfrm>
            <a:off x="9294091" y="1949523"/>
            <a:ext cx="849347" cy="853021"/>
            <a:chOff x="1119258" y="2257147"/>
            <a:chExt cx="1868076" cy="1868076"/>
          </a:xfrm>
          <a:solidFill>
            <a:schemeClr val="accent5">
              <a:lumMod val="60000"/>
              <a:lumOff val="40000"/>
            </a:schemeClr>
          </a:solidFill>
        </p:grpSpPr>
        <p:sp>
          <p:nvSpPr>
            <p:cNvPr id="10" name="Freeform 6">
              <a:extLst>
                <a:ext uri="{FF2B5EF4-FFF2-40B4-BE49-F238E27FC236}">
                  <a16:creationId xmlns:a16="http://schemas.microsoft.com/office/drawing/2014/main" id="{34398077-8AC6-61A0-A895-B7969FDD70D3}"/>
                </a:ext>
              </a:extLst>
            </p:cNvPr>
            <p:cNvSpPr>
              <a:spLocks/>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solidFill>
                <a:schemeClr val="accent5">
                  <a:lumMod val="60000"/>
                  <a:lumOff val="40000"/>
                </a:schemeClr>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1" name="Freeform 7">
              <a:extLst>
                <a:ext uri="{FF2B5EF4-FFF2-40B4-BE49-F238E27FC236}">
                  <a16:creationId xmlns:a16="http://schemas.microsoft.com/office/drawing/2014/main" id="{2FDA0613-15F5-462F-AB64-18B9D348FB8A}"/>
                </a:ext>
              </a:extLst>
            </p:cNvPr>
            <p:cNvSpPr>
              <a:spLocks/>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solidFill>
                <a:schemeClr val="accent5">
                  <a:lumMod val="60000"/>
                  <a:lumOff val="40000"/>
                </a:schemeClr>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4" name="Freeform 8">
              <a:extLst>
                <a:ext uri="{FF2B5EF4-FFF2-40B4-BE49-F238E27FC236}">
                  <a16:creationId xmlns:a16="http://schemas.microsoft.com/office/drawing/2014/main" id="{BBA2372B-21A5-5676-11BB-B172528CA835}"/>
                </a:ext>
              </a:extLst>
            </p:cNvPr>
            <p:cNvSpPr>
              <a:spLocks/>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solidFill>
                <a:schemeClr val="accent5">
                  <a:lumMod val="60000"/>
                  <a:lumOff val="40000"/>
                </a:schemeClr>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07" name="Freeform 9">
              <a:extLst>
                <a:ext uri="{FF2B5EF4-FFF2-40B4-BE49-F238E27FC236}">
                  <a16:creationId xmlns:a16="http://schemas.microsoft.com/office/drawing/2014/main" id="{1BBDE886-D2FF-BA7A-DDCF-F39C07E750A4}"/>
                </a:ext>
              </a:extLst>
            </p:cNvPr>
            <p:cNvSpPr>
              <a:spLocks/>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solidFill>
                <a:schemeClr val="accent5">
                  <a:lumMod val="60000"/>
                  <a:lumOff val="40000"/>
                </a:schemeClr>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13" name="Freeform 10">
              <a:extLst>
                <a:ext uri="{FF2B5EF4-FFF2-40B4-BE49-F238E27FC236}">
                  <a16:creationId xmlns:a16="http://schemas.microsoft.com/office/drawing/2014/main" id="{E2D644D6-9F64-1E10-A232-B615F746CA88}"/>
                </a:ext>
              </a:extLst>
            </p:cNvPr>
            <p:cNvSpPr>
              <a:spLocks/>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solidFill>
                <a:schemeClr val="accent5">
                  <a:lumMod val="60000"/>
                  <a:lumOff val="40000"/>
                </a:schemeClr>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14" name="Freeform 11">
              <a:extLst>
                <a:ext uri="{FF2B5EF4-FFF2-40B4-BE49-F238E27FC236}">
                  <a16:creationId xmlns:a16="http://schemas.microsoft.com/office/drawing/2014/main" id="{3D9A33FF-4D9F-1710-3CCA-868077E4F9C9}"/>
                </a:ext>
              </a:extLst>
            </p:cNvPr>
            <p:cNvSpPr>
              <a:spLocks/>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solidFill>
                <a:schemeClr val="accent5">
                  <a:lumMod val="60000"/>
                  <a:lumOff val="40000"/>
                </a:schemeClr>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20" name="Freeform 12">
              <a:extLst>
                <a:ext uri="{FF2B5EF4-FFF2-40B4-BE49-F238E27FC236}">
                  <a16:creationId xmlns:a16="http://schemas.microsoft.com/office/drawing/2014/main" id="{9FB7A5A9-27B0-4AE0-F16F-6020B9A76A43}"/>
                </a:ext>
              </a:extLst>
            </p:cNvPr>
            <p:cNvSpPr>
              <a:spLocks/>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solidFill>
                <a:schemeClr val="accent5">
                  <a:lumMod val="60000"/>
                  <a:lumOff val="40000"/>
                </a:schemeClr>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26" name="Freeform 13">
              <a:extLst>
                <a:ext uri="{FF2B5EF4-FFF2-40B4-BE49-F238E27FC236}">
                  <a16:creationId xmlns:a16="http://schemas.microsoft.com/office/drawing/2014/main" id="{D30BD4FA-F486-447A-DA5A-2AE701571BAD}"/>
                </a:ext>
              </a:extLst>
            </p:cNvPr>
            <p:cNvSpPr>
              <a:spLocks/>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solidFill>
                <a:schemeClr val="accent5">
                  <a:lumMod val="60000"/>
                  <a:lumOff val="40000"/>
                </a:schemeClr>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30" name="Freeform 14">
              <a:extLst>
                <a:ext uri="{FF2B5EF4-FFF2-40B4-BE49-F238E27FC236}">
                  <a16:creationId xmlns:a16="http://schemas.microsoft.com/office/drawing/2014/main" id="{F9C4A5FC-17F3-F9EE-AE98-ED6ADDB92F2E}"/>
                </a:ext>
              </a:extLst>
            </p:cNvPr>
            <p:cNvSpPr>
              <a:spLocks/>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solidFill>
                <a:schemeClr val="accent5">
                  <a:lumMod val="60000"/>
                  <a:lumOff val="40000"/>
                </a:schemeClr>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31" name="Freeform 15">
              <a:extLst>
                <a:ext uri="{FF2B5EF4-FFF2-40B4-BE49-F238E27FC236}">
                  <a16:creationId xmlns:a16="http://schemas.microsoft.com/office/drawing/2014/main" id="{DAA5F837-B73E-1C06-7F5B-2204DE5CC857}"/>
                </a:ext>
              </a:extLst>
            </p:cNvPr>
            <p:cNvSpPr>
              <a:spLocks/>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grpFill/>
            <a:ln>
              <a:solidFill>
                <a:schemeClr val="accent5">
                  <a:lumMod val="60000"/>
                  <a:lumOff val="40000"/>
                </a:schemeClr>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32" name="Freeform 16">
              <a:extLst>
                <a:ext uri="{FF2B5EF4-FFF2-40B4-BE49-F238E27FC236}">
                  <a16:creationId xmlns:a16="http://schemas.microsoft.com/office/drawing/2014/main" id="{2FBA14FB-8304-E9AF-5001-12EF371B2DB4}"/>
                </a:ext>
              </a:extLst>
            </p:cNvPr>
            <p:cNvSpPr>
              <a:spLocks/>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grpFill/>
            <a:ln>
              <a:solidFill>
                <a:schemeClr val="accent5">
                  <a:lumMod val="60000"/>
                  <a:lumOff val="40000"/>
                </a:schemeClr>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33" name="Freeform 17">
              <a:extLst>
                <a:ext uri="{FF2B5EF4-FFF2-40B4-BE49-F238E27FC236}">
                  <a16:creationId xmlns:a16="http://schemas.microsoft.com/office/drawing/2014/main" id="{70CB397B-5CD4-32E9-6588-F400576559BA}"/>
                </a:ext>
              </a:extLst>
            </p:cNvPr>
            <p:cNvSpPr>
              <a:spLocks/>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grpFill/>
            <a:ln>
              <a:solidFill>
                <a:schemeClr val="accent5">
                  <a:lumMod val="60000"/>
                  <a:lumOff val="40000"/>
                </a:schemeClr>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grpSp>
      <p:sp>
        <p:nvSpPr>
          <p:cNvPr id="134" name="TextBox 133">
            <a:extLst>
              <a:ext uri="{FF2B5EF4-FFF2-40B4-BE49-F238E27FC236}">
                <a16:creationId xmlns:a16="http://schemas.microsoft.com/office/drawing/2014/main" id="{77F37477-363D-AF4A-3352-E6BDB13A7FDE}"/>
              </a:ext>
            </a:extLst>
          </p:cNvPr>
          <p:cNvSpPr txBox="1"/>
          <p:nvPr/>
        </p:nvSpPr>
        <p:spPr>
          <a:xfrm>
            <a:off x="9330102" y="2163609"/>
            <a:ext cx="791224" cy="430837"/>
          </a:xfrm>
          <a:prstGeom prst="rect">
            <a:avLst/>
          </a:prstGeom>
          <a:noFill/>
        </p:spPr>
        <p:txBody>
          <a:bodyPr wrap="square" lIns="121872" tIns="60935" rIns="121872" bIns="60935" rtlCol="0">
            <a:spAutoFit/>
          </a:bodyPr>
          <a:lstStyle/>
          <a:p>
            <a:pPr algn="ctr"/>
            <a:r>
              <a:rPr lang="fr" sz="2000" b="1" i="0">
                <a:solidFill>
                  <a:srgbClr val="000000"/>
                </a:solidFill>
              </a:rPr>
              <a:t>73%</a:t>
            </a:r>
          </a:p>
        </p:txBody>
      </p:sp>
      <p:sp>
        <p:nvSpPr>
          <p:cNvPr id="135" name="Freeform 2">
            <a:extLst>
              <a:ext uri="{FF2B5EF4-FFF2-40B4-BE49-F238E27FC236}">
                <a16:creationId xmlns:a16="http://schemas.microsoft.com/office/drawing/2014/main" id="{EDE7313A-FA80-78AD-C803-7B731EEE7B7E}"/>
              </a:ext>
            </a:extLst>
          </p:cNvPr>
          <p:cNvSpPr>
            <a:spLocks noChangeArrowheads="1"/>
          </p:cNvSpPr>
          <p:nvPr/>
        </p:nvSpPr>
        <p:spPr bwMode="auto">
          <a:xfrm>
            <a:off x="9367541" y="2930599"/>
            <a:ext cx="696848" cy="699954"/>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solidFill>
            <a:schemeClr val="bg1">
              <a:lumMod val="95000"/>
            </a:schemeClr>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latin typeface="Calibri Light"/>
            </a:endParaRPr>
          </a:p>
        </p:txBody>
      </p:sp>
      <p:grpSp>
        <p:nvGrpSpPr>
          <p:cNvPr id="136" name="Group 135">
            <a:extLst>
              <a:ext uri="{FF2B5EF4-FFF2-40B4-BE49-F238E27FC236}">
                <a16:creationId xmlns:a16="http://schemas.microsoft.com/office/drawing/2014/main" id="{F07CB665-BE6B-421B-4D9D-398E90598812}"/>
              </a:ext>
            </a:extLst>
          </p:cNvPr>
          <p:cNvGrpSpPr/>
          <p:nvPr/>
        </p:nvGrpSpPr>
        <p:grpSpPr>
          <a:xfrm>
            <a:off x="9294091" y="2853826"/>
            <a:ext cx="849347" cy="853021"/>
            <a:chOff x="1119258" y="2257147"/>
            <a:chExt cx="1868076" cy="1868076"/>
          </a:xfrm>
          <a:solidFill>
            <a:schemeClr val="accent5">
              <a:lumMod val="60000"/>
              <a:lumOff val="40000"/>
            </a:schemeClr>
          </a:solidFill>
        </p:grpSpPr>
        <p:sp>
          <p:nvSpPr>
            <p:cNvPr id="137" name="Freeform 6">
              <a:extLst>
                <a:ext uri="{FF2B5EF4-FFF2-40B4-BE49-F238E27FC236}">
                  <a16:creationId xmlns:a16="http://schemas.microsoft.com/office/drawing/2014/main" id="{57F0E32F-76D1-FECD-EFF8-3E257DE59131}"/>
                </a:ext>
              </a:extLst>
            </p:cNvPr>
            <p:cNvSpPr>
              <a:spLocks/>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solidFill>
                <a:schemeClr val="accent5">
                  <a:lumMod val="60000"/>
                  <a:lumOff val="40000"/>
                </a:schemeClr>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38" name="Freeform 7">
              <a:extLst>
                <a:ext uri="{FF2B5EF4-FFF2-40B4-BE49-F238E27FC236}">
                  <a16:creationId xmlns:a16="http://schemas.microsoft.com/office/drawing/2014/main" id="{933EBB78-082C-3BFE-744E-42522202D32A}"/>
                </a:ext>
              </a:extLst>
            </p:cNvPr>
            <p:cNvSpPr>
              <a:spLocks/>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solidFill>
                <a:schemeClr val="accent5">
                  <a:lumMod val="60000"/>
                  <a:lumOff val="40000"/>
                </a:schemeClr>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39" name="Freeform 8">
              <a:extLst>
                <a:ext uri="{FF2B5EF4-FFF2-40B4-BE49-F238E27FC236}">
                  <a16:creationId xmlns:a16="http://schemas.microsoft.com/office/drawing/2014/main" id="{3A2A673B-FBB1-1B53-E45F-72B037A3F56E}"/>
                </a:ext>
              </a:extLst>
            </p:cNvPr>
            <p:cNvSpPr>
              <a:spLocks/>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solidFill>
                <a:schemeClr val="accent5">
                  <a:lumMod val="60000"/>
                  <a:lumOff val="40000"/>
                </a:schemeClr>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40" name="Freeform 9">
              <a:extLst>
                <a:ext uri="{FF2B5EF4-FFF2-40B4-BE49-F238E27FC236}">
                  <a16:creationId xmlns:a16="http://schemas.microsoft.com/office/drawing/2014/main" id="{5D77CEFA-5A97-07A1-18C7-0E4ADB5E8707}"/>
                </a:ext>
              </a:extLst>
            </p:cNvPr>
            <p:cNvSpPr>
              <a:spLocks/>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solidFill>
                <a:schemeClr val="accent5">
                  <a:lumMod val="60000"/>
                  <a:lumOff val="40000"/>
                </a:schemeClr>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41" name="Freeform 10">
              <a:extLst>
                <a:ext uri="{FF2B5EF4-FFF2-40B4-BE49-F238E27FC236}">
                  <a16:creationId xmlns:a16="http://schemas.microsoft.com/office/drawing/2014/main" id="{CE8AC273-25E6-F812-AC0E-875764105778}"/>
                </a:ext>
              </a:extLst>
            </p:cNvPr>
            <p:cNvSpPr>
              <a:spLocks/>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solidFill>
                <a:schemeClr val="accent5">
                  <a:lumMod val="60000"/>
                  <a:lumOff val="40000"/>
                </a:schemeClr>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42" name="Freeform 11">
              <a:extLst>
                <a:ext uri="{FF2B5EF4-FFF2-40B4-BE49-F238E27FC236}">
                  <a16:creationId xmlns:a16="http://schemas.microsoft.com/office/drawing/2014/main" id="{D335DB3B-626E-BB6D-5BB2-7855D85D35AC}"/>
                </a:ext>
              </a:extLst>
            </p:cNvPr>
            <p:cNvSpPr>
              <a:spLocks/>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solidFill>
                <a:schemeClr val="accent5">
                  <a:lumMod val="60000"/>
                  <a:lumOff val="40000"/>
                </a:schemeClr>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43" name="Freeform 12">
              <a:extLst>
                <a:ext uri="{FF2B5EF4-FFF2-40B4-BE49-F238E27FC236}">
                  <a16:creationId xmlns:a16="http://schemas.microsoft.com/office/drawing/2014/main" id="{7ECCACA0-CC45-4025-3865-37C62C6B777D}"/>
                </a:ext>
              </a:extLst>
            </p:cNvPr>
            <p:cNvSpPr>
              <a:spLocks/>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solidFill>
                <a:schemeClr val="accent5">
                  <a:lumMod val="60000"/>
                  <a:lumOff val="40000"/>
                </a:schemeClr>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44" name="Freeform 13">
              <a:extLst>
                <a:ext uri="{FF2B5EF4-FFF2-40B4-BE49-F238E27FC236}">
                  <a16:creationId xmlns:a16="http://schemas.microsoft.com/office/drawing/2014/main" id="{4991D823-C7FA-AB1A-9052-24BC65A057DE}"/>
                </a:ext>
              </a:extLst>
            </p:cNvPr>
            <p:cNvSpPr>
              <a:spLocks/>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solidFill>
                <a:schemeClr val="accent5">
                  <a:lumMod val="60000"/>
                  <a:lumOff val="40000"/>
                </a:schemeClr>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45" name="Freeform 14">
              <a:extLst>
                <a:ext uri="{FF2B5EF4-FFF2-40B4-BE49-F238E27FC236}">
                  <a16:creationId xmlns:a16="http://schemas.microsoft.com/office/drawing/2014/main" id="{02824405-F8C9-EFDA-E87A-CB039B6A783F}"/>
                </a:ext>
              </a:extLst>
            </p:cNvPr>
            <p:cNvSpPr>
              <a:spLocks/>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solidFill>
                <a:schemeClr val="accent5">
                  <a:lumMod val="60000"/>
                  <a:lumOff val="40000"/>
                </a:schemeClr>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46" name="Freeform 15">
              <a:extLst>
                <a:ext uri="{FF2B5EF4-FFF2-40B4-BE49-F238E27FC236}">
                  <a16:creationId xmlns:a16="http://schemas.microsoft.com/office/drawing/2014/main" id="{CC0C35AD-F0DA-8CE3-C3C6-EC7E05357A52}"/>
                </a:ext>
              </a:extLst>
            </p:cNvPr>
            <p:cNvSpPr>
              <a:spLocks/>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grpFill/>
            <a:ln>
              <a:solidFill>
                <a:schemeClr val="accent5">
                  <a:lumMod val="60000"/>
                  <a:lumOff val="40000"/>
                </a:schemeClr>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47" name="Freeform 16">
              <a:extLst>
                <a:ext uri="{FF2B5EF4-FFF2-40B4-BE49-F238E27FC236}">
                  <a16:creationId xmlns:a16="http://schemas.microsoft.com/office/drawing/2014/main" id="{73200717-8875-26EF-85D7-6FC77900D49C}"/>
                </a:ext>
              </a:extLst>
            </p:cNvPr>
            <p:cNvSpPr>
              <a:spLocks/>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grpFill/>
            <a:ln>
              <a:solidFill>
                <a:schemeClr val="accent5">
                  <a:lumMod val="60000"/>
                  <a:lumOff val="40000"/>
                </a:schemeClr>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48" name="Freeform 17">
              <a:extLst>
                <a:ext uri="{FF2B5EF4-FFF2-40B4-BE49-F238E27FC236}">
                  <a16:creationId xmlns:a16="http://schemas.microsoft.com/office/drawing/2014/main" id="{1D43686A-0FB6-A006-B1EA-3A8C59B59FC6}"/>
                </a:ext>
              </a:extLst>
            </p:cNvPr>
            <p:cNvSpPr>
              <a:spLocks/>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grpFill/>
            <a:ln>
              <a:solidFill>
                <a:schemeClr val="accent5">
                  <a:lumMod val="60000"/>
                  <a:lumOff val="40000"/>
                </a:schemeClr>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grpSp>
      <p:sp>
        <p:nvSpPr>
          <p:cNvPr id="149" name="TextBox 148">
            <a:extLst>
              <a:ext uri="{FF2B5EF4-FFF2-40B4-BE49-F238E27FC236}">
                <a16:creationId xmlns:a16="http://schemas.microsoft.com/office/drawing/2014/main" id="{F5C18FC0-ADF5-5048-2DDB-05D871B08E52}"/>
              </a:ext>
            </a:extLst>
          </p:cNvPr>
          <p:cNvSpPr txBox="1"/>
          <p:nvPr/>
        </p:nvSpPr>
        <p:spPr>
          <a:xfrm>
            <a:off x="9330102" y="3067912"/>
            <a:ext cx="791224" cy="430837"/>
          </a:xfrm>
          <a:prstGeom prst="rect">
            <a:avLst/>
          </a:prstGeom>
          <a:noFill/>
        </p:spPr>
        <p:txBody>
          <a:bodyPr wrap="square" lIns="121872" tIns="60935" rIns="121872" bIns="60935" rtlCol="0">
            <a:spAutoFit/>
          </a:bodyPr>
          <a:lstStyle/>
          <a:p>
            <a:pPr algn="ctr"/>
            <a:r>
              <a:rPr lang="fr" sz="2000" b="1" i="0">
                <a:solidFill>
                  <a:srgbClr val="000000"/>
                </a:solidFill>
              </a:rPr>
              <a:t>14%</a:t>
            </a:r>
          </a:p>
        </p:txBody>
      </p:sp>
      <p:sp>
        <p:nvSpPr>
          <p:cNvPr id="150" name="Freeform 2">
            <a:extLst>
              <a:ext uri="{FF2B5EF4-FFF2-40B4-BE49-F238E27FC236}">
                <a16:creationId xmlns:a16="http://schemas.microsoft.com/office/drawing/2014/main" id="{5C277B4E-85C7-2261-A5D9-E30C7565F6CB}"/>
              </a:ext>
            </a:extLst>
          </p:cNvPr>
          <p:cNvSpPr>
            <a:spLocks noChangeArrowheads="1"/>
          </p:cNvSpPr>
          <p:nvPr/>
        </p:nvSpPr>
        <p:spPr bwMode="auto">
          <a:xfrm>
            <a:off x="9367541" y="3836263"/>
            <a:ext cx="696848" cy="699954"/>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solidFill>
            <a:schemeClr val="bg1">
              <a:lumMod val="95000"/>
            </a:schemeClr>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latin typeface="Calibri Light"/>
            </a:endParaRPr>
          </a:p>
        </p:txBody>
      </p:sp>
      <p:grpSp>
        <p:nvGrpSpPr>
          <p:cNvPr id="151" name="Group 150">
            <a:extLst>
              <a:ext uri="{FF2B5EF4-FFF2-40B4-BE49-F238E27FC236}">
                <a16:creationId xmlns:a16="http://schemas.microsoft.com/office/drawing/2014/main" id="{ADE040A9-A33A-0F2A-5C14-868D10226F3E}"/>
              </a:ext>
            </a:extLst>
          </p:cNvPr>
          <p:cNvGrpSpPr/>
          <p:nvPr/>
        </p:nvGrpSpPr>
        <p:grpSpPr>
          <a:xfrm>
            <a:off x="9294091" y="3759490"/>
            <a:ext cx="849347" cy="853021"/>
            <a:chOff x="1119258" y="2257147"/>
            <a:chExt cx="1868076" cy="1868076"/>
          </a:xfrm>
          <a:solidFill>
            <a:schemeClr val="accent5">
              <a:lumMod val="60000"/>
              <a:lumOff val="40000"/>
            </a:schemeClr>
          </a:solidFill>
        </p:grpSpPr>
        <p:sp>
          <p:nvSpPr>
            <p:cNvPr id="152" name="Freeform 6">
              <a:extLst>
                <a:ext uri="{FF2B5EF4-FFF2-40B4-BE49-F238E27FC236}">
                  <a16:creationId xmlns:a16="http://schemas.microsoft.com/office/drawing/2014/main" id="{AF04C53D-FB51-DBED-E6FC-B0D7326E5796}"/>
                </a:ext>
              </a:extLst>
            </p:cNvPr>
            <p:cNvSpPr>
              <a:spLocks/>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solidFill>
                <a:schemeClr val="accent5">
                  <a:lumMod val="60000"/>
                  <a:lumOff val="40000"/>
                </a:schemeClr>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53" name="Freeform 7">
              <a:extLst>
                <a:ext uri="{FF2B5EF4-FFF2-40B4-BE49-F238E27FC236}">
                  <a16:creationId xmlns:a16="http://schemas.microsoft.com/office/drawing/2014/main" id="{4214FB1D-1400-44F3-953B-8E3AECA14361}"/>
                </a:ext>
              </a:extLst>
            </p:cNvPr>
            <p:cNvSpPr>
              <a:spLocks/>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solidFill>
                <a:schemeClr val="accent5">
                  <a:lumMod val="60000"/>
                  <a:lumOff val="40000"/>
                </a:schemeClr>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54" name="Freeform 8">
              <a:extLst>
                <a:ext uri="{FF2B5EF4-FFF2-40B4-BE49-F238E27FC236}">
                  <a16:creationId xmlns:a16="http://schemas.microsoft.com/office/drawing/2014/main" id="{B6C3DC84-D016-F556-3951-283E38D4AFF6}"/>
                </a:ext>
              </a:extLst>
            </p:cNvPr>
            <p:cNvSpPr>
              <a:spLocks/>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solidFill>
                <a:schemeClr val="accent5">
                  <a:lumMod val="60000"/>
                  <a:lumOff val="40000"/>
                </a:schemeClr>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55" name="Freeform 9">
              <a:extLst>
                <a:ext uri="{FF2B5EF4-FFF2-40B4-BE49-F238E27FC236}">
                  <a16:creationId xmlns:a16="http://schemas.microsoft.com/office/drawing/2014/main" id="{14F2C6C1-38D8-0895-35B7-342F367C8485}"/>
                </a:ext>
              </a:extLst>
            </p:cNvPr>
            <p:cNvSpPr>
              <a:spLocks/>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solidFill>
                <a:schemeClr val="accent5">
                  <a:lumMod val="60000"/>
                  <a:lumOff val="40000"/>
                </a:schemeClr>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56" name="Freeform 10">
              <a:extLst>
                <a:ext uri="{FF2B5EF4-FFF2-40B4-BE49-F238E27FC236}">
                  <a16:creationId xmlns:a16="http://schemas.microsoft.com/office/drawing/2014/main" id="{FF4762FC-2A3E-080B-F7EB-D1F4E22E2B6F}"/>
                </a:ext>
              </a:extLst>
            </p:cNvPr>
            <p:cNvSpPr>
              <a:spLocks/>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solidFill>
                <a:schemeClr val="accent5">
                  <a:lumMod val="60000"/>
                  <a:lumOff val="40000"/>
                </a:schemeClr>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57" name="Freeform 11">
              <a:extLst>
                <a:ext uri="{FF2B5EF4-FFF2-40B4-BE49-F238E27FC236}">
                  <a16:creationId xmlns:a16="http://schemas.microsoft.com/office/drawing/2014/main" id="{926D6CB8-0056-61A9-585B-039EA0DF5965}"/>
                </a:ext>
              </a:extLst>
            </p:cNvPr>
            <p:cNvSpPr>
              <a:spLocks/>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solidFill>
                <a:schemeClr val="accent5">
                  <a:lumMod val="60000"/>
                  <a:lumOff val="40000"/>
                </a:schemeClr>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58" name="Freeform 12">
              <a:extLst>
                <a:ext uri="{FF2B5EF4-FFF2-40B4-BE49-F238E27FC236}">
                  <a16:creationId xmlns:a16="http://schemas.microsoft.com/office/drawing/2014/main" id="{B616B818-3EF0-2C80-96FC-FB55AFFD6F7E}"/>
                </a:ext>
              </a:extLst>
            </p:cNvPr>
            <p:cNvSpPr>
              <a:spLocks/>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solidFill>
                <a:schemeClr val="accent5">
                  <a:lumMod val="60000"/>
                  <a:lumOff val="40000"/>
                </a:schemeClr>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59" name="Freeform 13">
              <a:extLst>
                <a:ext uri="{FF2B5EF4-FFF2-40B4-BE49-F238E27FC236}">
                  <a16:creationId xmlns:a16="http://schemas.microsoft.com/office/drawing/2014/main" id="{5598574F-2088-A8AE-2B09-BCEE3B69C6A5}"/>
                </a:ext>
              </a:extLst>
            </p:cNvPr>
            <p:cNvSpPr>
              <a:spLocks/>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solidFill>
                <a:schemeClr val="accent5">
                  <a:lumMod val="60000"/>
                  <a:lumOff val="40000"/>
                </a:schemeClr>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60" name="Freeform 14">
              <a:extLst>
                <a:ext uri="{FF2B5EF4-FFF2-40B4-BE49-F238E27FC236}">
                  <a16:creationId xmlns:a16="http://schemas.microsoft.com/office/drawing/2014/main" id="{C7C75A55-9B3C-67BD-6C92-9F11A194EF3F}"/>
                </a:ext>
              </a:extLst>
            </p:cNvPr>
            <p:cNvSpPr>
              <a:spLocks/>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solidFill>
                <a:schemeClr val="accent5">
                  <a:lumMod val="60000"/>
                  <a:lumOff val="40000"/>
                </a:schemeClr>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61" name="Freeform 15">
              <a:extLst>
                <a:ext uri="{FF2B5EF4-FFF2-40B4-BE49-F238E27FC236}">
                  <a16:creationId xmlns:a16="http://schemas.microsoft.com/office/drawing/2014/main" id="{814AA002-19C2-E710-5A21-9B5F7D56A6B0}"/>
                </a:ext>
              </a:extLst>
            </p:cNvPr>
            <p:cNvSpPr>
              <a:spLocks/>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grpFill/>
            <a:ln>
              <a:solidFill>
                <a:schemeClr val="accent5">
                  <a:lumMod val="60000"/>
                  <a:lumOff val="40000"/>
                </a:schemeClr>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62" name="Freeform 16">
              <a:extLst>
                <a:ext uri="{FF2B5EF4-FFF2-40B4-BE49-F238E27FC236}">
                  <a16:creationId xmlns:a16="http://schemas.microsoft.com/office/drawing/2014/main" id="{FA8C921F-AB48-ECA8-AA10-EFD9277CF309}"/>
                </a:ext>
              </a:extLst>
            </p:cNvPr>
            <p:cNvSpPr>
              <a:spLocks/>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grpFill/>
            <a:ln>
              <a:solidFill>
                <a:schemeClr val="accent5">
                  <a:lumMod val="60000"/>
                  <a:lumOff val="40000"/>
                </a:schemeClr>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63" name="Freeform 17">
              <a:extLst>
                <a:ext uri="{FF2B5EF4-FFF2-40B4-BE49-F238E27FC236}">
                  <a16:creationId xmlns:a16="http://schemas.microsoft.com/office/drawing/2014/main" id="{998EF50C-B304-E5C2-315E-C5AB00BDB08A}"/>
                </a:ext>
              </a:extLst>
            </p:cNvPr>
            <p:cNvSpPr>
              <a:spLocks/>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grpFill/>
            <a:ln>
              <a:solidFill>
                <a:schemeClr val="accent5">
                  <a:lumMod val="60000"/>
                  <a:lumOff val="40000"/>
                </a:schemeClr>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grpSp>
      <p:sp>
        <p:nvSpPr>
          <p:cNvPr id="164" name="TextBox 163">
            <a:extLst>
              <a:ext uri="{FF2B5EF4-FFF2-40B4-BE49-F238E27FC236}">
                <a16:creationId xmlns:a16="http://schemas.microsoft.com/office/drawing/2014/main" id="{CCC2D5AB-A08A-7346-039E-49247A49ED98}"/>
              </a:ext>
            </a:extLst>
          </p:cNvPr>
          <p:cNvSpPr txBox="1"/>
          <p:nvPr/>
        </p:nvSpPr>
        <p:spPr>
          <a:xfrm>
            <a:off x="9330102" y="3973576"/>
            <a:ext cx="791224" cy="430837"/>
          </a:xfrm>
          <a:prstGeom prst="rect">
            <a:avLst/>
          </a:prstGeom>
          <a:noFill/>
        </p:spPr>
        <p:txBody>
          <a:bodyPr wrap="square" lIns="121872" tIns="60935" rIns="121872" bIns="60935" rtlCol="0">
            <a:spAutoFit/>
          </a:bodyPr>
          <a:lstStyle/>
          <a:p>
            <a:pPr algn="ctr"/>
            <a:r>
              <a:rPr lang="fr" sz="2000" b="1" i="0">
                <a:solidFill>
                  <a:srgbClr val="000000"/>
                </a:solidFill>
              </a:rPr>
              <a:t>12%</a:t>
            </a:r>
          </a:p>
        </p:txBody>
      </p:sp>
      <p:sp>
        <p:nvSpPr>
          <p:cNvPr id="165" name="Freeform 2">
            <a:extLst>
              <a:ext uri="{FF2B5EF4-FFF2-40B4-BE49-F238E27FC236}">
                <a16:creationId xmlns:a16="http://schemas.microsoft.com/office/drawing/2014/main" id="{DC86AAB1-80D3-F233-2D36-12EBBBEAD30C}"/>
              </a:ext>
            </a:extLst>
          </p:cNvPr>
          <p:cNvSpPr>
            <a:spLocks noChangeArrowheads="1"/>
          </p:cNvSpPr>
          <p:nvPr/>
        </p:nvSpPr>
        <p:spPr bwMode="auto">
          <a:xfrm>
            <a:off x="9371707" y="4742406"/>
            <a:ext cx="696848" cy="699954"/>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solidFill>
            <a:schemeClr val="bg1">
              <a:lumMod val="95000"/>
            </a:schemeClr>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latin typeface="Calibri Light"/>
            </a:endParaRPr>
          </a:p>
        </p:txBody>
      </p:sp>
      <p:grpSp>
        <p:nvGrpSpPr>
          <p:cNvPr id="166" name="Group 165">
            <a:extLst>
              <a:ext uri="{FF2B5EF4-FFF2-40B4-BE49-F238E27FC236}">
                <a16:creationId xmlns:a16="http://schemas.microsoft.com/office/drawing/2014/main" id="{88A9B926-96EE-2404-3B17-7DEC7AB4D0F7}"/>
              </a:ext>
            </a:extLst>
          </p:cNvPr>
          <p:cNvGrpSpPr/>
          <p:nvPr/>
        </p:nvGrpSpPr>
        <p:grpSpPr>
          <a:xfrm>
            <a:off x="9298257" y="4665633"/>
            <a:ext cx="849347" cy="853021"/>
            <a:chOff x="1119258" y="2257147"/>
            <a:chExt cx="1868076" cy="1868076"/>
          </a:xfrm>
          <a:solidFill>
            <a:schemeClr val="accent5">
              <a:lumMod val="60000"/>
              <a:lumOff val="40000"/>
            </a:schemeClr>
          </a:solidFill>
        </p:grpSpPr>
        <p:sp>
          <p:nvSpPr>
            <p:cNvPr id="167" name="Freeform 6">
              <a:extLst>
                <a:ext uri="{FF2B5EF4-FFF2-40B4-BE49-F238E27FC236}">
                  <a16:creationId xmlns:a16="http://schemas.microsoft.com/office/drawing/2014/main" id="{A5EF515E-5219-13AA-DBBA-0EDDD1ACE886}"/>
                </a:ext>
              </a:extLst>
            </p:cNvPr>
            <p:cNvSpPr>
              <a:spLocks/>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solidFill>
                <a:schemeClr val="accent5">
                  <a:lumMod val="60000"/>
                  <a:lumOff val="40000"/>
                </a:schemeClr>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68" name="Freeform 7">
              <a:extLst>
                <a:ext uri="{FF2B5EF4-FFF2-40B4-BE49-F238E27FC236}">
                  <a16:creationId xmlns:a16="http://schemas.microsoft.com/office/drawing/2014/main" id="{059499A8-DAB2-C735-4553-8219007128D9}"/>
                </a:ext>
              </a:extLst>
            </p:cNvPr>
            <p:cNvSpPr>
              <a:spLocks/>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solidFill>
                <a:schemeClr val="accent5">
                  <a:lumMod val="60000"/>
                  <a:lumOff val="40000"/>
                </a:schemeClr>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69" name="Freeform 8">
              <a:extLst>
                <a:ext uri="{FF2B5EF4-FFF2-40B4-BE49-F238E27FC236}">
                  <a16:creationId xmlns:a16="http://schemas.microsoft.com/office/drawing/2014/main" id="{CA7AF8CA-2A38-2EEC-E72B-47D209B6C1DE}"/>
                </a:ext>
              </a:extLst>
            </p:cNvPr>
            <p:cNvSpPr>
              <a:spLocks/>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solidFill>
                <a:schemeClr val="accent5">
                  <a:lumMod val="60000"/>
                  <a:lumOff val="40000"/>
                </a:schemeClr>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70" name="Freeform 9">
              <a:extLst>
                <a:ext uri="{FF2B5EF4-FFF2-40B4-BE49-F238E27FC236}">
                  <a16:creationId xmlns:a16="http://schemas.microsoft.com/office/drawing/2014/main" id="{38BB9025-ED2F-DAE9-4FDC-99049FC34E34}"/>
                </a:ext>
              </a:extLst>
            </p:cNvPr>
            <p:cNvSpPr>
              <a:spLocks/>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solidFill>
                <a:schemeClr val="accent5">
                  <a:lumMod val="60000"/>
                  <a:lumOff val="40000"/>
                </a:schemeClr>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71" name="Freeform 10">
              <a:extLst>
                <a:ext uri="{FF2B5EF4-FFF2-40B4-BE49-F238E27FC236}">
                  <a16:creationId xmlns:a16="http://schemas.microsoft.com/office/drawing/2014/main" id="{6315B8A1-6650-2B42-873D-0AFB8DDE4197}"/>
                </a:ext>
              </a:extLst>
            </p:cNvPr>
            <p:cNvSpPr>
              <a:spLocks/>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solidFill>
                <a:schemeClr val="accent5">
                  <a:lumMod val="60000"/>
                  <a:lumOff val="40000"/>
                </a:schemeClr>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72" name="Freeform 11">
              <a:extLst>
                <a:ext uri="{FF2B5EF4-FFF2-40B4-BE49-F238E27FC236}">
                  <a16:creationId xmlns:a16="http://schemas.microsoft.com/office/drawing/2014/main" id="{65DA8D5C-747F-341D-B96B-1925BA209D10}"/>
                </a:ext>
              </a:extLst>
            </p:cNvPr>
            <p:cNvSpPr>
              <a:spLocks/>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solidFill>
                <a:schemeClr val="accent5">
                  <a:lumMod val="60000"/>
                  <a:lumOff val="40000"/>
                </a:schemeClr>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73" name="Freeform 12">
              <a:extLst>
                <a:ext uri="{FF2B5EF4-FFF2-40B4-BE49-F238E27FC236}">
                  <a16:creationId xmlns:a16="http://schemas.microsoft.com/office/drawing/2014/main" id="{D7FA7654-5DDF-0BCC-2606-0D5D0161BF5D}"/>
                </a:ext>
              </a:extLst>
            </p:cNvPr>
            <p:cNvSpPr>
              <a:spLocks/>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solidFill>
                <a:schemeClr val="accent5">
                  <a:lumMod val="60000"/>
                  <a:lumOff val="40000"/>
                </a:schemeClr>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74" name="Freeform 13">
              <a:extLst>
                <a:ext uri="{FF2B5EF4-FFF2-40B4-BE49-F238E27FC236}">
                  <a16:creationId xmlns:a16="http://schemas.microsoft.com/office/drawing/2014/main" id="{08CE7848-C054-813A-520D-8812998EF920}"/>
                </a:ext>
              </a:extLst>
            </p:cNvPr>
            <p:cNvSpPr>
              <a:spLocks/>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solidFill>
                <a:schemeClr val="accent5">
                  <a:lumMod val="60000"/>
                  <a:lumOff val="40000"/>
                </a:schemeClr>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75" name="Freeform 14">
              <a:extLst>
                <a:ext uri="{FF2B5EF4-FFF2-40B4-BE49-F238E27FC236}">
                  <a16:creationId xmlns:a16="http://schemas.microsoft.com/office/drawing/2014/main" id="{AA760ADD-ABAC-A1EC-AC2C-B06A11E25D7A}"/>
                </a:ext>
              </a:extLst>
            </p:cNvPr>
            <p:cNvSpPr>
              <a:spLocks/>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solidFill>
                <a:schemeClr val="accent5">
                  <a:lumMod val="60000"/>
                  <a:lumOff val="40000"/>
                </a:schemeClr>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76" name="Freeform 15">
              <a:extLst>
                <a:ext uri="{FF2B5EF4-FFF2-40B4-BE49-F238E27FC236}">
                  <a16:creationId xmlns:a16="http://schemas.microsoft.com/office/drawing/2014/main" id="{F6AC0B8D-CA8A-B5CB-DEB6-FAF1391B4179}"/>
                </a:ext>
              </a:extLst>
            </p:cNvPr>
            <p:cNvSpPr>
              <a:spLocks/>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grpFill/>
            <a:ln>
              <a:solidFill>
                <a:schemeClr val="accent5">
                  <a:lumMod val="60000"/>
                  <a:lumOff val="40000"/>
                </a:schemeClr>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77" name="Freeform 16">
              <a:extLst>
                <a:ext uri="{FF2B5EF4-FFF2-40B4-BE49-F238E27FC236}">
                  <a16:creationId xmlns:a16="http://schemas.microsoft.com/office/drawing/2014/main" id="{08D7FF45-BCE0-864B-8A3C-2045928FCDD3}"/>
                </a:ext>
              </a:extLst>
            </p:cNvPr>
            <p:cNvSpPr>
              <a:spLocks/>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grpFill/>
            <a:ln>
              <a:solidFill>
                <a:schemeClr val="accent5">
                  <a:lumMod val="60000"/>
                  <a:lumOff val="40000"/>
                </a:schemeClr>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78" name="Freeform 17">
              <a:extLst>
                <a:ext uri="{FF2B5EF4-FFF2-40B4-BE49-F238E27FC236}">
                  <a16:creationId xmlns:a16="http://schemas.microsoft.com/office/drawing/2014/main" id="{7F44835C-A227-5EEB-7111-2777956976B8}"/>
                </a:ext>
              </a:extLst>
            </p:cNvPr>
            <p:cNvSpPr>
              <a:spLocks/>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grpFill/>
            <a:ln>
              <a:solidFill>
                <a:schemeClr val="accent5">
                  <a:lumMod val="60000"/>
                  <a:lumOff val="40000"/>
                </a:schemeClr>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grpSp>
      <p:sp>
        <p:nvSpPr>
          <p:cNvPr id="179" name="TextBox 178">
            <a:extLst>
              <a:ext uri="{FF2B5EF4-FFF2-40B4-BE49-F238E27FC236}">
                <a16:creationId xmlns:a16="http://schemas.microsoft.com/office/drawing/2014/main" id="{479122DA-4132-79AE-0B87-683B68CBA239}"/>
              </a:ext>
            </a:extLst>
          </p:cNvPr>
          <p:cNvSpPr txBox="1"/>
          <p:nvPr/>
        </p:nvSpPr>
        <p:spPr>
          <a:xfrm>
            <a:off x="9334268" y="4879719"/>
            <a:ext cx="791224" cy="430837"/>
          </a:xfrm>
          <a:prstGeom prst="rect">
            <a:avLst/>
          </a:prstGeom>
          <a:noFill/>
        </p:spPr>
        <p:txBody>
          <a:bodyPr wrap="square" lIns="121872" tIns="60935" rIns="121872" bIns="60935" rtlCol="0">
            <a:spAutoFit/>
          </a:bodyPr>
          <a:lstStyle/>
          <a:p>
            <a:pPr algn="ctr"/>
            <a:r>
              <a:rPr lang="fr" sz="2000" b="1" i="0">
                <a:solidFill>
                  <a:srgbClr val="000000"/>
                </a:solidFill>
              </a:rPr>
              <a:t>1%</a:t>
            </a:r>
          </a:p>
        </p:txBody>
      </p:sp>
      <p:pic>
        <p:nvPicPr>
          <p:cNvPr id="180" name="Graphic 179" descr="Feather with solid fill">
            <a:extLst>
              <a:ext uri="{FF2B5EF4-FFF2-40B4-BE49-F238E27FC236}">
                <a16:creationId xmlns:a16="http://schemas.microsoft.com/office/drawing/2014/main" id="{C377F6C6-51D1-CC65-D70A-34A4915685D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080804" y="2026296"/>
            <a:ext cx="791224" cy="711813"/>
          </a:xfrm>
          <a:prstGeom prst="rect">
            <a:avLst/>
          </a:prstGeom>
        </p:spPr>
      </p:pic>
      <p:pic>
        <p:nvPicPr>
          <p:cNvPr id="181" name="Graphic 180" descr="Feather with solid fill">
            <a:extLst>
              <a:ext uri="{FF2B5EF4-FFF2-40B4-BE49-F238E27FC236}">
                <a16:creationId xmlns:a16="http://schemas.microsoft.com/office/drawing/2014/main" id="{83FA07EF-746A-5FD7-B8A7-A755E8D05CC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620036" y="2026295"/>
            <a:ext cx="791224" cy="711813"/>
          </a:xfrm>
          <a:prstGeom prst="rect">
            <a:avLst/>
          </a:prstGeom>
        </p:spPr>
      </p:pic>
      <p:pic>
        <p:nvPicPr>
          <p:cNvPr id="182" name="Graphic 181" descr="Feather with solid fill">
            <a:extLst>
              <a:ext uri="{FF2B5EF4-FFF2-40B4-BE49-F238E27FC236}">
                <a16:creationId xmlns:a16="http://schemas.microsoft.com/office/drawing/2014/main" id="{BA3DCA45-C316-B4FA-E61C-171D516E9C4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153360" y="2026294"/>
            <a:ext cx="791224" cy="711813"/>
          </a:xfrm>
          <a:prstGeom prst="rect">
            <a:avLst/>
          </a:prstGeom>
        </p:spPr>
      </p:pic>
      <p:pic>
        <p:nvPicPr>
          <p:cNvPr id="183" name="Graphic 182" descr="Feather with solid fill">
            <a:extLst>
              <a:ext uri="{FF2B5EF4-FFF2-40B4-BE49-F238E27FC236}">
                <a16:creationId xmlns:a16="http://schemas.microsoft.com/office/drawing/2014/main" id="{45664FEB-9092-7653-4E6A-651B4F9F2AC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707154" y="2026293"/>
            <a:ext cx="791224" cy="711813"/>
          </a:xfrm>
          <a:prstGeom prst="rect">
            <a:avLst/>
          </a:prstGeom>
        </p:spPr>
      </p:pic>
      <p:pic>
        <p:nvPicPr>
          <p:cNvPr id="184" name="Graphic 183" descr="Feather with solid fill">
            <a:extLst>
              <a:ext uri="{FF2B5EF4-FFF2-40B4-BE49-F238E27FC236}">
                <a16:creationId xmlns:a16="http://schemas.microsoft.com/office/drawing/2014/main" id="{270C04FE-5204-ED73-EE45-52BDC8F73AC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226765" y="2031261"/>
            <a:ext cx="791224" cy="711813"/>
          </a:xfrm>
          <a:prstGeom prst="rect">
            <a:avLst/>
          </a:prstGeom>
        </p:spPr>
      </p:pic>
      <p:pic>
        <p:nvPicPr>
          <p:cNvPr id="186" name="Graphic 185" descr="Infinity with solid fill">
            <a:extLst>
              <a:ext uri="{FF2B5EF4-FFF2-40B4-BE49-F238E27FC236}">
                <a16:creationId xmlns:a16="http://schemas.microsoft.com/office/drawing/2014/main" id="{D48BC12B-702D-B033-816F-8443DA6B1E9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128943" y="2955714"/>
            <a:ext cx="625593" cy="670536"/>
          </a:xfrm>
          <a:prstGeom prst="rect">
            <a:avLst/>
          </a:prstGeom>
        </p:spPr>
      </p:pic>
      <p:pic>
        <p:nvPicPr>
          <p:cNvPr id="187" name="Graphic 186" descr="Infinity with solid fill">
            <a:extLst>
              <a:ext uri="{FF2B5EF4-FFF2-40B4-BE49-F238E27FC236}">
                <a16:creationId xmlns:a16="http://schemas.microsoft.com/office/drawing/2014/main" id="{4E6B6954-EA45-69FA-1941-C9B0BB5189D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688893" y="2955103"/>
            <a:ext cx="625593" cy="670536"/>
          </a:xfrm>
          <a:prstGeom prst="rect">
            <a:avLst/>
          </a:prstGeom>
        </p:spPr>
      </p:pic>
      <p:pic>
        <p:nvPicPr>
          <p:cNvPr id="188" name="Graphic 187" descr="Infinity with solid fill">
            <a:extLst>
              <a:ext uri="{FF2B5EF4-FFF2-40B4-BE49-F238E27FC236}">
                <a16:creationId xmlns:a16="http://schemas.microsoft.com/office/drawing/2014/main" id="{A0B0D6E7-4AE4-54A8-792E-AC30A8035AE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259508" y="2960017"/>
            <a:ext cx="625593" cy="670536"/>
          </a:xfrm>
          <a:prstGeom prst="rect">
            <a:avLst/>
          </a:prstGeom>
        </p:spPr>
      </p:pic>
      <p:pic>
        <p:nvPicPr>
          <p:cNvPr id="189" name="Graphic 188" descr="Infinity with solid fill">
            <a:extLst>
              <a:ext uri="{FF2B5EF4-FFF2-40B4-BE49-F238E27FC236}">
                <a16:creationId xmlns:a16="http://schemas.microsoft.com/office/drawing/2014/main" id="{584F58C0-B0D0-D71B-CA30-69B9F83590B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815879" y="2955714"/>
            <a:ext cx="625593" cy="670536"/>
          </a:xfrm>
          <a:prstGeom prst="rect">
            <a:avLst/>
          </a:prstGeom>
        </p:spPr>
      </p:pic>
      <p:pic>
        <p:nvPicPr>
          <p:cNvPr id="190" name="Graphic 189" descr="Infinity with solid fill">
            <a:extLst>
              <a:ext uri="{FF2B5EF4-FFF2-40B4-BE49-F238E27FC236}">
                <a16:creationId xmlns:a16="http://schemas.microsoft.com/office/drawing/2014/main" id="{6A8E1033-D3BD-3149-618A-EC2024412B8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381720" y="2961012"/>
            <a:ext cx="625593" cy="670536"/>
          </a:xfrm>
          <a:prstGeom prst="rect">
            <a:avLst/>
          </a:prstGeom>
        </p:spPr>
      </p:pic>
      <p:pic>
        <p:nvPicPr>
          <p:cNvPr id="192" name="Graphic 191" descr="Stacked Rocks with solid fill">
            <a:extLst>
              <a:ext uri="{FF2B5EF4-FFF2-40B4-BE49-F238E27FC236}">
                <a16:creationId xmlns:a16="http://schemas.microsoft.com/office/drawing/2014/main" id="{22A5076B-67BE-D4D2-4D35-5EFFD475004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070234" y="3842633"/>
            <a:ext cx="725272" cy="725272"/>
          </a:xfrm>
          <a:prstGeom prst="rect">
            <a:avLst/>
          </a:prstGeom>
        </p:spPr>
      </p:pic>
      <p:pic>
        <p:nvPicPr>
          <p:cNvPr id="193" name="Graphic 192" descr="Stacked Rocks with solid fill">
            <a:extLst>
              <a:ext uri="{FF2B5EF4-FFF2-40B4-BE49-F238E27FC236}">
                <a16:creationId xmlns:a16="http://schemas.microsoft.com/office/drawing/2014/main" id="{6AB2C8C9-B09B-1478-4343-C7EF02B6613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667325" y="3842633"/>
            <a:ext cx="725272" cy="725272"/>
          </a:xfrm>
          <a:prstGeom prst="rect">
            <a:avLst/>
          </a:prstGeom>
        </p:spPr>
      </p:pic>
      <p:pic>
        <p:nvPicPr>
          <p:cNvPr id="194" name="Graphic 193" descr="Stacked Rocks with solid fill">
            <a:extLst>
              <a:ext uri="{FF2B5EF4-FFF2-40B4-BE49-F238E27FC236}">
                <a16:creationId xmlns:a16="http://schemas.microsoft.com/office/drawing/2014/main" id="{C3D78789-62AC-0B13-DBDB-70B694E1054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258977" y="3838243"/>
            <a:ext cx="725272" cy="725272"/>
          </a:xfrm>
          <a:prstGeom prst="rect">
            <a:avLst/>
          </a:prstGeom>
        </p:spPr>
      </p:pic>
      <p:pic>
        <p:nvPicPr>
          <p:cNvPr id="195" name="Graphic 194" descr="Stacked Rocks with solid fill">
            <a:extLst>
              <a:ext uri="{FF2B5EF4-FFF2-40B4-BE49-F238E27FC236}">
                <a16:creationId xmlns:a16="http://schemas.microsoft.com/office/drawing/2014/main" id="{5E4B24D6-E50C-FB64-A168-98E52F4F485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855272" y="3827900"/>
            <a:ext cx="725272" cy="725272"/>
          </a:xfrm>
          <a:prstGeom prst="rect">
            <a:avLst/>
          </a:prstGeom>
        </p:spPr>
      </p:pic>
      <p:pic>
        <p:nvPicPr>
          <p:cNvPr id="196" name="Graphic 195" descr="Stacked Rocks with solid fill">
            <a:extLst>
              <a:ext uri="{FF2B5EF4-FFF2-40B4-BE49-F238E27FC236}">
                <a16:creationId xmlns:a16="http://schemas.microsoft.com/office/drawing/2014/main" id="{6C8F50A7-5C8F-71FE-9873-45B00F32750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423949" y="3828968"/>
            <a:ext cx="725272" cy="725272"/>
          </a:xfrm>
          <a:prstGeom prst="rect">
            <a:avLst/>
          </a:prstGeom>
        </p:spPr>
      </p:pic>
      <p:sp>
        <p:nvSpPr>
          <p:cNvPr id="198" name="Freeform 12">
            <a:extLst>
              <a:ext uri="{FF2B5EF4-FFF2-40B4-BE49-F238E27FC236}">
                <a16:creationId xmlns:a16="http://schemas.microsoft.com/office/drawing/2014/main" id="{D5936A1B-1528-18EB-BF26-7612CD802C7D}"/>
              </a:ext>
            </a:extLst>
          </p:cNvPr>
          <p:cNvSpPr>
            <a:spLocks noEditPoints="1"/>
          </p:cNvSpPr>
          <p:nvPr/>
        </p:nvSpPr>
        <p:spPr bwMode="auto">
          <a:xfrm>
            <a:off x="6235792" y="4859452"/>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chemeClr val="bg1">
              <a:lumMod val="85000"/>
            </a:schemeClr>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199" name="Freeform 12">
            <a:extLst>
              <a:ext uri="{FF2B5EF4-FFF2-40B4-BE49-F238E27FC236}">
                <a16:creationId xmlns:a16="http://schemas.microsoft.com/office/drawing/2014/main" id="{ED052A99-B10E-5149-0F3A-70E1B835B133}"/>
              </a:ext>
            </a:extLst>
          </p:cNvPr>
          <p:cNvSpPr>
            <a:spLocks noEditPoints="1"/>
          </p:cNvSpPr>
          <p:nvPr/>
        </p:nvSpPr>
        <p:spPr bwMode="auto">
          <a:xfrm>
            <a:off x="6817270" y="4859452"/>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chemeClr val="bg1">
              <a:lumMod val="85000"/>
            </a:schemeClr>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200" name="Freeform 12">
            <a:extLst>
              <a:ext uri="{FF2B5EF4-FFF2-40B4-BE49-F238E27FC236}">
                <a16:creationId xmlns:a16="http://schemas.microsoft.com/office/drawing/2014/main" id="{CD956113-A401-B247-0BE7-CF455F1A90E8}"/>
              </a:ext>
            </a:extLst>
          </p:cNvPr>
          <p:cNvSpPr>
            <a:spLocks noEditPoints="1"/>
          </p:cNvSpPr>
          <p:nvPr/>
        </p:nvSpPr>
        <p:spPr bwMode="auto">
          <a:xfrm>
            <a:off x="7400853" y="4859452"/>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chemeClr val="bg1">
              <a:lumMod val="85000"/>
            </a:schemeClr>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201" name="Freeform 12">
            <a:extLst>
              <a:ext uri="{FF2B5EF4-FFF2-40B4-BE49-F238E27FC236}">
                <a16:creationId xmlns:a16="http://schemas.microsoft.com/office/drawing/2014/main" id="{C3C33773-729A-FED6-B075-BA29D11303D5}"/>
              </a:ext>
            </a:extLst>
          </p:cNvPr>
          <p:cNvSpPr>
            <a:spLocks noEditPoints="1"/>
          </p:cNvSpPr>
          <p:nvPr/>
        </p:nvSpPr>
        <p:spPr bwMode="auto">
          <a:xfrm>
            <a:off x="7982000" y="4856104"/>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chemeClr val="bg1">
              <a:lumMod val="85000"/>
            </a:schemeClr>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202" name="Freeform 12">
            <a:extLst>
              <a:ext uri="{FF2B5EF4-FFF2-40B4-BE49-F238E27FC236}">
                <a16:creationId xmlns:a16="http://schemas.microsoft.com/office/drawing/2014/main" id="{9C633BB4-2485-9937-345A-B95C14F8C893}"/>
              </a:ext>
            </a:extLst>
          </p:cNvPr>
          <p:cNvSpPr>
            <a:spLocks noEditPoints="1"/>
          </p:cNvSpPr>
          <p:nvPr/>
        </p:nvSpPr>
        <p:spPr bwMode="auto">
          <a:xfrm>
            <a:off x="8557462" y="4856104"/>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chemeClr val="bg1">
              <a:lumMod val="85000"/>
            </a:schemeClr>
          </a:solidFill>
          <a:ln>
            <a:noFill/>
          </a:ln>
        </p:spPr>
        <p:txBody>
          <a:bodyPr vert="horz" wrap="square" lIns="121888" tIns="60944" rIns="121888" bIns="60944" numCol="1" anchor="t" anchorCtr="0" compatLnSpc="1">
            <a:prstTxWarp prst="textNoShape">
              <a:avLst/>
            </a:prstTxWarp>
          </a:bodyPr>
          <a:lstStyle/>
          <a:p>
            <a:endParaRPr lang="en-US" sz="3066"/>
          </a:p>
        </p:txBody>
      </p:sp>
      <p:pic>
        <p:nvPicPr>
          <p:cNvPr id="3" name="Picture 2">
            <a:extLst>
              <a:ext uri="{FF2B5EF4-FFF2-40B4-BE49-F238E27FC236}">
                <a16:creationId xmlns:a16="http://schemas.microsoft.com/office/drawing/2014/main" id="{8E342DA0-1EF0-3236-F4DF-11A4B6AC9917}"/>
              </a:ext>
            </a:extLst>
          </p:cNvPr>
          <p:cNvPicPr>
            <a:picLocks noChangeAspect="1"/>
          </p:cNvPicPr>
          <p:nvPr/>
        </p:nvPicPr>
        <p:blipFill rotWithShape="1">
          <a:blip r:embed="rId10"/>
          <a:srcRect r="55977"/>
          <a:stretch/>
        </p:blipFill>
        <p:spPr>
          <a:xfrm>
            <a:off x="2819824" y="2124915"/>
            <a:ext cx="182505" cy="518205"/>
          </a:xfrm>
          <a:prstGeom prst="rect">
            <a:avLst/>
          </a:prstGeom>
        </p:spPr>
      </p:pic>
      <p:pic>
        <p:nvPicPr>
          <p:cNvPr id="9" name="Picture 8">
            <a:extLst>
              <a:ext uri="{FF2B5EF4-FFF2-40B4-BE49-F238E27FC236}">
                <a16:creationId xmlns:a16="http://schemas.microsoft.com/office/drawing/2014/main" id="{D1F8214B-793D-A01A-F7C0-68EA0B129EC3}"/>
              </a:ext>
            </a:extLst>
          </p:cNvPr>
          <p:cNvPicPr>
            <a:picLocks noChangeAspect="1"/>
          </p:cNvPicPr>
          <p:nvPr/>
        </p:nvPicPr>
        <p:blipFill rotWithShape="1">
          <a:blip r:embed="rId10"/>
          <a:srcRect r="55977"/>
          <a:stretch/>
        </p:blipFill>
        <p:spPr>
          <a:xfrm>
            <a:off x="3867261" y="3062952"/>
            <a:ext cx="182505" cy="518205"/>
          </a:xfrm>
          <a:prstGeom prst="rect">
            <a:avLst/>
          </a:prstGeom>
        </p:spPr>
      </p:pic>
      <p:pic>
        <p:nvPicPr>
          <p:cNvPr id="12" name="Picture 11">
            <a:extLst>
              <a:ext uri="{FF2B5EF4-FFF2-40B4-BE49-F238E27FC236}">
                <a16:creationId xmlns:a16="http://schemas.microsoft.com/office/drawing/2014/main" id="{FDE98EFA-A599-742F-E4A8-968728653FA9}"/>
              </a:ext>
            </a:extLst>
          </p:cNvPr>
          <p:cNvPicPr>
            <a:picLocks noChangeAspect="1"/>
          </p:cNvPicPr>
          <p:nvPr/>
        </p:nvPicPr>
        <p:blipFill rotWithShape="1">
          <a:blip r:embed="rId10"/>
          <a:srcRect l="-1" r="32122"/>
          <a:stretch/>
        </p:blipFill>
        <p:spPr>
          <a:xfrm>
            <a:off x="3329655" y="3960018"/>
            <a:ext cx="281402" cy="518205"/>
          </a:xfrm>
          <a:prstGeom prst="rect">
            <a:avLst/>
          </a:prstGeom>
        </p:spPr>
      </p:pic>
      <p:pic>
        <p:nvPicPr>
          <p:cNvPr id="13" name="Picture 12">
            <a:extLst>
              <a:ext uri="{FF2B5EF4-FFF2-40B4-BE49-F238E27FC236}">
                <a16:creationId xmlns:a16="http://schemas.microsoft.com/office/drawing/2014/main" id="{272FDAF3-178B-94F6-62CB-06FC23758FBF}"/>
              </a:ext>
            </a:extLst>
          </p:cNvPr>
          <p:cNvPicPr>
            <a:picLocks noChangeAspect="1"/>
          </p:cNvPicPr>
          <p:nvPr/>
        </p:nvPicPr>
        <p:blipFill rotWithShape="1">
          <a:blip r:embed="rId10"/>
          <a:srcRect l="1" r="60952"/>
          <a:stretch/>
        </p:blipFill>
        <p:spPr>
          <a:xfrm>
            <a:off x="2813831" y="4881925"/>
            <a:ext cx="161876" cy="518205"/>
          </a:xfrm>
          <a:prstGeom prst="rect">
            <a:avLst/>
          </a:prstGeom>
        </p:spPr>
      </p:pic>
      <p:pic>
        <p:nvPicPr>
          <p:cNvPr id="16" name="Graphic 15" descr="Feather with solid fill">
            <a:extLst>
              <a:ext uri="{FF2B5EF4-FFF2-40B4-BE49-F238E27FC236}">
                <a16:creationId xmlns:a16="http://schemas.microsoft.com/office/drawing/2014/main" id="{61EDEAE6-6D92-53E1-706C-D85DE185E36C}"/>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27057"/>
          <a:stretch/>
        </p:blipFill>
        <p:spPr>
          <a:xfrm>
            <a:off x="7707154" y="2010090"/>
            <a:ext cx="577140" cy="711813"/>
          </a:xfrm>
          <a:prstGeom prst="rect">
            <a:avLst/>
          </a:prstGeom>
        </p:spPr>
      </p:pic>
      <p:pic>
        <p:nvPicPr>
          <p:cNvPr id="17" name="Graphic 16" descr="Infinity with solid fill">
            <a:extLst>
              <a:ext uri="{FF2B5EF4-FFF2-40B4-BE49-F238E27FC236}">
                <a16:creationId xmlns:a16="http://schemas.microsoft.com/office/drawing/2014/main" id="{F9F59DA3-227C-2E67-032C-14A93AF161F3}"/>
              </a:ext>
            </a:extLst>
          </p:cNvPr>
          <p:cNvPicPr>
            <a:picLocks noChangeAspect="1"/>
          </p:cNvPicPr>
          <p:nvPr/>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 r="28896"/>
          <a:stretch/>
        </p:blipFill>
        <p:spPr>
          <a:xfrm>
            <a:off x="6133121" y="2967172"/>
            <a:ext cx="444820" cy="670536"/>
          </a:xfrm>
          <a:prstGeom prst="rect">
            <a:avLst/>
          </a:prstGeom>
        </p:spPr>
      </p:pic>
      <p:pic>
        <p:nvPicPr>
          <p:cNvPr id="18" name="Graphic 17" descr="Stacked Rocks with solid fill">
            <a:extLst>
              <a:ext uri="{FF2B5EF4-FFF2-40B4-BE49-F238E27FC236}">
                <a16:creationId xmlns:a16="http://schemas.microsoft.com/office/drawing/2014/main" id="{AFCC1524-856F-1433-AC11-53147F150C57}"/>
              </a:ext>
            </a:extLst>
          </p:cNvPr>
          <p:cNvPicPr>
            <a:picLocks noChangeAspect="1"/>
          </p:cNvPicPr>
          <p:nvPr/>
        </p:nvPicPr>
        <p:blipFill rotWithShape="1">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r="46537"/>
          <a:stretch/>
        </p:blipFill>
        <p:spPr>
          <a:xfrm>
            <a:off x="6073098" y="3845594"/>
            <a:ext cx="387754" cy="725272"/>
          </a:xfrm>
          <a:prstGeom prst="rect">
            <a:avLst/>
          </a:prstGeom>
        </p:spPr>
      </p:pic>
      <p:pic>
        <p:nvPicPr>
          <p:cNvPr id="19" name="Picture 18">
            <a:extLst>
              <a:ext uri="{FF2B5EF4-FFF2-40B4-BE49-F238E27FC236}">
                <a16:creationId xmlns:a16="http://schemas.microsoft.com/office/drawing/2014/main" id="{1B620BF4-6354-AE5B-D7F5-641AE5C40042}"/>
              </a:ext>
            </a:extLst>
          </p:cNvPr>
          <p:cNvPicPr>
            <a:picLocks noChangeAspect="1"/>
          </p:cNvPicPr>
          <p:nvPr/>
        </p:nvPicPr>
        <p:blipFill rotWithShape="1">
          <a:blip r:embed="rId15"/>
          <a:srcRect r="80115"/>
          <a:stretch/>
        </p:blipFill>
        <p:spPr>
          <a:xfrm>
            <a:off x="6220656" y="4864856"/>
            <a:ext cx="83648" cy="518205"/>
          </a:xfrm>
          <a:prstGeom prst="rect">
            <a:avLst/>
          </a:prstGeom>
        </p:spPr>
      </p:pic>
    </p:spTree>
    <p:extLst>
      <p:ext uri="{BB962C8B-B14F-4D97-AF65-F5344CB8AC3E}">
        <p14:creationId xmlns:p14="http://schemas.microsoft.com/office/powerpoint/2010/main" val="20764194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A7EA24B-4994-41E6-B533-8D7D798E6E57}"/>
              </a:ext>
            </a:extLst>
          </p:cNvPr>
          <p:cNvSpPr>
            <a:spLocks noGrp="1"/>
          </p:cNvSpPr>
          <p:nvPr>
            <p:ph type="title"/>
          </p:nvPr>
        </p:nvSpPr>
        <p:spPr/>
        <p:txBody>
          <a:bodyPr>
            <a:normAutofit/>
          </a:bodyPr>
          <a:lstStyle/>
          <a:p>
            <a:r>
              <a:rPr lang="fr" sz="3200" b="1" i="0">
                <a:solidFill>
                  <a:srgbClr val="000000"/>
                </a:solidFill>
              </a:rPr>
              <a:t>Profil des participants – 2 sur 2</a:t>
            </a:r>
          </a:p>
        </p:txBody>
      </p:sp>
      <p:sp>
        <p:nvSpPr>
          <p:cNvPr id="15" name="Content Placeholder 14">
            <a:extLst>
              <a:ext uri="{FF2B5EF4-FFF2-40B4-BE49-F238E27FC236}">
                <a16:creationId xmlns:a16="http://schemas.microsoft.com/office/drawing/2014/main" id="{4FB0D59E-9057-4ECE-8C4B-216DC6944E69}"/>
              </a:ext>
            </a:extLst>
          </p:cNvPr>
          <p:cNvSpPr>
            <a:spLocks noGrp="1"/>
          </p:cNvSpPr>
          <p:nvPr>
            <p:ph sz="quarter" idx="11"/>
          </p:nvPr>
        </p:nvSpPr>
        <p:spPr>
          <a:xfrm>
            <a:off x="7156580" y="280988"/>
            <a:ext cx="4730620" cy="598707"/>
          </a:xfrm>
        </p:spPr>
        <p:txBody>
          <a:bodyPr/>
          <a:lstStyle/>
          <a:p>
            <a:pPr>
              <a:lnSpc>
                <a:spcPct val="100000"/>
              </a:lnSpc>
              <a:spcBef>
                <a:spcPts val="0"/>
              </a:spcBef>
            </a:pPr>
            <a:r>
              <a:rPr lang="fr" sz="1300" b="0" i="0">
                <a:solidFill>
                  <a:srgbClr val="000000"/>
                </a:solidFill>
              </a:rPr>
              <a:t>A. Comment identifieriez-vous votre genre? Sélectionner tout ce qui s'applique</a:t>
            </a:r>
          </a:p>
          <a:p>
            <a:pPr>
              <a:lnSpc>
                <a:spcPct val="100000"/>
              </a:lnSpc>
              <a:spcBef>
                <a:spcPts val="0"/>
              </a:spcBef>
            </a:pPr>
            <a:r>
              <a:rPr lang="fr" sz="1300" b="0" i="0">
                <a:solidFill>
                  <a:srgbClr val="000000"/>
                </a:solidFill>
              </a:rPr>
              <a:t>B. Comment décririez-vous votre zone de résidence ?</a:t>
            </a:r>
          </a:p>
        </p:txBody>
      </p:sp>
      <p:sp>
        <p:nvSpPr>
          <p:cNvPr id="3" name="Freeform 2">
            <a:extLst>
              <a:ext uri="{FF2B5EF4-FFF2-40B4-BE49-F238E27FC236}">
                <a16:creationId xmlns:a16="http://schemas.microsoft.com/office/drawing/2014/main" id="{B160B9FB-A27E-B3DA-079D-FF864766A269}"/>
              </a:ext>
            </a:extLst>
          </p:cNvPr>
          <p:cNvSpPr>
            <a:spLocks noChangeArrowheads="1"/>
          </p:cNvSpPr>
          <p:nvPr/>
        </p:nvSpPr>
        <p:spPr bwMode="auto">
          <a:xfrm>
            <a:off x="2085855" y="1688494"/>
            <a:ext cx="696848" cy="699954"/>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solidFill>
            <a:schemeClr val="bg1">
              <a:lumMod val="95000"/>
            </a:schemeClr>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latin typeface="Calibri Light"/>
            </a:endParaRPr>
          </a:p>
        </p:txBody>
      </p:sp>
      <p:grpSp>
        <p:nvGrpSpPr>
          <p:cNvPr id="9" name="Group 8">
            <a:extLst>
              <a:ext uri="{FF2B5EF4-FFF2-40B4-BE49-F238E27FC236}">
                <a16:creationId xmlns:a16="http://schemas.microsoft.com/office/drawing/2014/main" id="{FF059774-FEA1-AF95-75D0-95023009F166}"/>
              </a:ext>
            </a:extLst>
          </p:cNvPr>
          <p:cNvGrpSpPr/>
          <p:nvPr/>
        </p:nvGrpSpPr>
        <p:grpSpPr>
          <a:xfrm>
            <a:off x="2012405" y="1611721"/>
            <a:ext cx="849347" cy="853021"/>
            <a:chOff x="1119258" y="2257147"/>
            <a:chExt cx="1868076" cy="1868076"/>
          </a:xfrm>
          <a:solidFill>
            <a:srgbClr val="2F5597"/>
          </a:solidFill>
        </p:grpSpPr>
        <p:sp>
          <p:nvSpPr>
            <p:cNvPr id="12" name="Freeform 6">
              <a:extLst>
                <a:ext uri="{FF2B5EF4-FFF2-40B4-BE49-F238E27FC236}">
                  <a16:creationId xmlns:a16="http://schemas.microsoft.com/office/drawing/2014/main" id="{49DC7831-6193-95BC-5AB1-D1CB6F6A6678}"/>
                </a:ext>
              </a:extLst>
            </p:cNvPr>
            <p:cNvSpPr>
              <a:spLocks/>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3" name="Freeform 7">
              <a:extLst>
                <a:ext uri="{FF2B5EF4-FFF2-40B4-BE49-F238E27FC236}">
                  <a16:creationId xmlns:a16="http://schemas.microsoft.com/office/drawing/2014/main" id="{E938AAE8-9EFE-8388-8CEB-9505948C6A64}"/>
                </a:ext>
              </a:extLst>
            </p:cNvPr>
            <p:cNvSpPr>
              <a:spLocks/>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6" name="Freeform 8">
              <a:extLst>
                <a:ext uri="{FF2B5EF4-FFF2-40B4-BE49-F238E27FC236}">
                  <a16:creationId xmlns:a16="http://schemas.microsoft.com/office/drawing/2014/main" id="{ABB7D5D8-E740-7A9E-61E5-1A2D0B905ADB}"/>
                </a:ext>
              </a:extLst>
            </p:cNvPr>
            <p:cNvSpPr>
              <a:spLocks/>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7" name="Freeform 9">
              <a:extLst>
                <a:ext uri="{FF2B5EF4-FFF2-40B4-BE49-F238E27FC236}">
                  <a16:creationId xmlns:a16="http://schemas.microsoft.com/office/drawing/2014/main" id="{C8764B7C-89E8-C022-4E61-8B0AC4E49B18}"/>
                </a:ext>
              </a:extLst>
            </p:cNvPr>
            <p:cNvSpPr>
              <a:spLocks/>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8" name="Freeform 10">
              <a:extLst>
                <a:ext uri="{FF2B5EF4-FFF2-40B4-BE49-F238E27FC236}">
                  <a16:creationId xmlns:a16="http://schemas.microsoft.com/office/drawing/2014/main" id="{28A5CDF2-3A70-22E9-B609-7CA8746FD45C}"/>
                </a:ext>
              </a:extLst>
            </p:cNvPr>
            <p:cNvSpPr>
              <a:spLocks/>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9" name="Freeform 11">
              <a:extLst>
                <a:ext uri="{FF2B5EF4-FFF2-40B4-BE49-F238E27FC236}">
                  <a16:creationId xmlns:a16="http://schemas.microsoft.com/office/drawing/2014/main" id="{C4D0F02C-68BB-A994-7B3D-7C36E1B42A34}"/>
                </a:ext>
              </a:extLst>
            </p:cNvPr>
            <p:cNvSpPr>
              <a:spLocks/>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0" name="Freeform 12">
              <a:extLst>
                <a:ext uri="{FF2B5EF4-FFF2-40B4-BE49-F238E27FC236}">
                  <a16:creationId xmlns:a16="http://schemas.microsoft.com/office/drawing/2014/main" id="{3CC87A5C-12DB-6264-D0DC-E4DA9AE903A1}"/>
                </a:ext>
              </a:extLst>
            </p:cNvPr>
            <p:cNvSpPr>
              <a:spLocks/>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1" name="Freeform 13">
              <a:extLst>
                <a:ext uri="{FF2B5EF4-FFF2-40B4-BE49-F238E27FC236}">
                  <a16:creationId xmlns:a16="http://schemas.microsoft.com/office/drawing/2014/main" id="{E37E75D0-4E25-1DEE-539C-FDB3DA11BA28}"/>
                </a:ext>
              </a:extLst>
            </p:cNvPr>
            <p:cNvSpPr>
              <a:spLocks/>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2" name="Freeform 14">
              <a:extLst>
                <a:ext uri="{FF2B5EF4-FFF2-40B4-BE49-F238E27FC236}">
                  <a16:creationId xmlns:a16="http://schemas.microsoft.com/office/drawing/2014/main" id="{A80EEDC2-4B60-4D5C-BEB4-5816D647C7FB}"/>
                </a:ext>
              </a:extLst>
            </p:cNvPr>
            <p:cNvSpPr>
              <a:spLocks/>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3" name="Freeform 15">
              <a:extLst>
                <a:ext uri="{FF2B5EF4-FFF2-40B4-BE49-F238E27FC236}">
                  <a16:creationId xmlns:a16="http://schemas.microsoft.com/office/drawing/2014/main" id="{39477486-3572-37B0-144D-98BBC620ECBE}"/>
                </a:ext>
              </a:extLst>
            </p:cNvPr>
            <p:cNvSpPr>
              <a:spLocks/>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4" name="Freeform 16">
              <a:extLst>
                <a:ext uri="{FF2B5EF4-FFF2-40B4-BE49-F238E27FC236}">
                  <a16:creationId xmlns:a16="http://schemas.microsoft.com/office/drawing/2014/main" id="{30E174B3-E72A-1B53-5A13-C6576A303E05}"/>
                </a:ext>
              </a:extLst>
            </p:cNvPr>
            <p:cNvSpPr>
              <a:spLocks/>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5" name="Freeform 17">
              <a:extLst>
                <a:ext uri="{FF2B5EF4-FFF2-40B4-BE49-F238E27FC236}">
                  <a16:creationId xmlns:a16="http://schemas.microsoft.com/office/drawing/2014/main" id="{F2D0C3F6-1C0A-D358-A63D-0CA2B6251E7E}"/>
                </a:ext>
              </a:extLst>
            </p:cNvPr>
            <p:cNvSpPr>
              <a:spLocks/>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grpSp>
      <p:sp>
        <p:nvSpPr>
          <p:cNvPr id="26" name="TextBox 25">
            <a:extLst>
              <a:ext uri="{FF2B5EF4-FFF2-40B4-BE49-F238E27FC236}">
                <a16:creationId xmlns:a16="http://schemas.microsoft.com/office/drawing/2014/main" id="{FC0245B4-AD34-4835-077B-CD8B1F007300}"/>
              </a:ext>
            </a:extLst>
          </p:cNvPr>
          <p:cNvSpPr txBox="1"/>
          <p:nvPr/>
        </p:nvSpPr>
        <p:spPr>
          <a:xfrm>
            <a:off x="2048416" y="1825807"/>
            <a:ext cx="791224" cy="430837"/>
          </a:xfrm>
          <a:prstGeom prst="rect">
            <a:avLst/>
          </a:prstGeom>
          <a:noFill/>
        </p:spPr>
        <p:txBody>
          <a:bodyPr wrap="square" lIns="121872" tIns="60935" rIns="121872" bIns="60935" rtlCol="0">
            <a:spAutoFit/>
          </a:bodyPr>
          <a:lstStyle/>
          <a:p>
            <a:pPr algn="ctr"/>
            <a:r>
              <a:rPr lang="fr" sz="2000" b="1" i="0">
                <a:solidFill>
                  <a:srgbClr val="000000"/>
                </a:solidFill>
              </a:rPr>
              <a:t>76%</a:t>
            </a:r>
          </a:p>
        </p:txBody>
      </p:sp>
      <p:sp>
        <p:nvSpPr>
          <p:cNvPr id="241" name="Freeform 2">
            <a:extLst>
              <a:ext uri="{FF2B5EF4-FFF2-40B4-BE49-F238E27FC236}">
                <a16:creationId xmlns:a16="http://schemas.microsoft.com/office/drawing/2014/main" id="{8E56EFB3-BE72-B6BD-3F36-69DF53D4823C}"/>
              </a:ext>
            </a:extLst>
          </p:cNvPr>
          <p:cNvSpPr>
            <a:spLocks noChangeArrowheads="1"/>
          </p:cNvSpPr>
          <p:nvPr/>
        </p:nvSpPr>
        <p:spPr bwMode="auto">
          <a:xfrm>
            <a:off x="2085855" y="2592797"/>
            <a:ext cx="696848" cy="699954"/>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solidFill>
            <a:schemeClr val="bg1">
              <a:lumMod val="95000"/>
            </a:schemeClr>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latin typeface="Calibri Light"/>
            </a:endParaRPr>
          </a:p>
        </p:txBody>
      </p:sp>
      <p:grpSp>
        <p:nvGrpSpPr>
          <p:cNvPr id="242" name="Group 241">
            <a:extLst>
              <a:ext uri="{FF2B5EF4-FFF2-40B4-BE49-F238E27FC236}">
                <a16:creationId xmlns:a16="http://schemas.microsoft.com/office/drawing/2014/main" id="{1329142D-56C3-F226-A22E-0FBE305E8E9B}"/>
              </a:ext>
            </a:extLst>
          </p:cNvPr>
          <p:cNvGrpSpPr/>
          <p:nvPr/>
        </p:nvGrpSpPr>
        <p:grpSpPr>
          <a:xfrm>
            <a:off x="2012405" y="2516024"/>
            <a:ext cx="849347" cy="853021"/>
            <a:chOff x="1119258" y="2257147"/>
            <a:chExt cx="1868076" cy="1868076"/>
          </a:xfrm>
          <a:solidFill>
            <a:srgbClr val="2F5597"/>
          </a:solidFill>
        </p:grpSpPr>
        <p:sp>
          <p:nvSpPr>
            <p:cNvPr id="243" name="Freeform 6">
              <a:extLst>
                <a:ext uri="{FF2B5EF4-FFF2-40B4-BE49-F238E27FC236}">
                  <a16:creationId xmlns:a16="http://schemas.microsoft.com/office/drawing/2014/main" id="{313D7C44-2DED-5B8D-1E2B-2E585B77AC95}"/>
                </a:ext>
              </a:extLst>
            </p:cNvPr>
            <p:cNvSpPr>
              <a:spLocks/>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44" name="Freeform 7">
              <a:extLst>
                <a:ext uri="{FF2B5EF4-FFF2-40B4-BE49-F238E27FC236}">
                  <a16:creationId xmlns:a16="http://schemas.microsoft.com/office/drawing/2014/main" id="{92BEDD7B-7265-04AD-922F-B45E2A6C025A}"/>
                </a:ext>
              </a:extLst>
            </p:cNvPr>
            <p:cNvSpPr>
              <a:spLocks/>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45" name="Freeform 8">
              <a:extLst>
                <a:ext uri="{FF2B5EF4-FFF2-40B4-BE49-F238E27FC236}">
                  <a16:creationId xmlns:a16="http://schemas.microsoft.com/office/drawing/2014/main" id="{7CEC0B2D-E2DC-DC42-2914-1E34DEBF84C4}"/>
                </a:ext>
              </a:extLst>
            </p:cNvPr>
            <p:cNvSpPr>
              <a:spLocks/>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46" name="Freeform 9">
              <a:extLst>
                <a:ext uri="{FF2B5EF4-FFF2-40B4-BE49-F238E27FC236}">
                  <a16:creationId xmlns:a16="http://schemas.microsoft.com/office/drawing/2014/main" id="{B6456A4F-2A0A-84CF-08D8-07C0DF9CB347}"/>
                </a:ext>
              </a:extLst>
            </p:cNvPr>
            <p:cNvSpPr>
              <a:spLocks/>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47" name="Freeform 10">
              <a:extLst>
                <a:ext uri="{FF2B5EF4-FFF2-40B4-BE49-F238E27FC236}">
                  <a16:creationId xmlns:a16="http://schemas.microsoft.com/office/drawing/2014/main" id="{F3365E7A-5260-5FBF-28DC-888FA1AF3631}"/>
                </a:ext>
              </a:extLst>
            </p:cNvPr>
            <p:cNvSpPr>
              <a:spLocks/>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48" name="Freeform 11">
              <a:extLst>
                <a:ext uri="{FF2B5EF4-FFF2-40B4-BE49-F238E27FC236}">
                  <a16:creationId xmlns:a16="http://schemas.microsoft.com/office/drawing/2014/main" id="{F65D5ECB-AEFF-3485-9FCC-3D6ED52BE3FD}"/>
                </a:ext>
              </a:extLst>
            </p:cNvPr>
            <p:cNvSpPr>
              <a:spLocks/>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49" name="Freeform 12">
              <a:extLst>
                <a:ext uri="{FF2B5EF4-FFF2-40B4-BE49-F238E27FC236}">
                  <a16:creationId xmlns:a16="http://schemas.microsoft.com/office/drawing/2014/main" id="{C260B606-3719-A689-48AD-805C12DE486C}"/>
                </a:ext>
              </a:extLst>
            </p:cNvPr>
            <p:cNvSpPr>
              <a:spLocks/>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50" name="Freeform 13">
              <a:extLst>
                <a:ext uri="{FF2B5EF4-FFF2-40B4-BE49-F238E27FC236}">
                  <a16:creationId xmlns:a16="http://schemas.microsoft.com/office/drawing/2014/main" id="{353A2B31-4D7C-5E8C-7958-AC16EE73DCD6}"/>
                </a:ext>
              </a:extLst>
            </p:cNvPr>
            <p:cNvSpPr>
              <a:spLocks/>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51" name="Freeform 14">
              <a:extLst>
                <a:ext uri="{FF2B5EF4-FFF2-40B4-BE49-F238E27FC236}">
                  <a16:creationId xmlns:a16="http://schemas.microsoft.com/office/drawing/2014/main" id="{62259206-781A-8C51-DC36-953477649B20}"/>
                </a:ext>
              </a:extLst>
            </p:cNvPr>
            <p:cNvSpPr>
              <a:spLocks/>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52" name="Freeform 15">
              <a:extLst>
                <a:ext uri="{FF2B5EF4-FFF2-40B4-BE49-F238E27FC236}">
                  <a16:creationId xmlns:a16="http://schemas.microsoft.com/office/drawing/2014/main" id="{222F2F4F-C7B7-8287-4775-D8E65240B408}"/>
                </a:ext>
              </a:extLst>
            </p:cNvPr>
            <p:cNvSpPr>
              <a:spLocks/>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53" name="Freeform 16">
              <a:extLst>
                <a:ext uri="{FF2B5EF4-FFF2-40B4-BE49-F238E27FC236}">
                  <a16:creationId xmlns:a16="http://schemas.microsoft.com/office/drawing/2014/main" id="{8CA8E926-05B4-CD47-3CB8-34A7B10A5A0E}"/>
                </a:ext>
              </a:extLst>
            </p:cNvPr>
            <p:cNvSpPr>
              <a:spLocks/>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54" name="Freeform 17">
              <a:extLst>
                <a:ext uri="{FF2B5EF4-FFF2-40B4-BE49-F238E27FC236}">
                  <a16:creationId xmlns:a16="http://schemas.microsoft.com/office/drawing/2014/main" id="{B5481FA7-D2BD-38D1-803B-1F5E8865AF4A}"/>
                </a:ext>
              </a:extLst>
            </p:cNvPr>
            <p:cNvSpPr>
              <a:spLocks/>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grpSp>
      <p:sp>
        <p:nvSpPr>
          <p:cNvPr id="255" name="TextBox 254">
            <a:extLst>
              <a:ext uri="{FF2B5EF4-FFF2-40B4-BE49-F238E27FC236}">
                <a16:creationId xmlns:a16="http://schemas.microsoft.com/office/drawing/2014/main" id="{0CEEBD3A-9E98-2AD3-8422-EABDE59118E8}"/>
              </a:ext>
            </a:extLst>
          </p:cNvPr>
          <p:cNvSpPr txBox="1"/>
          <p:nvPr/>
        </p:nvSpPr>
        <p:spPr>
          <a:xfrm>
            <a:off x="2048416" y="2730110"/>
            <a:ext cx="791224" cy="430837"/>
          </a:xfrm>
          <a:prstGeom prst="rect">
            <a:avLst/>
          </a:prstGeom>
          <a:noFill/>
        </p:spPr>
        <p:txBody>
          <a:bodyPr wrap="square" lIns="121872" tIns="60935" rIns="121872" bIns="60935" rtlCol="0">
            <a:spAutoFit/>
          </a:bodyPr>
          <a:lstStyle/>
          <a:p>
            <a:pPr algn="ctr"/>
            <a:r>
              <a:rPr lang="fr" sz="2000" b="1" i="0">
                <a:solidFill>
                  <a:srgbClr val="000000"/>
                </a:solidFill>
              </a:rPr>
              <a:t>12%</a:t>
            </a:r>
          </a:p>
        </p:txBody>
      </p:sp>
      <p:sp>
        <p:nvSpPr>
          <p:cNvPr id="256" name="Freeform 2">
            <a:extLst>
              <a:ext uri="{FF2B5EF4-FFF2-40B4-BE49-F238E27FC236}">
                <a16:creationId xmlns:a16="http://schemas.microsoft.com/office/drawing/2014/main" id="{52FEB404-85A0-C8D2-7A6F-E7942B8F5CEB}"/>
              </a:ext>
            </a:extLst>
          </p:cNvPr>
          <p:cNvSpPr>
            <a:spLocks noChangeArrowheads="1"/>
          </p:cNvSpPr>
          <p:nvPr/>
        </p:nvSpPr>
        <p:spPr bwMode="auto">
          <a:xfrm>
            <a:off x="2085855" y="3498461"/>
            <a:ext cx="696848" cy="699954"/>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solidFill>
            <a:schemeClr val="bg1">
              <a:lumMod val="95000"/>
            </a:schemeClr>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latin typeface="Calibri Light"/>
            </a:endParaRPr>
          </a:p>
        </p:txBody>
      </p:sp>
      <p:grpSp>
        <p:nvGrpSpPr>
          <p:cNvPr id="257" name="Group 256">
            <a:extLst>
              <a:ext uri="{FF2B5EF4-FFF2-40B4-BE49-F238E27FC236}">
                <a16:creationId xmlns:a16="http://schemas.microsoft.com/office/drawing/2014/main" id="{085529EC-51B2-447D-624E-5CD927155948}"/>
              </a:ext>
            </a:extLst>
          </p:cNvPr>
          <p:cNvGrpSpPr/>
          <p:nvPr/>
        </p:nvGrpSpPr>
        <p:grpSpPr>
          <a:xfrm>
            <a:off x="2012405" y="3421688"/>
            <a:ext cx="849347" cy="853021"/>
            <a:chOff x="1119258" y="2257147"/>
            <a:chExt cx="1868076" cy="1868076"/>
          </a:xfrm>
          <a:solidFill>
            <a:srgbClr val="2F5597"/>
          </a:solidFill>
        </p:grpSpPr>
        <p:sp>
          <p:nvSpPr>
            <p:cNvPr id="258" name="Freeform 6">
              <a:extLst>
                <a:ext uri="{FF2B5EF4-FFF2-40B4-BE49-F238E27FC236}">
                  <a16:creationId xmlns:a16="http://schemas.microsoft.com/office/drawing/2014/main" id="{65BCC64B-0A49-E279-502E-07E3EE84211B}"/>
                </a:ext>
              </a:extLst>
            </p:cNvPr>
            <p:cNvSpPr>
              <a:spLocks/>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59" name="Freeform 7">
              <a:extLst>
                <a:ext uri="{FF2B5EF4-FFF2-40B4-BE49-F238E27FC236}">
                  <a16:creationId xmlns:a16="http://schemas.microsoft.com/office/drawing/2014/main" id="{CE5A8301-7BE4-E2C3-8AFF-674386603DFF}"/>
                </a:ext>
              </a:extLst>
            </p:cNvPr>
            <p:cNvSpPr>
              <a:spLocks/>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60" name="Freeform 8">
              <a:extLst>
                <a:ext uri="{FF2B5EF4-FFF2-40B4-BE49-F238E27FC236}">
                  <a16:creationId xmlns:a16="http://schemas.microsoft.com/office/drawing/2014/main" id="{6B182A8B-3844-F8FF-5C25-F39FB7CAFF58}"/>
                </a:ext>
              </a:extLst>
            </p:cNvPr>
            <p:cNvSpPr>
              <a:spLocks/>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61" name="Freeform 9">
              <a:extLst>
                <a:ext uri="{FF2B5EF4-FFF2-40B4-BE49-F238E27FC236}">
                  <a16:creationId xmlns:a16="http://schemas.microsoft.com/office/drawing/2014/main" id="{8052569E-FD51-F80A-7752-8B8C95BCB4BF}"/>
                </a:ext>
              </a:extLst>
            </p:cNvPr>
            <p:cNvSpPr>
              <a:spLocks/>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62" name="Freeform 10">
              <a:extLst>
                <a:ext uri="{FF2B5EF4-FFF2-40B4-BE49-F238E27FC236}">
                  <a16:creationId xmlns:a16="http://schemas.microsoft.com/office/drawing/2014/main" id="{3779B6D2-9602-A500-C3E4-652BBB916F3A}"/>
                </a:ext>
              </a:extLst>
            </p:cNvPr>
            <p:cNvSpPr>
              <a:spLocks/>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63" name="Freeform 11">
              <a:extLst>
                <a:ext uri="{FF2B5EF4-FFF2-40B4-BE49-F238E27FC236}">
                  <a16:creationId xmlns:a16="http://schemas.microsoft.com/office/drawing/2014/main" id="{E441B096-9541-D18B-3FB2-CAA9C2AA4485}"/>
                </a:ext>
              </a:extLst>
            </p:cNvPr>
            <p:cNvSpPr>
              <a:spLocks/>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64" name="Freeform 12">
              <a:extLst>
                <a:ext uri="{FF2B5EF4-FFF2-40B4-BE49-F238E27FC236}">
                  <a16:creationId xmlns:a16="http://schemas.microsoft.com/office/drawing/2014/main" id="{63DDEED8-DC47-A215-DA84-CA01B2EF4580}"/>
                </a:ext>
              </a:extLst>
            </p:cNvPr>
            <p:cNvSpPr>
              <a:spLocks/>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65" name="Freeform 13">
              <a:extLst>
                <a:ext uri="{FF2B5EF4-FFF2-40B4-BE49-F238E27FC236}">
                  <a16:creationId xmlns:a16="http://schemas.microsoft.com/office/drawing/2014/main" id="{A639C194-2BC8-E95B-EDE4-330A1B8DFC2E}"/>
                </a:ext>
              </a:extLst>
            </p:cNvPr>
            <p:cNvSpPr>
              <a:spLocks/>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66" name="Freeform 14">
              <a:extLst>
                <a:ext uri="{FF2B5EF4-FFF2-40B4-BE49-F238E27FC236}">
                  <a16:creationId xmlns:a16="http://schemas.microsoft.com/office/drawing/2014/main" id="{1EB3051B-1F9D-A35E-B959-6CA82B2B5446}"/>
                </a:ext>
              </a:extLst>
            </p:cNvPr>
            <p:cNvSpPr>
              <a:spLocks/>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67" name="Freeform 15">
              <a:extLst>
                <a:ext uri="{FF2B5EF4-FFF2-40B4-BE49-F238E27FC236}">
                  <a16:creationId xmlns:a16="http://schemas.microsoft.com/office/drawing/2014/main" id="{F3FA18E4-FBA1-9D57-2D8E-7DECA7F97C9F}"/>
                </a:ext>
              </a:extLst>
            </p:cNvPr>
            <p:cNvSpPr>
              <a:spLocks/>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68" name="Freeform 16">
              <a:extLst>
                <a:ext uri="{FF2B5EF4-FFF2-40B4-BE49-F238E27FC236}">
                  <a16:creationId xmlns:a16="http://schemas.microsoft.com/office/drawing/2014/main" id="{2EA97EDD-73A1-82CF-B117-87BB173FFB5F}"/>
                </a:ext>
              </a:extLst>
            </p:cNvPr>
            <p:cNvSpPr>
              <a:spLocks/>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69" name="Freeform 17">
              <a:extLst>
                <a:ext uri="{FF2B5EF4-FFF2-40B4-BE49-F238E27FC236}">
                  <a16:creationId xmlns:a16="http://schemas.microsoft.com/office/drawing/2014/main" id="{2CED0C30-EF10-0AE3-4136-55DC316BE976}"/>
                </a:ext>
              </a:extLst>
            </p:cNvPr>
            <p:cNvSpPr>
              <a:spLocks/>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grpSp>
      <p:sp>
        <p:nvSpPr>
          <p:cNvPr id="270" name="TextBox 269">
            <a:extLst>
              <a:ext uri="{FF2B5EF4-FFF2-40B4-BE49-F238E27FC236}">
                <a16:creationId xmlns:a16="http://schemas.microsoft.com/office/drawing/2014/main" id="{5B26F7DC-064C-45CF-0AC0-90D8AA08134C}"/>
              </a:ext>
            </a:extLst>
          </p:cNvPr>
          <p:cNvSpPr txBox="1"/>
          <p:nvPr/>
        </p:nvSpPr>
        <p:spPr>
          <a:xfrm>
            <a:off x="2048416" y="3635774"/>
            <a:ext cx="791224" cy="430837"/>
          </a:xfrm>
          <a:prstGeom prst="rect">
            <a:avLst/>
          </a:prstGeom>
          <a:noFill/>
        </p:spPr>
        <p:txBody>
          <a:bodyPr wrap="square" lIns="121872" tIns="60935" rIns="121872" bIns="60935" rtlCol="0">
            <a:spAutoFit/>
          </a:bodyPr>
          <a:lstStyle/>
          <a:p>
            <a:pPr algn="ctr"/>
            <a:r>
              <a:rPr lang="fr" sz="2000" b="1" i="0">
                <a:solidFill>
                  <a:srgbClr val="000000"/>
                </a:solidFill>
              </a:rPr>
              <a:t>7%</a:t>
            </a:r>
          </a:p>
        </p:txBody>
      </p:sp>
      <p:sp>
        <p:nvSpPr>
          <p:cNvPr id="271" name="Freeform 2">
            <a:extLst>
              <a:ext uri="{FF2B5EF4-FFF2-40B4-BE49-F238E27FC236}">
                <a16:creationId xmlns:a16="http://schemas.microsoft.com/office/drawing/2014/main" id="{12D6D0AC-AB6A-8138-06CD-F3FAA4F475E4}"/>
              </a:ext>
            </a:extLst>
          </p:cNvPr>
          <p:cNvSpPr>
            <a:spLocks noChangeArrowheads="1"/>
          </p:cNvSpPr>
          <p:nvPr/>
        </p:nvSpPr>
        <p:spPr bwMode="auto">
          <a:xfrm>
            <a:off x="2090021" y="4404604"/>
            <a:ext cx="696848" cy="699954"/>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solidFill>
            <a:schemeClr val="bg1">
              <a:lumMod val="95000"/>
            </a:schemeClr>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latin typeface="Calibri Light"/>
            </a:endParaRPr>
          </a:p>
        </p:txBody>
      </p:sp>
      <p:grpSp>
        <p:nvGrpSpPr>
          <p:cNvPr id="272" name="Group 271">
            <a:extLst>
              <a:ext uri="{FF2B5EF4-FFF2-40B4-BE49-F238E27FC236}">
                <a16:creationId xmlns:a16="http://schemas.microsoft.com/office/drawing/2014/main" id="{5BC157E6-213F-C9A9-E1F2-D31654F360CE}"/>
              </a:ext>
            </a:extLst>
          </p:cNvPr>
          <p:cNvGrpSpPr/>
          <p:nvPr/>
        </p:nvGrpSpPr>
        <p:grpSpPr>
          <a:xfrm>
            <a:off x="2016571" y="4327831"/>
            <a:ext cx="849347" cy="853021"/>
            <a:chOff x="1119258" y="2257147"/>
            <a:chExt cx="1868076" cy="1868076"/>
          </a:xfrm>
          <a:solidFill>
            <a:srgbClr val="2F5597"/>
          </a:solidFill>
        </p:grpSpPr>
        <p:sp>
          <p:nvSpPr>
            <p:cNvPr id="273" name="Freeform 6">
              <a:extLst>
                <a:ext uri="{FF2B5EF4-FFF2-40B4-BE49-F238E27FC236}">
                  <a16:creationId xmlns:a16="http://schemas.microsoft.com/office/drawing/2014/main" id="{3E07F47C-DD30-7C93-0636-B7F98ABE24C9}"/>
                </a:ext>
              </a:extLst>
            </p:cNvPr>
            <p:cNvSpPr>
              <a:spLocks/>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74" name="Freeform 7">
              <a:extLst>
                <a:ext uri="{FF2B5EF4-FFF2-40B4-BE49-F238E27FC236}">
                  <a16:creationId xmlns:a16="http://schemas.microsoft.com/office/drawing/2014/main" id="{88316B57-70E0-CD3E-FCBE-5833F8EE061C}"/>
                </a:ext>
              </a:extLst>
            </p:cNvPr>
            <p:cNvSpPr>
              <a:spLocks/>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75" name="Freeform 8">
              <a:extLst>
                <a:ext uri="{FF2B5EF4-FFF2-40B4-BE49-F238E27FC236}">
                  <a16:creationId xmlns:a16="http://schemas.microsoft.com/office/drawing/2014/main" id="{21607D9A-236D-65A6-5B01-57C3FABA088D}"/>
                </a:ext>
              </a:extLst>
            </p:cNvPr>
            <p:cNvSpPr>
              <a:spLocks/>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76" name="Freeform 9">
              <a:extLst>
                <a:ext uri="{FF2B5EF4-FFF2-40B4-BE49-F238E27FC236}">
                  <a16:creationId xmlns:a16="http://schemas.microsoft.com/office/drawing/2014/main" id="{0C229CD6-285B-EA5C-F43A-17B74FE7F2F2}"/>
                </a:ext>
              </a:extLst>
            </p:cNvPr>
            <p:cNvSpPr>
              <a:spLocks/>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77" name="Freeform 10">
              <a:extLst>
                <a:ext uri="{FF2B5EF4-FFF2-40B4-BE49-F238E27FC236}">
                  <a16:creationId xmlns:a16="http://schemas.microsoft.com/office/drawing/2014/main" id="{33DEB1E2-B2A2-E2C5-07A7-E5338B94CB8F}"/>
                </a:ext>
              </a:extLst>
            </p:cNvPr>
            <p:cNvSpPr>
              <a:spLocks/>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78" name="Freeform 11">
              <a:extLst>
                <a:ext uri="{FF2B5EF4-FFF2-40B4-BE49-F238E27FC236}">
                  <a16:creationId xmlns:a16="http://schemas.microsoft.com/office/drawing/2014/main" id="{B11A9725-684D-D193-788C-4A87E48D8785}"/>
                </a:ext>
              </a:extLst>
            </p:cNvPr>
            <p:cNvSpPr>
              <a:spLocks/>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79" name="Freeform 12">
              <a:extLst>
                <a:ext uri="{FF2B5EF4-FFF2-40B4-BE49-F238E27FC236}">
                  <a16:creationId xmlns:a16="http://schemas.microsoft.com/office/drawing/2014/main" id="{A5DAA41E-7252-128C-18E6-B261176CE559}"/>
                </a:ext>
              </a:extLst>
            </p:cNvPr>
            <p:cNvSpPr>
              <a:spLocks/>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80" name="Freeform 13">
              <a:extLst>
                <a:ext uri="{FF2B5EF4-FFF2-40B4-BE49-F238E27FC236}">
                  <a16:creationId xmlns:a16="http://schemas.microsoft.com/office/drawing/2014/main" id="{1FDA5EA2-A019-86A4-1383-FD84E78597C7}"/>
                </a:ext>
              </a:extLst>
            </p:cNvPr>
            <p:cNvSpPr>
              <a:spLocks/>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81" name="Freeform 14">
              <a:extLst>
                <a:ext uri="{FF2B5EF4-FFF2-40B4-BE49-F238E27FC236}">
                  <a16:creationId xmlns:a16="http://schemas.microsoft.com/office/drawing/2014/main" id="{000FEB27-14B8-A7E7-24FF-E341A324CF3E}"/>
                </a:ext>
              </a:extLst>
            </p:cNvPr>
            <p:cNvSpPr>
              <a:spLocks/>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82" name="Freeform 15">
              <a:extLst>
                <a:ext uri="{FF2B5EF4-FFF2-40B4-BE49-F238E27FC236}">
                  <a16:creationId xmlns:a16="http://schemas.microsoft.com/office/drawing/2014/main" id="{49F17AFF-63A3-B041-0508-01797442DC2D}"/>
                </a:ext>
              </a:extLst>
            </p:cNvPr>
            <p:cNvSpPr>
              <a:spLocks/>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83" name="Freeform 16">
              <a:extLst>
                <a:ext uri="{FF2B5EF4-FFF2-40B4-BE49-F238E27FC236}">
                  <a16:creationId xmlns:a16="http://schemas.microsoft.com/office/drawing/2014/main" id="{292291B0-BAD2-3A53-C67E-FF8AC515591B}"/>
                </a:ext>
              </a:extLst>
            </p:cNvPr>
            <p:cNvSpPr>
              <a:spLocks/>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84" name="Freeform 17">
              <a:extLst>
                <a:ext uri="{FF2B5EF4-FFF2-40B4-BE49-F238E27FC236}">
                  <a16:creationId xmlns:a16="http://schemas.microsoft.com/office/drawing/2014/main" id="{EB7B0CB8-C6E3-C4F9-6A69-59E9474EF8A5}"/>
                </a:ext>
              </a:extLst>
            </p:cNvPr>
            <p:cNvSpPr>
              <a:spLocks/>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grpSp>
      <p:sp>
        <p:nvSpPr>
          <p:cNvPr id="285" name="TextBox 284">
            <a:extLst>
              <a:ext uri="{FF2B5EF4-FFF2-40B4-BE49-F238E27FC236}">
                <a16:creationId xmlns:a16="http://schemas.microsoft.com/office/drawing/2014/main" id="{E9B87352-BE49-08B3-4629-0C4F67745162}"/>
              </a:ext>
            </a:extLst>
          </p:cNvPr>
          <p:cNvSpPr txBox="1"/>
          <p:nvPr/>
        </p:nvSpPr>
        <p:spPr>
          <a:xfrm>
            <a:off x="2052582" y="4541917"/>
            <a:ext cx="791224" cy="430837"/>
          </a:xfrm>
          <a:prstGeom prst="rect">
            <a:avLst/>
          </a:prstGeom>
          <a:noFill/>
        </p:spPr>
        <p:txBody>
          <a:bodyPr wrap="square" lIns="121872" tIns="60935" rIns="121872" bIns="60935" rtlCol="0">
            <a:spAutoFit/>
          </a:bodyPr>
          <a:lstStyle/>
          <a:p>
            <a:pPr algn="ctr"/>
            <a:r>
              <a:rPr lang="fr" sz="2000" b="1" i="0">
                <a:solidFill>
                  <a:srgbClr val="000000"/>
                </a:solidFill>
              </a:rPr>
              <a:t>4%</a:t>
            </a:r>
          </a:p>
        </p:txBody>
      </p:sp>
      <p:sp>
        <p:nvSpPr>
          <p:cNvPr id="286" name="Freeform 2">
            <a:extLst>
              <a:ext uri="{FF2B5EF4-FFF2-40B4-BE49-F238E27FC236}">
                <a16:creationId xmlns:a16="http://schemas.microsoft.com/office/drawing/2014/main" id="{20A8EB45-6B64-A8EC-BE64-0BE20AAD397B}"/>
              </a:ext>
            </a:extLst>
          </p:cNvPr>
          <p:cNvSpPr>
            <a:spLocks noChangeArrowheads="1"/>
          </p:cNvSpPr>
          <p:nvPr/>
        </p:nvSpPr>
        <p:spPr bwMode="auto">
          <a:xfrm>
            <a:off x="2089570" y="5319945"/>
            <a:ext cx="696848" cy="699954"/>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solidFill>
            <a:schemeClr val="bg1">
              <a:lumMod val="95000"/>
            </a:schemeClr>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latin typeface="Calibri Light"/>
            </a:endParaRPr>
          </a:p>
        </p:txBody>
      </p:sp>
      <p:grpSp>
        <p:nvGrpSpPr>
          <p:cNvPr id="287" name="Group 286">
            <a:extLst>
              <a:ext uri="{FF2B5EF4-FFF2-40B4-BE49-F238E27FC236}">
                <a16:creationId xmlns:a16="http://schemas.microsoft.com/office/drawing/2014/main" id="{7FBEBEA8-D401-D152-5AD8-4210A627726F}"/>
              </a:ext>
            </a:extLst>
          </p:cNvPr>
          <p:cNvGrpSpPr/>
          <p:nvPr/>
        </p:nvGrpSpPr>
        <p:grpSpPr>
          <a:xfrm>
            <a:off x="2016120" y="5243172"/>
            <a:ext cx="849347" cy="853021"/>
            <a:chOff x="1119258" y="2257147"/>
            <a:chExt cx="1868076" cy="1868076"/>
          </a:xfrm>
          <a:solidFill>
            <a:srgbClr val="2F5597"/>
          </a:solidFill>
        </p:grpSpPr>
        <p:sp>
          <p:nvSpPr>
            <p:cNvPr id="288" name="Freeform 6">
              <a:extLst>
                <a:ext uri="{FF2B5EF4-FFF2-40B4-BE49-F238E27FC236}">
                  <a16:creationId xmlns:a16="http://schemas.microsoft.com/office/drawing/2014/main" id="{A59EFC9D-42C5-A2F1-72CC-2CEDE137AA95}"/>
                </a:ext>
              </a:extLst>
            </p:cNvPr>
            <p:cNvSpPr>
              <a:spLocks/>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89" name="Freeform 7">
              <a:extLst>
                <a:ext uri="{FF2B5EF4-FFF2-40B4-BE49-F238E27FC236}">
                  <a16:creationId xmlns:a16="http://schemas.microsoft.com/office/drawing/2014/main" id="{516191E3-4216-17A3-5BF9-287C668645B3}"/>
                </a:ext>
              </a:extLst>
            </p:cNvPr>
            <p:cNvSpPr>
              <a:spLocks/>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90" name="Freeform 8">
              <a:extLst>
                <a:ext uri="{FF2B5EF4-FFF2-40B4-BE49-F238E27FC236}">
                  <a16:creationId xmlns:a16="http://schemas.microsoft.com/office/drawing/2014/main" id="{A395043B-5FCF-5280-1A77-89870907B1A8}"/>
                </a:ext>
              </a:extLst>
            </p:cNvPr>
            <p:cNvSpPr>
              <a:spLocks/>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91" name="Freeform 9">
              <a:extLst>
                <a:ext uri="{FF2B5EF4-FFF2-40B4-BE49-F238E27FC236}">
                  <a16:creationId xmlns:a16="http://schemas.microsoft.com/office/drawing/2014/main" id="{71BCD2AD-4211-4568-2633-B98E5D749437}"/>
                </a:ext>
              </a:extLst>
            </p:cNvPr>
            <p:cNvSpPr>
              <a:spLocks/>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92" name="Freeform 10">
              <a:extLst>
                <a:ext uri="{FF2B5EF4-FFF2-40B4-BE49-F238E27FC236}">
                  <a16:creationId xmlns:a16="http://schemas.microsoft.com/office/drawing/2014/main" id="{363C1C61-2B2D-06B9-A0F6-98CA84F68FC8}"/>
                </a:ext>
              </a:extLst>
            </p:cNvPr>
            <p:cNvSpPr>
              <a:spLocks/>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93" name="Freeform 11">
              <a:extLst>
                <a:ext uri="{FF2B5EF4-FFF2-40B4-BE49-F238E27FC236}">
                  <a16:creationId xmlns:a16="http://schemas.microsoft.com/office/drawing/2014/main" id="{6BDA5139-CF79-DA5E-C91E-7CC74A4E2F98}"/>
                </a:ext>
              </a:extLst>
            </p:cNvPr>
            <p:cNvSpPr>
              <a:spLocks/>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94" name="Freeform 12">
              <a:extLst>
                <a:ext uri="{FF2B5EF4-FFF2-40B4-BE49-F238E27FC236}">
                  <a16:creationId xmlns:a16="http://schemas.microsoft.com/office/drawing/2014/main" id="{90A98967-7EF2-820C-995A-9DEDF8ADAF9A}"/>
                </a:ext>
              </a:extLst>
            </p:cNvPr>
            <p:cNvSpPr>
              <a:spLocks/>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95" name="Freeform 13">
              <a:extLst>
                <a:ext uri="{FF2B5EF4-FFF2-40B4-BE49-F238E27FC236}">
                  <a16:creationId xmlns:a16="http://schemas.microsoft.com/office/drawing/2014/main" id="{4742F65C-8B82-1813-7CE3-A57437DE0A16}"/>
                </a:ext>
              </a:extLst>
            </p:cNvPr>
            <p:cNvSpPr>
              <a:spLocks/>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96" name="Freeform 14">
              <a:extLst>
                <a:ext uri="{FF2B5EF4-FFF2-40B4-BE49-F238E27FC236}">
                  <a16:creationId xmlns:a16="http://schemas.microsoft.com/office/drawing/2014/main" id="{6EA5A15F-1AF7-9BE9-650D-B9F493EED13D}"/>
                </a:ext>
              </a:extLst>
            </p:cNvPr>
            <p:cNvSpPr>
              <a:spLocks/>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97" name="Freeform 15">
              <a:extLst>
                <a:ext uri="{FF2B5EF4-FFF2-40B4-BE49-F238E27FC236}">
                  <a16:creationId xmlns:a16="http://schemas.microsoft.com/office/drawing/2014/main" id="{C88CBD8C-9269-29D9-8E54-66080961F4B0}"/>
                </a:ext>
              </a:extLst>
            </p:cNvPr>
            <p:cNvSpPr>
              <a:spLocks/>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98" name="Freeform 16">
              <a:extLst>
                <a:ext uri="{FF2B5EF4-FFF2-40B4-BE49-F238E27FC236}">
                  <a16:creationId xmlns:a16="http://schemas.microsoft.com/office/drawing/2014/main" id="{4CAC5E1F-B83B-5AB0-570B-68D0E0AFE33B}"/>
                </a:ext>
              </a:extLst>
            </p:cNvPr>
            <p:cNvSpPr>
              <a:spLocks/>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99" name="Freeform 17">
              <a:extLst>
                <a:ext uri="{FF2B5EF4-FFF2-40B4-BE49-F238E27FC236}">
                  <a16:creationId xmlns:a16="http://schemas.microsoft.com/office/drawing/2014/main" id="{1A75AF2A-8A2F-8EC4-F845-AD4BD84DDE9A}"/>
                </a:ext>
              </a:extLst>
            </p:cNvPr>
            <p:cNvSpPr>
              <a:spLocks/>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grpSp>
      <p:sp>
        <p:nvSpPr>
          <p:cNvPr id="300" name="TextBox 299">
            <a:extLst>
              <a:ext uri="{FF2B5EF4-FFF2-40B4-BE49-F238E27FC236}">
                <a16:creationId xmlns:a16="http://schemas.microsoft.com/office/drawing/2014/main" id="{6565D751-90B7-712F-AD44-E9D3298C2ADA}"/>
              </a:ext>
            </a:extLst>
          </p:cNvPr>
          <p:cNvSpPr txBox="1"/>
          <p:nvPr/>
        </p:nvSpPr>
        <p:spPr>
          <a:xfrm>
            <a:off x="2052131" y="5457258"/>
            <a:ext cx="791224" cy="430837"/>
          </a:xfrm>
          <a:prstGeom prst="rect">
            <a:avLst/>
          </a:prstGeom>
          <a:noFill/>
        </p:spPr>
        <p:txBody>
          <a:bodyPr wrap="square" lIns="121872" tIns="60935" rIns="121872" bIns="60935" rtlCol="0">
            <a:spAutoFit/>
          </a:bodyPr>
          <a:lstStyle/>
          <a:p>
            <a:pPr algn="ctr"/>
            <a:r>
              <a:rPr lang="fr" sz="2000" b="1" i="0">
                <a:solidFill>
                  <a:srgbClr val="000000"/>
                </a:solidFill>
              </a:rPr>
              <a:t>1%</a:t>
            </a:r>
          </a:p>
        </p:txBody>
      </p:sp>
      <p:sp>
        <p:nvSpPr>
          <p:cNvPr id="361" name="TextBox 360">
            <a:extLst>
              <a:ext uri="{FF2B5EF4-FFF2-40B4-BE49-F238E27FC236}">
                <a16:creationId xmlns:a16="http://schemas.microsoft.com/office/drawing/2014/main" id="{586C965B-EA61-A481-E2CA-92C3E6B8030A}"/>
              </a:ext>
            </a:extLst>
          </p:cNvPr>
          <p:cNvSpPr txBox="1"/>
          <p:nvPr/>
        </p:nvSpPr>
        <p:spPr>
          <a:xfrm>
            <a:off x="984260" y="1814582"/>
            <a:ext cx="1086549" cy="400110"/>
          </a:xfrm>
          <a:prstGeom prst="rect">
            <a:avLst/>
          </a:prstGeom>
        </p:spPr>
        <p:txBody>
          <a:bodyPr wrap="square" rtlCol="0">
            <a:spAutoFit/>
          </a:bodyPr>
          <a:lstStyle/>
          <a:p>
            <a:pPr algn="l"/>
            <a:r>
              <a:rPr lang="fr" sz="2000" b="1" i="0">
                <a:solidFill>
                  <a:srgbClr val="000000"/>
                </a:solidFill>
              </a:rPr>
              <a:t>Femmes</a:t>
            </a:r>
          </a:p>
        </p:txBody>
      </p:sp>
      <p:sp>
        <p:nvSpPr>
          <p:cNvPr id="362" name="TextBox 361">
            <a:extLst>
              <a:ext uri="{FF2B5EF4-FFF2-40B4-BE49-F238E27FC236}">
                <a16:creationId xmlns:a16="http://schemas.microsoft.com/office/drawing/2014/main" id="{9630C67B-92FC-3026-80C4-4F5C6D740E6F}"/>
              </a:ext>
            </a:extLst>
          </p:cNvPr>
          <p:cNvSpPr txBox="1"/>
          <p:nvPr/>
        </p:nvSpPr>
        <p:spPr>
          <a:xfrm>
            <a:off x="415661" y="2709724"/>
            <a:ext cx="1655150" cy="400110"/>
          </a:xfrm>
          <a:prstGeom prst="rect">
            <a:avLst/>
          </a:prstGeom>
        </p:spPr>
        <p:txBody>
          <a:bodyPr wrap="square" rtlCol="0">
            <a:spAutoFit/>
          </a:bodyPr>
          <a:lstStyle/>
          <a:p>
            <a:pPr algn="l"/>
            <a:r>
              <a:rPr lang="fr" sz="2000" b="1" i="0">
                <a:solidFill>
                  <a:srgbClr val="000000"/>
                </a:solidFill>
              </a:rPr>
              <a:t>Bispirituelles</a:t>
            </a:r>
          </a:p>
        </p:txBody>
      </p:sp>
      <p:sp>
        <p:nvSpPr>
          <p:cNvPr id="363" name="TextBox 362">
            <a:extLst>
              <a:ext uri="{FF2B5EF4-FFF2-40B4-BE49-F238E27FC236}">
                <a16:creationId xmlns:a16="http://schemas.microsoft.com/office/drawing/2014/main" id="{3435B49A-F945-8F97-54BE-0408CED91052}"/>
              </a:ext>
            </a:extLst>
          </p:cNvPr>
          <p:cNvSpPr txBox="1"/>
          <p:nvPr/>
        </p:nvSpPr>
        <p:spPr>
          <a:xfrm>
            <a:off x="376133" y="3625926"/>
            <a:ext cx="1694677" cy="400110"/>
          </a:xfrm>
          <a:prstGeom prst="rect">
            <a:avLst/>
          </a:prstGeom>
        </p:spPr>
        <p:txBody>
          <a:bodyPr wrap="square" rtlCol="0">
            <a:spAutoFit/>
          </a:bodyPr>
          <a:lstStyle/>
          <a:p>
            <a:pPr algn="l"/>
            <a:r>
              <a:rPr lang="fr" sz="2000" b="1" i="0">
                <a:solidFill>
                  <a:srgbClr val="000000"/>
                </a:solidFill>
              </a:rPr>
              <a:t>Genres Divers</a:t>
            </a:r>
          </a:p>
        </p:txBody>
      </p:sp>
      <p:sp>
        <p:nvSpPr>
          <p:cNvPr id="364" name="TextBox 363">
            <a:extLst>
              <a:ext uri="{FF2B5EF4-FFF2-40B4-BE49-F238E27FC236}">
                <a16:creationId xmlns:a16="http://schemas.microsoft.com/office/drawing/2014/main" id="{C7515872-1024-B1F1-B139-E88E3CA96C28}"/>
              </a:ext>
            </a:extLst>
          </p:cNvPr>
          <p:cNvSpPr txBox="1"/>
          <p:nvPr/>
        </p:nvSpPr>
        <p:spPr>
          <a:xfrm>
            <a:off x="856336" y="4575856"/>
            <a:ext cx="1139826" cy="400110"/>
          </a:xfrm>
          <a:prstGeom prst="rect">
            <a:avLst/>
          </a:prstGeom>
        </p:spPr>
        <p:txBody>
          <a:bodyPr wrap="square" rtlCol="0">
            <a:spAutoFit/>
          </a:bodyPr>
          <a:lstStyle/>
          <a:p>
            <a:pPr algn="l"/>
            <a:r>
              <a:rPr lang="fr" sz="2000" b="1" i="0">
                <a:solidFill>
                  <a:srgbClr val="000000"/>
                </a:solidFill>
              </a:rPr>
              <a:t>Hommes</a:t>
            </a:r>
          </a:p>
        </p:txBody>
      </p:sp>
      <p:sp>
        <p:nvSpPr>
          <p:cNvPr id="365" name="TextBox 364">
            <a:extLst>
              <a:ext uri="{FF2B5EF4-FFF2-40B4-BE49-F238E27FC236}">
                <a16:creationId xmlns:a16="http://schemas.microsoft.com/office/drawing/2014/main" id="{30198B63-F16F-B7A5-6AA5-073E6ECB2FDF}"/>
              </a:ext>
            </a:extLst>
          </p:cNvPr>
          <p:cNvSpPr txBox="1"/>
          <p:nvPr/>
        </p:nvSpPr>
        <p:spPr>
          <a:xfrm>
            <a:off x="474370" y="5367169"/>
            <a:ext cx="1596440" cy="707886"/>
          </a:xfrm>
          <a:prstGeom prst="rect">
            <a:avLst/>
          </a:prstGeom>
        </p:spPr>
        <p:txBody>
          <a:bodyPr wrap="square" rtlCol="0">
            <a:spAutoFit/>
          </a:bodyPr>
          <a:lstStyle/>
          <a:p>
            <a:r>
              <a:rPr lang="fr" sz="2000" b="1" i="0">
                <a:solidFill>
                  <a:srgbClr val="000000"/>
                </a:solidFill>
              </a:rPr>
              <a:t>Aucune des réponses</a:t>
            </a:r>
          </a:p>
        </p:txBody>
      </p:sp>
      <p:sp>
        <p:nvSpPr>
          <p:cNvPr id="366" name="Freeform 12">
            <a:extLst>
              <a:ext uri="{FF2B5EF4-FFF2-40B4-BE49-F238E27FC236}">
                <a16:creationId xmlns:a16="http://schemas.microsoft.com/office/drawing/2014/main" id="{3D032627-2F06-86E7-487C-023E265CB74F}"/>
              </a:ext>
            </a:extLst>
          </p:cNvPr>
          <p:cNvSpPr>
            <a:spLocks noEditPoints="1"/>
          </p:cNvSpPr>
          <p:nvPr/>
        </p:nvSpPr>
        <p:spPr bwMode="auto">
          <a:xfrm>
            <a:off x="2944902" y="1788858"/>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rgbClr val="2F5597"/>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367" name="Freeform 12">
            <a:extLst>
              <a:ext uri="{FF2B5EF4-FFF2-40B4-BE49-F238E27FC236}">
                <a16:creationId xmlns:a16="http://schemas.microsoft.com/office/drawing/2014/main" id="{23B59C8A-7C37-8774-F85D-B1BD95F12743}"/>
              </a:ext>
            </a:extLst>
          </p:cNvPr>
          <p:cNvSpPr>
            <a:spLocks noEditPoints="1"/>
          </p:cNvSpPr>
          <p:nvPr/>
        </p:nvSpPr>
        <p:spPr bwMode="auto">
          <a:xfrm>
            <a:off x="3469580" y="1788858"/>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rgbClr val="2F5597"/>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368" name="Freeform 12">
            <a:extLst>
              <a:ext uri="{FF2B5EF4-FFF2-40B4-BE49-F238E27FC236}">
                <a16:creationId xmlns:a16="http://schemas.microsoft.com/office/drawing/2014/main" id="{8C7D141A-AC82-2908-72E8-34272B5F74D7}"/>
              </a:ext>
            </a:extLst>
          </p:cNvPr>
          <p:cNvSpPr>
            <a:spLocks noEditPoints="1"/>
          </p:cNvSpPr>
          <p:nvPr/>
        </p:nvSpPr>
        <p:spPr bwMode="auto">
          <a:xfrm>
            <a:off x="3990691" y="1788858"/>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rgbClr val="2F5597"/>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369" name="Freeform 12">
            <a:extLst>
              <a:ext uri="{FF2B5EF4-FFF2-40B4-BE49-F238E27FC236}">
                <a16:creationId xmlns:a16="http://schemas.microsoft.com/office/drawing/2014/main" id="{A0203293-CEC2-C27A-281D-59FCCB81FD4A}"/>
              </a:ext>
            </a:extLst>
          </p:cNvPr>
          <p:cNvSpPr>
            <a:spLocks noEditPoints="1"/>
          </p:cNvSpPr>
          <p:nvPr/>
        </p:nvSpPr>
        <p:spPr bwMode="auto">
          <a:xfrm>
            <a:off x="4520720" y="1785510"/>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chemeClr val="bg1">
              <a:lumMod val="85000"/>
            </a:schemeClr>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370" name="Freeform 12">
            <a:extLst>
              <a:ext uri="{FF2B5EF4-FFF2-40B4-BE49-F238E27FC236}">
                <a16:creationId xmlns:a16="http://schemas.microsoft.com/office/drawing/2014/main" id="{694DA11B-6C6B-A586-8C3E-1A60CCFB5672}"/>
              </a:ext>
            </a:extLst>
          </p:cNvPr>
          <p:cNvSpPr>
            <a:spLocks noEditPoints="1"/>
          </p:cNvSpPr>
          <p:nvPr/>
        </p:nvSpPr>
        <p:spPr bwMode="auto">
          <a:xfrm>
            <a:off x="5050749" y="1785510"/>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chemeClr val="bg1">
              <a:lumMod val="85000"/>
            </a:schemeClr>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372" name="Freeform 12">
            <a:extLst>
              <a:ext uri="{FF2B5EF4-FFF2-40B4-BE49-F238E27FC236}">
                <a16:creationId xmlns:a16="http://schemas.microsoft.com/office/drawing/2014/main" id="{CF1AC7E7-FB99-E8E0-6B95-073B10DB6B41}"/>
              </a:ext>
            </a:extLst>
          </p:cNvPr>
          <p:cNvSpPr>
            <a:spLocks noEditPoints="1"/>
          </p:cNvSpPr>
          <p:nvPr/>
        </p:nvSpPr>
        <p:spPr bwMode="auto">
          <a:xfrm>
            <a:off x="2944902" y="2726895"/>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chemeClr val="bg1">
              <a:lumMod val="85000"/>
            </a:schemeClr>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373" name="Freeform 12">
            <a:extLst>
              <a:ext uri="{FF2B5EF4-FFF2-40B4-BE49-F238E27FC236}">
                <a16:creationId xmlns:a16="http://schemas.microsoft.com/office/drawing/2014/main" id="{41888A4B-4D1F-CC33-4B06-2C090E01B4E5}"/>
              </a:ext>
            </a:extLst>
          </p:cNvPr>
          <p:cNvSpPr>
            <a:spLocks noEditPoints="1"/>
          </p:cNvSpPr>
          <p:nvPr/>
        </p:nvSpPr>
        <p:spPr bwMode="auto">
          <a:xfrm>
            <a:off x="3469580" y="2726895"/>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chemeClr val="bg1">
              <a:lumMod val="85000"/>
            </a:schemeClr>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374" name="Freeform 12">
            <a:extLst>
              <a:ext uri="{FF2B5EF4-FFF2-40B4-BE49-F238E27FC236}">
                <a16:creationId xmlns:a16="http://schemas.microsoft.com/office/drawing/2014/main" id="{DAA4B008-522F-59BA-1075-B182AA3950BE}"/>
              </a:ext>
            </a:extLst>
          </p:cNvPr>
          <p:cNvSpPr>
            <a:spLocks noEditPoints="1"/>
          </p:cNvSpPr>
          <p:nvPr/>
        </p:nvSpPr>
        <p:spPr bwMode="auto">
          <a:xfrm>
            <a:off x="3990691" y="2726895"/>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chemeClr val="bg1">
              <a:lumMod val="85000"/>
            </a:schemeClr>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375" name="Freeform 12">
            <a:extLst>
              <a:ext uri="{FF2B5EF4-FFF2-40B4-BE49-F238E27FC236}">
                <a16:creationId xmlns:a16="http://schemas.microsoft.com/office/drawing/2014/main" id="{D2FC1EE0-E4CE-733D-5EE1-12FD45431515}"/>
              </a:ext>
            </a:extLst>
          </p:cNvPr>
          <p:cNvSpPr>
            <a:spLocks noEditPoints="1"/>
          </p:cNvSpPr>
          <p:nvPr/>
        </p:nvSpPr>
        <p:spPr bwMode="auto">
          <a:xfrm>
            <a:off x="4520720" y="2723547"/>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chemeClr val="bg1">
              <a:lumMod val="85000"/>
            </a:schemeClr>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376" name="Freeform 12">
            <a:extLst>
              <a:ext uri="{FF2B5EF4-FFF2-40B4-BE49-F238E27FC236}">
                <a16:creationId xmlns:a16="http://schemas.microsoft.com/office/drawing/2014/main" id="{6CBF9729-01E1-67AE-5424-CC4595413638}"/>
              </a:ext>
            </a:extLst>
          </p:cNvPr>
          <p:cNvSpPr>
            <a:spLocks noEditPoints="1"/>
          </p:cNvSpPr>
          <p:nvPr/>
        </p:nvSpPr>
        <p:spPr bwMode="auto">
          <a:xfrm>
            <a:off x="5050749" y="2723547"/>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chemeClr val="bg1">
              <a:lumMod val="85000"/>
            </a:schemeClr>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380" name="Freeform 12">
            <a:extLst>
              <a:ext uri="{FF2B5EF4-FFF2-40B4-BE49-F238E27FC236}">
                <a16:creationId xmlns:a16="http://schemas.microsoft.com/office/drawing/2014/main" id="{FC5F59F9-E7BF-40E3-366F-59386081EF72}"/>
              </a:ext>
            </a:extLst>
          </p:cNvPr>
          <p:cNvSpPr>
            <a:spLocks noEditPoints="1"/>
          </p:cNvSpPr>
          <p:nvPr/>
        </p:nvSpPr>
        <p:spPr bwMode="auto">
          <a:xfrm>
            <a:off x="2945262" y="3629274"/>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chemeClr val="bg1">
              <a:lumMod val="85000"/>
            </a:schemeClr>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381" name="Freeform 12">
            <a:extLst>
              <a:ext uri="{FF2B5EF4-FFF2-40B4-BE49-F238E27FC236}">
                <a16:creationId xmlns:a16="http://schemas.microsoft.com/office/drawing/2014/main" id="{171690AF-35EC-2ABD-B041-11A21785AFFC}"/>
              </a:ext>
            </a:extLst>
          </p:cNvPr>
          <p:cNvSpPr>
            <a:spLocks noEditPoints="1"/>
          </p:cNvSpPr>
          <p:nvPr/>
        </p:nvSpPr>
        <p:spPr bwMode="auto">
          <a:xfrm>
            <a:off x="3469940" y="3629274"/>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chemeClr val="bg1">
              <a:lumMod val="85000"/>
            </a:schemeClr>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382" name="Freeform 12">
            <a:extLst>
              <a:ext uri="{FF2B5EF4-FFF2-40B4-BE49-F238E27FC236}">
                <a16:creationId xmlns:a16="http://schemas.microsoft.com/office/drawing/2014/main" id="{4B8A50F2-B19B-5230-4423-4D63724B95B2}"/>
              </a:ext>
            </a:extLst>
          </p:cNvPr>
          <p:cNvSpPr>
            <a:spLocks noEditPoints="1"/>
          </p:cNvSpPr>
          <p:nvPr/>
        </p:nvSpPr>
        <p:spPr bwMode="auto">
          <a:xfrm>
            <a:off x="3991051" y="3629274"/>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chemeClr val="bg1">
              <a:lumMod val="85000"/>
            </a:schemeClr>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383" name="Freeform 12">
            <a:extLst>
              <a:ext uri="{FF2B5EF4-FFF2-40B4-BE49-F238E27FC236}">
                <a16:creationId xmlns:a16="http://schemas.microsoft.com/office/drawing/2014/main" id="{B9797123-46F5-9894-91B5-F254C241865F}"/>
              </a:ext>
            </a:extLst>
          </p:cNvPr>
          <p:cNvSpPr>
            <a:spLocks noEditPoints="1"/>
          </p:cNvSpPr>
          <p:nvPr/>
        </p:nvSpPr>
        <p:spPr bwMode="auto">
          <a:xfrm>
            <a:off x="4521080" y="3625926"/>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chemeClr val="bg1">
              <a:lumMod val="85000"/>
            </a:schemeClr>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384" name="Freeform 12">
            <a:extLst>
              <a:ext uri="{FF2B5EF4-FFF2-40B4-BE49-F238E27FC236}">
                <a16:creationId xmlns:a16="http://schemas.microsoft.com/office/drawing/2014/main" id="{67132F08-62D9-9168-3D7B-6A5E4999278B}"/>
              </a:ext>
            </a:extLst>
          </p:cNvPr>
          <p:cNvSpPr>
            <a:spLocks noEditPoints="1"/>
          </p:cNvSpPr>
          <p:nvPr/>
        </p:nvSpPr>
        <p:spPr bwMode="auto">
          <a:xfrm>
            <a:off x="5051109" y="3625926"/>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chemeClr val="bg1">
              <a:lumMod val="85000"/>
            </a:schemeClr>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386" name="Freeform 12">
            <a:extLst>
              <a:ext uri="{FF2B5EF4-FFF2-40B4-BE49-F238E27FC236}">
                <a16:creationId xmlns:a16="http://schemas.microsoft.com/office/drawing/2014/main" id="{1A4DAAAB-C3CB-9F42-E056-790C1F860E0C}"/>
              </a:ext>
            </a:extLst>
          </p:cNvPr>
          <p:cNvSpPr>
            <a:spLocks noEditPoints="1"/>
          </p:cNvSpPr>
          <p:nvPr/>
        </p:nvSpPr>
        <p:spPr bwMode="auto">
          <a:xfrm>
            <a:off x="2944902" y="4545265"/>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chemeClr val="bg1">
              <a:lumMod val="85000"/>
            </a:schemeClr>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387" name="Freeform 12">
            <a:extLst>
              <a:ext uri="{FF2B5EF4-FFF2-40B4-BE49-F238E27FC236}">
                <a16:creationId xmlns:a16="http://schemas.microsoft.com/office/drawing/2014/main" id="{2306116B-2F87-CDEB-97CA-9B499A288CFF}"/>
              </a:ext>
            </a:extLst>
          </p:cNvPr>
          <p:cNvSpPr>
            <a:spLocks noEditPoints="1"/>
          </p:cNvSpPr>
          <p:nvPr/>
        </p:nvSpPr>
        <p:spPr bwMode="auto">
          <a:xfrm>
            <a:off x="3469580" y="4545265"/>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chemeClr val="bg1">
              <a:lumMod val="85000"/>
            </a:schemeClr>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388" name="Freeform 12">
            <a:extLst>
              <a:ext uri="{FF2B5EF4-FFF2-40B4-BE49-F238E27FC236}">
                <a16:creationId xmlns:a16="http://schemas.microsoft.com/office/drawing/2014/main" id="{844C29D4-7AE2-0422-4B5E-EFCE965C5665}"/>
              </a:ext>
            </a:extLst>
          </p:cNvPr>
          <p:cNvSpPr>
            <a:spLocks noEditPoints="1"/>
          </p:cNvSpPr>
          <p:nvPr/>
        </p:nvSpPr>
        <p:spPr bwMode="auto">
          <a:xfrm>
            <a:off x="3990691" y="4545265"/>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chemeClr val="bg1">
              <a:lumMod val="85000"/>
            </a:schemeClr>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389" name="Freeform 12">
            <a:extLst>
              <a:ext uri="{FF2B5EF4-FFF2-40B4-BE49-F238E27FC236}">
                <a16:creationId xmlns:a16="http://schemas.microsoft.com/office/drawing/2014/main" id="{FE085A1F-121D-7EA6-7D64-05846C5F2E29}"/>
              </a:ext>
            </a:extLst>
          </p:cNvPr>
          <p:cNvSpPr>
            <a:spLocks noEditPoints="1"/>
          </p:cNvSpPr>
          <p:nvPr/>
        </p:nvSpPr>
        <p:spPr bwMode="auto">
          <a:xfrm>
            <a:off x="4520720" y="4541917"/>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chemeClr val="bg1">
              <a:lumMod val="85000"/>
            </a:schemeClr>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390" name="Freeform 12">
            <a:extLst>
              <a:ext uri="{FF2B5EF4-FFF2-40B4-BE49-F238E27FC236}">
                <a16:creationId xmlns:a16="http://schemas.microsoft.com/office/drawing/2014/main" id="{F65EF326-E595-1D17-B6EC-F9691042CE4A}"/>
              </a:ext>
            </a:extLst>
          </p:cNvPr>
          <p:cNvSpPr>
            <a:spLocks noEditPoints="1"/>
          </p:cNvSpPr>
          <p:nvPr/>
        </p:nvSpPr>
        <p:spPr bwMode="auto">
          <a:xfrm>
            <a:off x="5050749" y="4541917"/>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chemeClr val="bg1">
              <a:lumMod val="85000"/>
            </a:schemeClr>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394" name="Freeform 12">
            <a:extLst>
              <a:ext uri="{FF2B5EF4-FFF2-40B4-BE49-F238E27FC236}">
                <a16:creationId xmlns:a16="http://schemas.microsoft.com/office/drawing/2014/main" id="{F98E249B-AEBD-CFBA-98C9-6B64E5413736}"/>
              </a:ext>
            </a:extLst>
          </p:cNvPr>
          <p:cNvSpPr>
            <a:spLocks noEditPoints="1"/>
          </p:cNvSpPr>
          <p:nvPr/>
        </p:nvSpPr>
        <p:spPr bwMode="auto">
          <a:xfrm>
            <a:off x="2944902" y="5423162"/>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chemeClr val="bg1">
              <a:lumMod val="85000"/>
            </a:schemeClr>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395" name="Freeform 12">
            <a:extLst>
              <a:ext uri="{FF2B5EF4-FFF2-40B4-BE49-F238E27FC236}">
                <a16:creationId xmlns:a16="http://schemas.microsoft.com/office/drawing/2014/main" id="{C93492C4-2467-6746-9FBC-2934B6991ED7}"/>
              </a:ext>
            </a:extLst>
          </p:cNvPr>
          <p:cNvSpPr>
            <a:spLocks noEditPoints="1"/>
          </p:cNvSpPr>
          <p:nvPr/>
        </p:nvSpPr>
        <p:spPr bwMode="auto">
          <a:xfrm>
            <a:off x="3469580" y="5423162"/>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chemeClr val="bg1">
              <a:lumMod val="85000"/>
            </a:schemeClr>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396" name="Freeform 12">
            <a:extLst>
              <a:ext uri="{FF2B5EF4-FFF2-40B4-BE49-F238E27FC236}">
                <a16:creationId xmlns:a16="http://schemas.microsoft.com/office/drawing/2014/main" id="{B29D3A50-5AF1-D56E-9F60-7C82DDFB410C}"/>
              </a:ext>
            </a:extLst>
          </p:cNvPr>
          <p:cNvSpPr>
            <a:spLocks noEditPoints="1"/>
          </p:cNvSpPr>
          <p:nvPr/>
        </p:nvSpPr>
        <p:spPr bwMode="auto">
          <a:xfrm>
            <a:off x="3990691" y="5423162"/>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chemeClr val="bg1">
              <a:lumMod val="85000"/>
            </a:schemeClr>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397" name="Freeform 12">
            <a:extLst>
              <a:ext uri="{FF2B5EF4-FFF2-40B4-BE49-F238E27FC236}">
                <a16:creationId xmlns:a16="http://schemas.microsoft.com/office/drawing/2014/main" id="{43068FFE-FC53-EB6E-4BB8-3CBFE7ABDF92}"/>
              </a:ext>
            </a:extLst>
          </p:cNvPr>
          <p:cNvSpPr>
            <a:spLocks noEditPoints="1"/>
          </p:cNvSpPr>
          <p:nvPr/>
        </p:nvSpPr>
        <p:spPr bwMode="auto">
          <a:xfrm>
            <a:off x="4520720" y="5419814"/>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chemeClr val="bg1">
              <a:lumMod val="85000"/>
            </a:schemeClr>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398" name="Freeform 12">
            <a:extLst>
              <a:ext uri="{FF2B5EF4-FFF2-40B4-BE49-F238E27FC236}">
                <a16:creationId xmlns:a16="http://schemas.microsoft.com/office/drawing/2014/main" id="{74F5DF14-11CB-6347-ED4C-CD26BC5CA863}"/>
              </a:ext>
            </a:extLst>
          </p:cNvPr>
          <p:cNvSpPr>
            <a:spLocks noEditPoints="1"/>
          </p:cNvSpPr>
          <p:nvPr/>
        </p:nvSpPr>
        <p:spPr bwMode="auto">
          <a:xfrm>
            <a:off x="5050749" y="5419814"/>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chemeClr val="bg1">
              <a:lumMod val="85000"/>
            </a:schemeClr>
          </a:solidFill>
          <a:ln>
            <a:noFill/>
          </a:ln>
        </p:spPr>
        <p:txBody>
          <a:bodyPr vert="horz" wrap="square" lIns="121888" tIns="60944" rIns="121888" bIns="60944" numCol="1" anchor="t" anchorCtr="0" compatLnSpc="1">
            <a:prstTxWarp prst="textNoShape">
              <a:avLst/>
            </a:prstTxWarp>
          </a:bodyPr>
          <a:lstStyle/>
          <a:p>
            <a:endParaRPr lang="en-US" sz="3066"/>
          </a:p>
        </p:txBody>
      </p:sp>
      <p:cxnSp>
        <p:nvCxnSpPr>
          <p:cNvPr id="402" name="Straight Connector 401">
            <a:extLst>
              <a:ext uri="{FF2B5EF4-FFF2-40B4-BE49-F238E27FC236}">
                <a16:creationId xmlns:a16="http://schemas.microsoft.com/office/drawing/2014/main" id="{3E6304C7-395F-C468-1A9E-F0909E1F649C}"/>
              </a:ext>
            </a:extLst>
          </p:cNvPr>
          <p:cNvCxnSpPr>
            <a:cxnSpLocks/>
          </p:cNvCxnSpPr>
          <p:nvPr/>
        </p:nvCxnSpPr>
        <p:spPr>
          <a:xfrm>
            <a:off x="5905429" y="1785510"/>
            <a:ext cx="0" cy="4224353"/>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08" name="Freeform 25">
            <a:extLst>
              <a:ext uri="{FF2B5EF4-FFF2-40B4-BE49-F238E27FC236}">
                <a16:creationId xmlns:a16="http://schemas.microsoft.com/office/drawing/2014/main" id="{584C50FC-722E-69F7-A84C-B3D1681217C4}"/>
              </a:ext>
            </a:extLst>
          </p:cNvPr>
          <p:cNvSpPr>
            <a:spLocks noEditPoints="1"/>
          </p:cNvSpPr>
          <p:nvPr/>
        </p:nvSpPr>
        <p:spPr bwMode="auto">
          <a:xfrm>
            <a:off x="6194454" y="2743911"/>
            <a:ext cx="578863" cy="491288"/>
          </a:xfrm>
          <a:custGeom>
            <a:avLst/>
            <a:gdLst>
              <a:gd name="T0" fmla="*/ 151 w 152"/>
              <a:gd name="T1" fmla="*/ 64 h 121"/>
              <a:gd name="T2" fmla="*/ 145 w 152"/>
              <a:gd name="T3" fmla="*/ 71 h 121"/>
              <a:gd name="T4" fmla="*/ 144 w 152"/>
              <a:gd name="T5" fmla="*/ 72 h 121"/>
              <a:gd name="T6" fmla="*/ 143 w 152"/>
              <a:gd name="T7" fmla="*/ 72 h 121"/>
              <a:gd name="T8" fmla="*/ 141 w 152"/>
              <a:gd name="T9" fmla="*/ 71 h 121"/>
              <a:gd name="T10" fmla="*/ 76 w 152"/>
              <a:gd name="T11" fmla="*/ 16 h 121"/>
              <a:gd name="T12" fmla="*/ 10 w 152"/>
              <a:gd name="T13" fmla="*/ 71 h 121"/>
              <a:gd name="T14" fmla="*/ 8 w 152"/>
              <a:gd name="T15" fmla="*/ 72 h 121"/>
              <a:gd name="T16" fmla="*/ 6 w 152"/>
              <a:gd name="T17" fmla="*/ 71 h 121"/>
              <a:gd name="T18" fmla="*/ 0 w 152"/>
              <a:gd name="T19" fmla="*/ 64 h 121"/>
              <a:gd name="T20" fmla="*/ 0 w 152"/>
              <a:gd name="T21" fmla="*/ 61 h 121"/>
              <a:gd name="T22" fmla="*/ 1 w 152"/>
              <a:gd name="T23" fmla="*/ 59 h 121"/>
              <a:gd name="T24" fmla="*/ 69 w 152"/>
              <a:gd name="T25" fmla="*/ 3 h 121"/>
              <a:gd name="T26" fmla="*/ 76 w 152"/>
              <a:gd name="T27" fmla="*/ 0 h 121"/>
              <a:gd name="T28" fmla="*/ 83 w 152"/>
              <a:gd name="T29" fmla="*/ 3 h 121"/>
              <a:gd name="T30" fmla="*/ 106 w 152"/>
              <a:gd name="T31" fmla="*/ 22 h 121"/>
              <a:gd name="T32" fmla="*/ 106 w 152"/>
              <a:gd name="T33" fmla="*/ 3 h 121"/>
              <a:gd name="T34" fmla="*/ 107 w 152"/>
              <a:gd name="T35" fmla="*/ 1 h 121"/>
              <a:gd name="T36" fmla="*/ 109 w 152"/>
              <a:gd name="T37" fmla="*/ 0 h 121"/>
              <a:gd name="T38" fmla="*/ 127 w 152"/>
              <a:gd name="T39" fmla="*/ 0 h 121"/>
              <a:gd name="T40" fmla="*/ 129 w 152"/>
              <a:gd name="T41" fmla="*/ 1 h 121"/>
              <a:gd name="T42" fmla="*/ 130 w 152"/>
              <a:gd name="T43" fmla="*/ 3 h 121"/>
              <a:gd name="T44" fmla="*/ 130 w 152"/>
              <a:gd name="T45" fmla="*/ 42 h 121"/>
              <a:gd name="T46" fmla="*/ 151 w 152"/>
              <a:gd name="T47" fmla="*/ 59 h 121"/>
              <a:gd name="T48" fmla="*/ 152 w 152"/>
              <a:gd name="T49" fmla="*/ 61 h 121"/>
              <a:gd name="T50" fmla="*/ 151 w 152"/>
              <a:gd name="T51" fmla="*/ 64 h 121"/>
              <a:gd name="T52" fmla="*/ 130 w 152"/>
              <a:gd name="T53" fmla="*/ 70 h 121"/>
              <a:gd name="T54" fmla="*/ 130 w 152"/>
              <a:gd name="T55" fmla="*/ 115 h 121"/>
              <a:gd name="T56" fmla="*/ 128 w 152"/>
              <a:gd name="T57" fmla="*/ 120 h 121"/>
              <a:gd name="T58" fmla="*/ 124 w 152"/>
              <a:gd name="T59" fmla="*/ 121 h 121"/>
              <a:gd name="T60" fmla="*/ 88 w 152"/>
              <a:gd name="T61" fmla="*/ 121 h 121"/>
              <a:gd name="T62" fmla="*/ 88 w 152"/>
              <a:gd name="T63" fmla="*/ 85 h 121"/>
              <a:gd name="T64" fmla="*/ 64 w 152"/>
              <a:gd name="T65" fmla="*/ 85 h 121"/>
              <a:gd name="T66" fmla="*/ 64 w 152"/>
              <a:gd name="T67" fmla="*/ 121 h 121"/>
              <a:gd name="T68" fmla="*/ 27 w 152"/>
              <a:gd name="T69" fmla="*/ 121 h 121"/>
              <a:gd name="T70" fmla="*/ 23 w 152"/>
              <a:gd name="T71" fmla="*/ 120 h 121"/>
              <a:gd name="T72" fmla="*/ 21 w 152"/>
              <a:gd name="T73" fmla="*/ 115 h 121"/>
              <a:gd name="T74" fmla="*/ 21 w 152"/>
              <a:gd name="T75" fmla="*/ 70 h 121"/>
              <a:gd name="T76" fmla="*/ 21 w 152"/>
              <a:gd name="T77" fmla="*/ 70 h 121"/>
              <a:gd name="T78" fmla="*/ 21 w 152"/>
              <a:gd name="T79" fmla="*/ 69 h 121"/>
              <a:gd name="T80" fmla="*/ 76 w 152"/>
              <a:gd name="T81" fmla="*/ 25 h 121"/>
              <a:gd name="T82" fmla="*/ 130 w 152"/>
              <a:gd name="T83" fmla="*/ 69 h 121"/>
              <a:gd name="T84" fmla="*/ 130 w 152"/>
              <a:gd name="T85" fmla="*/ 7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2" h="121">
                <a:moveTo>
                  <a:pt x="151" y="64"/>
                </a:moveTo>
                <a:cubicBezTo>
                  <a:pt x="145" y="71"/>
                  <a:pt x="145" y="71"/>
                  <a:pt x="145" y="71"/>
                </a:cubicBezTo>
                <a:cubicBezTo>
                  <a:pt x="145" y="71"/>
                  <a:pt x="144" y="71"/>
                  <a:pt x="144" y="72"/>
                </a:cubicBezTo>
                <a:cubicBezTo>
                  <a:pt x="143" y="72"/>
                  <a:pt x="143" y="72"/>
                  <a:pt x="143" y="72"/>
                </a:cubicBezTo>
                <a:cubicBezTo>
                  <a:pt x="142" y="72"/>
                  <a:pt x="142" y="71"/>
                  <a:pt x="141" y="71"/>
                </a:cubicBezTo>
                <a:cubicBezTo>
                  <a:pt x="76" y="16"/>
                  <a:pt x="76" y="16"/>
                  <a:pt x="76" y="16"/>
                </a:cubicBezTo>
                <a:cubicBezTo>
                  <a:pt x="10" y="71"/>
                  <a:pt x="10" y="71"/>
                  <a:pt x="10" y="71"/>
                </a:cubicBezTo>
                <a:cubicBezTo>
                  <a:pt x="10" y="71"/>
                  <a:pt x="9" y="72"/>
                  <a:pt x="8" y="72"/>
                </a:cubicBezTo>
                <a:cubicBezTo>
                  <a:pt x="7" y="71"/>
                  <a:pt x="7" y="71"/>
                  <a:pt x="6" y="71"/>
                </a:cubicBezTo>
                <a:cubicBezTo>
                  <a:pt x="0" y="64"/>
                  <a:pt x="0" y="64"/>
                  <a:pt x="0" y="64"/>
                </a:cubicBezTo>
                <a:cubicBezTo>
                  <a:pt x="0" y="63"/>
                  <a:pt x="0" y="62"/>
                  <a:pt x="0" y="61"/>
                </a:cubicBezTo>
                <a:cubicBezTo>
                  <a:pt x="0" y="60"/>
                  <a:pt x="0" y="60"/>
                  <a:pt x="1" y="59"/>
                </a:cubicBezTo>
                <a:cubicBezTo>
                  <a:pt x="69" y="3"/>
                  <a:pt x="69" y="3"/>
                  <a:pt x="69" y="3"/>
                </a:cubicBezTo>
                <a:cubicBezTo>
                  <a:pt x="71" y="1"/>
                  <a:pt x="73" y="0"/>
                  <a:pt x="76" y="0"/>
                </a:cubicBezTo>
                <a:cubicBezTo>
                  <a:pt x="79" y="0"/>
                  <a:pt x="81" y="1"/>
                  <a:pt x="83" y="3"/>
                </a:cubicBezTo>
                <a:cubicBezTo>
                  <a:pt x="106" y="22"/>
                  <a:pt x="106" y="22"/>
                  <a:pt x="106" y="22"/>
                </a:cubicBezTo>
                <a:cubicBezTo>
                  <a:pt x="106" y="3"/>
                  <a:pt x="106" y="3"/>
                  <a:pt x="106" y="3"/>
                </a:cubicBezTo>
                <a:cubicBezTo>
                  <a:pt x="106" y="3"/>
                  <a:pt x="106" y="2"/>
                  <a:pt x="107" y="1"/>
                </a:cubicBezTo>
                <a:cubicBezTo>
                  <a:pt x="107" y="1"/>
                  <a:pt x="108" y="0"/>
                  <a:pt x="109" y="0"/>
                </a:cubicBezTo>
                <a:cubicBezTo>
                  <a:pt x="127" y="0"/>
                  <a:pt x="127" y="0"/>
                  <a:pt x="127" y="0"/>
                </a:cubicBezTo>
                <a:cubicBezTo>
                  <a:pt x="128" y="0"/>
                  <a:pt x="129" y="1"/>
                  <a:pt x="129" y="1"/>
                </a:cubicBezTo>
                <a:cubicBezTo>
                  <a:pt x="130" y="2"/>
                  <a:pt x="130" y="3"/>
                  <a:pt x="130" y="3"/>
                </a:cubicBezTo>
                <a:cubicBezTo>
                  <a:pt x="130" y="42"/>
                  <a:pt x="130" y="42"/>
                  <a:pt x="130" y="42"/>
                </a:cubicBezTo>
                <a:cubicBezTo>
                  <a:pt x="151" y="59"/>
                  <a:pt x="151" y="59"/>
                  <a:pt x="151" y="59"/>
                </a:cubicBezTo>
                <a:cubicBezTo>
                  <a:pt x="152" y="60"/>
                  <a:pt x="152" y="60"/>
                  <a:pt x="152" y="61"/>
                </a:cubicBezTo>
                <a:cubicBezTo>
                  <a:pt x="152" y="62"/>
                  <a:pt x="152" y="63"/>
                  <a:pt x="151" y="64"/>
                </a:cubicBezTo>
                <a:close/>
                <a:moveTo>
                  <a:pt x="130" y="70"/>
                </a:moveTo>
                <a:cubicBezTo>
                  <a:pt x="130" y="115"/>
                  <a:pt x="130" y="115"/>
                  <a:pt x="130" y="115"/>
                </a:cubicBezTo>
                <a:cubicBezTo>
                  <a:pt x="130" y="117"/>
                  <a:pt x="130" y="118"/>
                  <a:pt x="128" y="120"/>
                </a:cubicBezTo>
                <a:cubicBezTo>
                  <a:pt x="127" y="121"/>
                  <a:pt x="126" y="121"/>
                  <a:pt x="124" y="121"/>
                </a:cubicBezTo>
                <a:cubicBezTo>
                  <a:pt x="88" y="121"/>
                  <a:pt x="88" y="121"/>
                  <a:pt x="88" y="121"/>
                </a:cubicBezTo>
                <a:cubicBezTo>
                  <a:pt x="88" y="85"/>
                  <a:pt x="88" y="85"/>
                  <a:pt x="88" y="85"/>
                </a:cubicBezTo>
                <a:cubicBezTo>
                  <a:pt x="64" y="85"/>
                  <a:pt x="64" y="85"/>
                  <a:pt x="64" y="85"/>
                </a:cubicBezTo>
                <a:cubicBezTo>
                  <a:pt x="64" y="121"/>
                  <a:pt x="64" y="121"/>
                  <a:pt x="64" y="121"/>
                </a:cubicBezTo>
                <a:cubicBezTo>
                  <a:pt x="27" y="121"/>
                  <a:pt x="27" y="121"/>
                  <a:pt x="27" y="121"/>
                </a:cubicBezTo>
                <a:cubicBezTo>
                  <a:pt x="26" y="121"/>
                  <a:pt x="24" y="121"/>
                  <a:pt x="23" y="120"/>
                </a:cubicBezTo>
                <a:cubicBezTo>
                  <a:pt x="22" y="118"/>
                  <a:pt x="21" y="117"/>
                  <a:pt x="21" y="115"/>
                </a:cubicBezTo>
                <a:cubicBezTo>
                  <a:pt x="21" y="70"/>
                  <a:pt x="21" y="70"/>
                  <a:pt x="21" y="70"/>
                </a:cubicBezTo>
                <a:cubicBezTo>
                  <a:pt x="21" y="70"/>
                  <a:pt x="21" y="70"/>
                  <a:pt x="21" y="70"/>
                </a:cubicBezTo>
                <a:cubicBezTo>
                  <a:pt x="21" y="70"/>
                  <a:pt x="21" y="70"/>
                  <a:pt x="21" y="69"/>
                </a:cubicBezTo>
                <a:cubicBezTo>
                  <a:pt x="76" y="25"/>
                  <a:pt x="76" y="25"/>
                  <a:pt x="76" y="25"/>
                </a:cubicBezTo>
                <a:cubicBezTo>
                  <a:pt x="130" y="69"/>
                  <a:pt x="130" y="69"/>
                  <a:pt x="130" y="69"/>
                </a:cubicBezTo>
                <a:cubicBezTo>
                  <a:pt x="130" y="70"/>
                  <a:pt x="130" y="70"/>
                  <a:pt x="130" y="70"/>
                </a:cubicBezTo>
                <a:close/>
              </a:path>
            </a:pathLst>
          </a:custGeom>
          <a:solidFill>
            <a:schemeClr val="bg1">
              <a:lumMod val="85000"/>
            </a:schemeClr>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409" name="Freeform 25">
            <a:extLst>
              <a:ext uri="{FF2B5EF4-FFF2-40B4-BE49-F238E27FC236}">
                <a16:creationId xmlns:a16="http://schemas.microsoft.com/office/drawing/2014/main" id="{F2FDDEA0-E37D-AEE2-4781-CFA8F00A569D}"/>
              </a:ext>
            </a:extLst>
          </p:cNvPr>
          <p:cNvSpPr>
            <a:spLocks noEditPoints="1"/>
          </p:cNvSpPr>
          <p:nvPr/>
        </p:nvSpPr>
        <p:spPr bwMode="auto">
          <a:xfrm>
            <a:off x="6852043" y="2743911"/>
            <a:ext cx="578863" cy="491288"/>
          </a:xfrm>
          <a:custGeom>
            <a:avLst/>
            <a:gdLst>
              <a:gd name="T0" fmla="*/ 151 w 152"/>
              <a:gd name="T1" fmla="*/ 64 h 121"/>
              <a:gd name="T2" fmla="*/ 145 w 152"/>
              <a:gd name="T3" fmla="*/ 71 h 121"/>
              <a:gd name="T4" fmla="*/ 144 w 152"/>
              <a:gd name="T5" fmla="*/ 72 h 121"/>
              <a:gd name="T6" fmla="*/ 143 w 152"/>
              <a:gd name="T7" fmla="*/ 72 h 121"/>
              <a:gd name="T8" fmla="*/ 141 w 152"/>
              <a:gd name="T9" fmla="*/ 71 h 121"/>
              <a:gd name="T10" fmla="*/ 76 w 152"/>
              <a:gd name="T11" fmla="*/ 16 h 121"/>
              <a:gd name="T12" fmla="*/ 10 w 152"/>
              <a:gd name="T13" fmla="*/ 71 h 121"/>
              <a:gd name="T14" fmla="*/ 8 w 152"/>
              <a:gd name="T15" fmla="*/ 72 h 121"/>
              <a:gd name="T16" fmla="*/ 6 w 152"/>
              <a:gd name="T17" fmla="*/ 71 h 121"/>
              <a:gd name="T18" fmla="*/ 0 w 152"/>
              <a:gd name="T19" fmla="*/ 64 h 121"/>
              <a:gd name="T20" fmla="*/ 0 w 152"/>
              <a:gd name="T21" fmla="*/ 61 h 121"/>
              <a:gd name="T22" fmla="*/ 1 w 152"/>
              <a:gd name="T23" fmla="*/ 59 h 121"/>
              <a:gd name="T24" fmla="*/ 69 w 152"/>
              <a:gd name="T25" fmla="*/ 3 h 121"/>
              <a:gd name="T26" fmla="*/ 76 w 152"/>
              <a:gd name="T27" fmla="*/ 0 h 121"/>
              <a:gd name="T28" fmla="*/ 83 w 152"/>
              <a:gd name="T29" fmla="*/ 3 h 121"/>
              <a:gd name="T30" fmla="*/ 106 w 152"/>
              <a:gd name="T31" fmla="*/ 22 h 121"/>
              <a:gd name="T32" fmla="*/ 106 w 152"/>
              <a:gd name="T33" fmla="*/ 3 h 121"/>
              <a:gd name="T34" fmla="*/ 107 w 152"/>
              <a:gd name="T35" fmla="*/ 1 h 121"/>
              <a:gd name="T36" fmla="*/ 109 w 152"/>
              <a:gd name="T37" fmla="*/ 0 h 121"/>
              <a:gd name="T38" fmla="*/ 127 w 152"/>
              <a:gd name="T39" fmla="*/ 0 h 121"/>
              <a:gd name="T40" fmla="*/ 129 w 152"/>
              <a:gd name="T41" fmla="*/ 1 h 121"/>
              <a:gd name="T42" fmla="*/ 130 w 152"/>
              <a:gd name="T43" fmla="*/ 3 h 121"/>
              <a:gd name="T44" fmla="*/ 130 w 152"/>
              <a:gd name="T45" fmla="*/ 42 h 121"/>
              <a:gd name="T46" fmla="*/ 151 w 152"/>
              <a:gd name="T47" fmla="*/ 59 h 121"/>
              <a:gd name="T48" fmla="*/ 152 w 152"/>
              <a:gd name="T49" fmla="*/ 61 h 121"/>
              <a:gd name="T50" fmla="*/ 151 w 152"/>
              <a:gd name="T51" fmla="*/ 64 h 121"/>
              <a:gd name="T52" fmla="*/ 130 w 152"/>
              <a:gd name="T53" fmla="*/ 70 h 121"/>
              <a:gd name="T54" fmla="*/ 130 w 152"/>
              <a:gd name="T55" fmla="*/ 115 h 121"/>
              <a:gd name="T56" fmla="*/ 128 w 152"/>
              <a:gd name="T57" fmla="*/ 120 h 121"/>
              <a:gd name="T58" fmla="*/ 124 w 152"/>
              <a:gd name="T59" fmla="*/ 121 h 121"/>
              <a:gd name="T60" fmla="*/ 88 w 152"/>
              <a:gd name="T61" fmla="*/ 121 h 121"/>
              <a:gd name="T62" fmla="*/ 88 w 152"/>
              <a:gd name="T63" fmla="*/ 85 h 121"/>
              <a:gd name="T64" fmla="*/ 64 w 152"/>
              <a:gd name="T65" fmla="*/ 85 h 121"/>
              <a:gd name="T66" fmla="*/ 64 w 152"/>
              <a:gd name="T67" fmla="*/ 121 h 121"/>
              <a:gd name="T68" fmla="*/ 27 w 152"/>
              <a:gd name="T69" fmla="*/ 121 h 121"/>
              <a:gd name="T70" fmla="*/ 23 w 152"/>
              <a:gd name="T71" fmla="*/ 120 h 121"/>
              <a:gd name="T72" fmla="*/ 21 w 152"/>
              <a:gd name="T73" fmla="*/ 115 h 121"/>
              <a:gd name="T74" fmla="*/ 21 w 152"/>
              <a:gd name="T75" fmla="*/ 70 h 121"/>
              <a:gd name="T76" fmla="*/ 21 w 152"/>
              <a:gd name="T77" fmla="*/ 70 h 121"/>
              <a:gd name="T78" fmla="*/ 21 w 152"/>
              <a:gd name="T79" fmla="*/ 69 h 121"/>
              <a:gd name="T80" fmla="*/ 76 w 152"/>
              <a:gd name="T81" fmla="*/ 25 h 121"/>
              <a:gd name="T82" fmla="*/ 130 w 152"/>
              <a:gd name="T83" fmla="*/ 69 h 121"/>
              <a:gd name="T84" fmla="*/ 130 w 152"/>
              <a:gd name="T85" fmla="*/ 7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2" h="121">
                <a:moveTo>
                  <a:pt x="151" y="64"/>
                </a:moveTo>
                <a:cubicBezTo>
                  <a:pt x="145" y="71"/>
                  <a:pt x="145" y="71"/>
                  <a:pt x="145" y="71"/>
                </a:cubicBezTo>
                <a:cubicBezTo>
                  <a:pt x="145" y="71"/>
                  <a:pt x="144" y="71"/>
                  <a:pt x="144" y="72"/>
                </a:cubicBezTo>
                <a:cubicBezTo>
                  <a:pt x="143" y="72"/>
                  <a:pt x="143" y="72"/>
                  <a:pt x="143" y="72"/>
                </a:cubicBezTo>
                <a:cubicBezTo>
                  <a:pt x="142" y="72"/>
                  <a:pt x="142" y="71"/>
                  <a:pt x="141" y="71"/>
                </a:cubicBezTo>
                <a:cubicBezTo>
                  <a:pt x="76" y="16"/>
                  <a:pt x="76" y="16"/>
                  <a:pt x="76" y="16"/>
                </a:cubicBezTo>
                <a:cubicBezTo>
                  <a:pt x="10" y="71"/>
                  <a:pt x="10" y="71"/>
                  <a:pt x="10" y="71"/>
                </a:cubicBezTo>
                <a:cubicBezTo>
                  <a:pt x="10" y="71"/>
                  <a:pt x="9" y="72"/>
                  <a:pt x="8" y="72"/>
                </a:cubicBezTo>
                <a:cubicBezTo>
                  <a:pt x="7" y="71"/>
                  <a:pt x="7" y="71"/>
                  <a:pt x="6" y="71"/>
                </a:cubicBezTo>
                <a:cubicBezTo>
                  <a:pt x="0" y="64"/>
                  <a:pt x="0" y="64"/>
                  <a:pt x="0" y="64"/>
                </a:cubicBezTo>
                <a:cubicBezTo>
                  <a:pt x="0" y="63"/>
                  <a:pt x="0" y="62"/>
                  <a:pt x="0" y="61"/>
                </a:cubicBezTo>
                <a:cubicBezTo>
                  <a:pt x="0" y="60"/>
                  <a:pt x="0" y="60"/>
                  <a:pt x="1" y="59"/>
                </a:cubicBezTo>
                <a:cubicBezTo>
                  <a:pt x="69" y="3"/>
                  <a:pt x="69" y="3"/>
                  <a:pt x="69" y="3"/>
                </a:cubicBezTo>
                <a:cubicBezTo>
                  <a:pt x="71" y="1"/>
                  <a:pt x="73" y="0"/>
                  <a:pt x="76" y="0"/>
                </a:cubicBezTo>
                <a:cubicBezTo>
                  <a:pt x="79" y="0"/>
                  <a:pt x="81" y="1"/>
                  <a:pt x="83" y="3"/>
                </a:cubicBezTo>
                <a:cubicBezTo>
                  <a:pt x="106" y="22"/>
                  <a:pt x="106" y="22"/>
                  <a:pt x="106" y="22"/>
                </a:cubicBezTo>
                <a:cubicBezTo>
                  <a:pt x="106" y="3"/>
                  <a:pt x="106" y="3"/>
                  <a:pt x="106" y="3"/>
                </a:cubicBezTo>
                <a:cubicBezTo>
                  <a:pt x="106" y="3"/>
                  <a:pt x="106" y="2"/>
                  <a:pt x="107" y="1"/>
                </a:cubicBezTo>
                <a:cubicBezTo>
                  <a:pt x="107" y="1"/>
                  <a:pt x="108" y="0"/>
                  <a:pt x="109" y="0"/>
                </a:cubicBezTo>
                <a:cubicBezTo>
                  <a:pt x="127" y="0"/>
                  <a:pt x="127" y="0"/>
                  <a:pt x="127" y="0"/>
                </a:cubicBezTo>
                <a:cubicBezTo>
                  <a:pt x="128" y="0"/>
                  <a:pt x="129" y="1"/>
                  <a:pt x="129" y="1"/>
                </a:cubicBezTo>
                <a:cubicBezTo>
                  <a:pt x="130" y="2"/>
                  <a:pt x="130" y="3"/>
                  <a:pt x="130" y="3"/>
                </a:cubicBezTo>
                <a:cubicBezTo>
                  <a:pt x="130" y="42"/>
                  <a:pt x="130" y="42"/>
                  <a:pt x="130" y="42"/>
                </a:cubicBezTo>
                <a:cubicBezTo>
                  <a:pt x="151" y="59"/>
                  <a:pt x="151" y="59"/>
                  <a:pt x="151" y="59"/>
                </a:cubicBezTo>
                <a:cubicBezTo>
                  <a:pt x="152" y="60"/>
                  <a:pt x="152" y="60"/>
                  <a:pt x="152" y="61"/>
                </a:cubicBezTo>
                <a:cubicBezTo>
                  <a:pt x="152" y="62"/>
                  <a:pt x="152" y="63"/>
                  <a:pt x="151" y="64"/>
                </a:cubicBezTo>
                <a:close/>
                <a:moveTo>
                  <a:pt x="130" y="70"/>
                </a:moveTo>
                <a:cubicBezTo>
                  <a:pt x="130" y="115"/>
                  <a:pt x="130" y="115"/>
                  <a:pt x="130" y="115"/>
                </a:cubicBezTo>
                <a:cubicBezTo>
                  <a:pt x="130" y="117"/>
                  <a:pt x="130" y="118"/>
                  <a:pt x="128" y="120"/>
                </a:cubicBezTo>
                <a:cubicBezTo>
                  <a:pt x="127" y="121"/>
                  <a:pt x="126" y="121"/>
                  <a:pt x="124" y="121"/>
                </a:cubicBezTo>
                <a:cubicBezTo>
                  <a:pt x="88" y="121"/>
                  <a:pt x="88" y="121"/>
                  <a:pt x="88" y="121"/>
                </a:cubicBezTo>
                <a:cubicBezTo>
                  <a:pt x="88" y="85"/>
                  <a:pt x="88" y="85"/>
                  <a:pt x="88" y="85"/>
                </a:cubicBezTo>
                <a:cubicBezTo>
                  <a:pt x="64" y="85"/>
                  <a:pt x="64" y="85"/>
                  <a:pt x="64" y="85"/>
                </a:cubicBezTo>
                <a:cubicBezTo>
                  <a:pt x="64" y="121"/>
                  <a:pt x="64" y="121"/>
                  <a:pt x="64" y="121"/>
                </a:cubicBezTo>
                <a:cubicBezTo>
                  <a:pt x="27" y="121"/>
                  <a:pt x="27" y="121"/>
                  <a:pt x="27" y="121"/>
                </a:cubicBezTo>
                <a:cubicBezTo>
                  <a:pt x="26" y="121"/>
                  <a:pt x="24" y="121"/>
                  <a:pt x="23" y="120"/>
                </a:cubicBezTo>
                <a:cubicBezTo>
                  <a:pt x="22" y="118"/>
                  <a:pt x="21" y="117"/>
                  <a:pt x="21" y="115"/>
                </a:cubicBezTo>
                <a:cubicBezTo>
                  <a:pt x="21" y="70"/>
                  <a:pt x="21" y="70"/>
                  <a:pt x="21" y="70"/>
                </a:cubicBezTo>
                <a:cubicBezTo>
                  <a:pt x="21" y="70"/>
                  <a:pt x="21" y="70"/>
                  <a:pt x="21" y="70"/>
                </a:cubicBezTo>
                <a:cubicBezTo>
                  <a:pt x="21" y="70"/>
                  <a:pt x="21" y="70"/>
                  <a:pt x="21" y="69"/>
                </a:cubicBezTo>
                <a:cubicBezTo>
                  <a:pt x="76" y="25"/>
                  <a:pt x="76" y="25"/>
                  <a:pt x="76" y="25"/>
                </a:cubicBezTo>
                <a:cubicBezTo>
                  <a:pt x="130" y="69"/>
                  <a:pt x="130" y="69"/>
                  <a:pt x="130" y="69"/>
                </a:cubicBezTo>
                <a:cubicBezTo>
                  <a:pt x="130" y="70"/>
                  <a:pt x="130" y="70"/>
                  <a:pt x="130" y="70"/>
                </a:cubicBezTo>
                <a:close/>
              </a:path>
            </a:pathLst>
          </a:custGeom>
          <a:solidFill>
            <a:schemeClr val="bg1">
              <a:lumMod val="85000"/>
            </a:schemeClr>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410" name="Freeform 25">
            <a:extLst>
              <a:ext uri="{FF2B5EF4-FFF2-40B4-BE49-F238E27FC236}">
                <a16:creationId xmlns:a16="http://schemas.microsoft.com/office/drawing/2014/main" id="{C5929485-3ACF-7005-ACC8-2F7D3FFE59D8}"/>
              </a:ext>
            </a:extLst>
          </p:cNvPr>
          <p:cNvSpPr>
            <a:spLocks noEditPoints="1"/>
          </p:cNvSpPr>
          <p:nvPr/>
        </p:nvSpPr>
        <p:spPr bwMode="auto">
          <a:xfrm>
            <a:off x="7509632" y="2743911"/>
            <a:ext cx="578863" cy="491288"/>
          </a:xfrm>
          <a:custGeom>
            <a:avLst/>
            <a:gdLst>
              <a:gd name="T0" fmla="*/ 151 w 152"/>
              <a:gd name="T1" fmla="*/ 64 h 121"/>
              <a:gd name="T2" fmla="*/ 145 w 152"/>
              <a:gd name="T3" fmla="*/ 71 h 121"/>
              <a:gd name="T4" fmla="*/ 144 w 152"/>
              <a:gd name="T5" fmla="*/ 72 h 121"/>
              <a:gd name="T6" fmla="*/ 143 w 152"/>
              <a:gd name="T7" fmla="*/ 72 h 121"/>
              <a:gd name="T8" fmla="*/ 141 w 152"/>
              <a:gd name="T9" fmla="*/ 71 h 121"/>
              <a:gd name="T10" fmla="*/ 76 w 152"/>
              <a:gd name="T11" fmla="*/ 16 h 121"/>
              <a:gd name="T12" fmla="*/ 10 w 152"/>
              <a:gd name="T13" fmla="*/ 71 h 121"/>
              <a:gd name="T14" fmla="*/ 8 w 152"/>
              <a:gd name="T15" fmla="*/ 72 h 121"/>
              <a:gd name="T16" fmla="*/ 6 w 152"/>
              <a:gd name="T17" fmla="*/ 71 h 121"/>
              <a:gd name="T18" fmla="*/ 0 w 152"/>
              <a:gd name="T19" fmla="*/ 64 h 121"/>
              <a:gd name="T20" fmla="*/ 0 w 152"/>
              <a:gd name="T21" fmla="*/ 61 h 121"/>
              <a:gd name="T22" fmla="*/ 1 w 152"/>
              <a:gd name="T23" fmla="*/ 59 h 121"/>
              <a:gd name="T24" fmla="*/ 69 w 152"/>
              <a:gd name="T25" fmla="*/ 3 h 121"/>
              <a:gd name="T26" fmla="*/ 76 w 152"/>
              <a:gd name="T27" fmla="*/ 0 h 121"/>
              <a:gd name="T28" fmla="*/ 83 w 152"/>
              <a:gd name="T29" fmla="*/ 3 h 121"/>
              <a:gd name="T30" fmla="*/ 106 w 152"/>
              <a:gd name="T31" fmla="*/ 22 h 121"/>
              <a:gd name="T32" fmla="*/ 106 w 152"/>
              <a:gd name="T33" fmla="*/ 3 h 121"/>
              <a:gd name="T34" fmla="*/ 107 w 152"/>
              <a:gd name="T35" fmla="*/ 1 h 121"/>
              <a:gd name="T36" fmla="*/ 109 w 152"/>
              <a:gd name="T37" fmla="*/ 0 h 121"/>
              <a:gd name="T38" fmla="*/ 127 w 152"/>
              <a:gd name="T39" fmla="*/ 0 h 121"/>
              <a:gd name="T40" fmla="*/ 129 w 152"/>
              <a:gd name="T41" fmla="*/ 1 h 121"/>
              <a:gd name="T42" fmla="*/ 130 w 152"/>
              <a:gd name="T43" fmla="*/ 3 h 121"/>
              <a:gd name="T44" fmla="*/ 130 w 152"/>
              <a:gd name="T45" fmla="*/ 42 h 121"/>
              <a:gd name="T46" fmla="*/ 151 w 152"/>
              <a:gd name="T47" fmla="*/ 59 h 121"/>
              <a:gd name="T48" fmla="*/ 152 w 152"/>
              <a:gd name="T49" fmla="*/ 61 h 121"/>
              <a:gd name="T50" fmla="*/ 151 w 152"/>
              <a:gd name="T51" fmla="*/ 64 h 121"/>
              <a:gd name="T52" fmla="*/ 130 w 152"/>
              <a:gd name="T53" fmla="*/ 70 h 121"/>
              <a:gd name="T54" fmla="*/ 130 w 152"/>
              <a:gd name="T55" fmla="*/ 115 h 121"/>
              <a:gd name="T56" fmla="*/ 128 w 152"/>
              <a:gd name="T57" fmla="*/ 120 h 121"/>
              <a:gd name="T58" fmla="*/ 124 w 152"/>
              <a:gd name="T59" fmla="*/ 121 h 121"/>
              <a:gd name="T60" fmla="*/ 88 w 152"/>
              <a:gd name="T61" fmla="*/ 121 h 121"/>
              <a:gd name="T62" fmla="*/ 88 w 152"/>
              <a:gd name="T63" fmla="*/ 85 h 121"/>
              <a:gd name="T64" fmla="*/ 64 w 152"/>
              <a:gd name="T65" fmla="*/ 85 h 121"/>
              <a:gd name="T66" fmla="*/ 64 w 152"/>
              <a:gd name="T67" fmla="*/ 121 h 121"/>
              <a:gd name="T68" fmla="*/ 27 w 152"/>
              <a:gd name="T69" fmla="*/ 121 h 121"/>
              <a:gd name="T70" fmla="*/ 23 w 152"/>
              <a:gd name="T71" fmla="*/ 120 h 121"/>
              <a:gd name="T72" fmla="*/ 21 w 152"/>
              <a:gd name="T73" fmla="*/ 115 h 121"/>
              <a:gd name="T74" fmla="*/ 21 w 152"/>
              <a:gd name="T75" fmla="*/ 70 h 121"/>
              <a:gd name="T76" fmla="*/ 21 w 152"/>
              <a:gd name="T77" fmla="*/ 70 h 121"/>
              <a:gd name="T78" fmla="*/ 21 w 152"/>
              <a:gd name="T79" fmla="*/ 69 h 121"/>
              <a:gd name="T80" fmla="*/ 76 w 152"/>
              <a:gd name="T81" fmla="*/ 25 h 121"/>
              <a:gd name="T82" fmla="*/ 130 w 152"/>
              <a:gd name="T83" fmla="*/ 69 h 121"/>
              <a:gd name="T84" fmla="*/ 130 w 152"/>
              <a:gd name="T85" fmla="*/ 7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2" h="121">
                <a:moveTo>
                  <a:pt x="151" y="64"/>
                </a:moveTo>
                <a:cubicBezTo>
                  <a:pt x="145" y="71"/>
                  <a:pt x="145" y="71"/>
                  <a:pt x="145" y="71"/>
                </a:cubicBezTo>
                <a:cubicBezTo>
                  <a:pt x="145" y="71"/>
                  <a:pt x="144" y="71"/>
                  <a:pt x="144" y="72"/>
                </a:cubicBezTo>
                <a:cubicBezTo>
                  <a:pt x="143" y="72"/>
                  <a:pt x="143" y="72"/>
                  <a:pt x="143" y="72"/>
                </a:cubicBezTo>
                <a:cubicBezTo>
                  <a:pt x="142" y="72"/>
                  <a:pt x="142" y="71"/>
                  <a:pt x="141" y="71"/>
                </a:cubicBezTo>
                <a:cubicBezTo>
                  <a:pt x="76" y="16"/>
                  <a:pt x="76" y="16"/>
                  <a:pt x="76" y="16"/>
                </a:cubicBezTo>
                <a:cubicBezTo>
                  <a:pt x="10" y="71"/>
                  <a:pt x="10" y="71"/>
                  <a:pt x="10" y="71"/>
                </a:cubicBezTo>
                <a:cubicBezTo>
                  <a:pt x="10" y="71"/>
                  <a:pt x="9" y="72"/>
                  <a:pt x="8" y="72"/>
                </a:cubicBezTo>
                <a:cubicBezTo>
                  <a:pt x="7" y="71"/>
                  <a:pt x="7" y="71"/>
                  <a:pt x="6" y="71"/>
                </a:cubicBezTo>
                <a:cubicBezTo>
                  <a:pt x="0" y="64"/>
                  <a:pt x="0" y="64"/>
                  <a:pt x="0" y="64"/>
                </a:cubicBezTo>
                <a:cubicBezTo>
                  <a:pt x="0" y="63"/>
                  <a:pt x="0" y="62"/>
                  <a:pt x="0" y="61"/>
                </a:cubicBezTo>
                <a:cubicBezTo>
                  <a:pt x="0" y="60"/>
                  <a:pt x="0" y="60"/>
                  <a:pt x="1" y="59"/>
                </a:cubicBezTo>
                <a:cubicBezTo>
                  <a:pt x="69" y="3"/>
                  <a:pt x="69" y="3"/>
                  <a:pt x="69" y="3"/>
                </a:cubicBezTo>
                <a:cubicBezTo>
                  <a:pt x="71" y="1"/>
                  <a:pt x="73" y="0"/>
                  <a:pt x="76" y="0"/>
                </a:cubicBezTo>
                <a:cubicBezTo>
                  <a:pt x="79" y="0"/>
                  <a:pt x="81" y="1"/>
                  <a:pt x="83" y="3"/>
                </a:cubicBezTo>
                <a:cubicBezTo>
                  <a:pt x="106" y="22"/>
                  <a:pt x="106" y="22"/>
                  <a:pt x="106" y="22"/>
                </a:cubicBezTo>
                <a:cubicBezTo>
                  <a:pt x="106" y="3"/>
                  <a:pt x="106" y="3"/>
                  <a:pt x="106" y="3"/>
                </a:cubicBezTo>
                <a:cubicBezTo>
                  <a:pt x="106" y="3"/>
                  <a:pt x="106" y="2"/>
                  <a:pt x="107" y="1"/>
                </a:cubicBezTo>
                <a:cubicBezTo>
                  <a:pt x="107" y="1"/>
                  <a:pt x="108" y="0"/>
                  <a:pt x="109" y="0"/>
                </a:cubicBezTo>
                <a:cubicBezTo>
                  <a:pt x="127" y="0"/>
                  <a:pt x="127" y="0"/>
                  <a:pt x="127" y="0"/>
                </a:cubicBezTo>
                <a:cubicBezTo>
                  <a:pt x="128" y="0"/>
                  <a:pt x="129" y="1"/>
                  <a:pt x="129" y="1"/>
                </a:cubicBezTo>
                <a:cubicBezTo>
                  <a:pt x="130" y="2"/>
                  <a:pt x="130" y="3"/>
                  <a:pt x="130" y="3"/>
                </a:cubicBezTo>
                <a:cubicBezTo>
                  <a:pt x="130" y="42"/>
                  <a:pt x="130" y="42"/>
                  <a:pt x="130" y="42"/>
                </a:cubicBezTo>
                <a:cubicBezTo>
                  <a:pt x="151" y="59"/>
                  <a:pt x="151" y="59"/>
                  <a:pt x="151" y="59"/>
                </a:cubicBezTo>
                <a:cubicBezTo>
                  <a:pt x="152" y="60"/>
                  <a:pt x="152" y="60"/>
                  <a:pt x="152" y="61"/>
                </a:cubicBezTo>
                <a:cubicBezTo>
                  <a:pt x="152" y="62"/>
                  <a:pt x="152" y="63"/>
                  <a:pt x="151" y="64"/>
                </a:cubicBezTo>
                <a:close/>
                <a:moveTo>
                  <a:pt x="130" y="70"/>
                </a:moveTo>
                <a:cubicBezTo>
                  <a:pt x="130" y="115"/>
                  <a:pt x="130" y="115"/>
                  <a:pt x="130" y="115"/>
                </a:cubicBezTo>
                <a:cubicBezTo>
                  <a:pt x="130" y="117"/>
                  <a:pt x="130" y="118"/>
                  <a:pt x="128" y="120"/>
                </a:cubicBezTo>
                <a:cubicBezTo>
                  <a:pt x="127" y="121"/>
                  <a:pt x="126" y="121"/>
                  <a:pt x="124" y="121"/>
                </a:cubicBezTo>
                <a:cubicBezTo>
                  <a:pt x="88" y="121"/>
                  <a:pt x="88" y="121"/>
                  <a:pt x="88" y="121"/>
                </a:cubicBezTo>
                <a:cubicBezTo>
                  <a:pt x="88" y="85"/>
                  <a:pt x="88" y="85"/>
                  <a:pt x="88" y="85"/>
                </a:cubicBezTo>
                <a:cubicBezTo>
                  <a:pt x="64" y="85"/>
                  <a:pt x="64" y="85"/>
                  <a:pt x="64" y="85"/>
                </a:cubicBezTo>
                <a:cubicBezTo>
                  <a:pt x="64" y="121"/>
                  <a:pt x="64" y="121"/>
                  <a:pt x="64" y="121"/>
                </a:cubicBezTo>
                <a:cubicBezTo>
                  <a:pt x="27" y="121"/>
                  <a:pt x="27" y="121"/>
                  <a:pt x="27" y="121"/>
                </a:cubicBezTo>
                <a:cubicBezTo>
                  <a:pt x="26" y="121"/>
                  <a:pt x="24" y="121"/>
                  <a:pt x="23" y="120"/>
                </a:cubicBezTo>
                <a:cubicBezTo>
                  <a:pt x="22" y="118"/>
                  <a:pt x="21" y="117"/>
                  <a:pt x="21" y="115"/>
                </a:cubicBezTo>
                <a:cubicBezTo>
                  <a:pt x="21" y="70"/>
                  <a:pt x="21" y="70"/>
                  <a:pt x="21" y="70"/>
                </a:cubicBezTo>
                <a:cubicBezTo>
                  <a:pt x="21" y="70"/>
                  <a:pt x="21" y="70"/>
                  <a:pt x="21" y="70"/>
                </a:cubicBezTo>
                <a:cubicBezTo>
                  <a:pt x="21" y="70"/>
                  <a:pt x="21" y="70"/>
                  <a:pt x="21" y="69"/>
                </a:cubicBezTo>
                <a:cubicBezTo>
                  <a:pt x="76" y="25"/>
                  <a:pt x="76" y="25"/>
                  <a:pt x="76" y="25"/>
                </a:cubicBezTo>
                <a:cubicBezTo>
                  <a:pt x="130" y="69"/>
                  <a:pt x="130" y="69"/>
                  <a:pt x="130" y="69"/>
                </a:cubicBezTo>
                <a:cubicBezTo>
                  <a:pt x="130" y="70"/>
                  <a:pt x="130" y="70"/>
                  <a:pt x="130" y="70"/>
                </a:cubicBezTo>
                <a:close/>
              </a:path>
            </a:pathLst>
          </a:custGeom>
          <a:solidFill>
            <a:schemeClr val="bg1">
              <a:lumMod val="85000"/>
            </a:schemeClr>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411" name="Freeform 25">
            <a:extLst>
              <a:ext uri="{FF2B5EF4-FFF2-40B4-BE49-F238E27FC236}">
                <a16:creationId xmlns:a16="http://schemas.microsoft.com/office/drawing/2014/main" id="{4CA1B66A-C31D-397F-3A55-2413D344E275}"/>
              </a:ext>
            </a:extLst>
          </p:cNvPr>
          <p:cNvSpPr>
            <a:spLocks noEditPoints="1"/>
          </p:cNvSpPr>
          <p:nvPr/>
        </p:nvSpPr>
        <p:spPr bwMode="auto">
          <a:xfrm>
            <a:off x="8167221" y="2743911"/>
            <a:ext cx="578863" cy="491288"/>
          </a:xfrm>
          <a:custGeom>
            <a:avLst/>
            <a:gdLst>
              <a:gd name="T0" fmla="*/ 151 w 152"/>
              <a:gd name="T1" fmla="*/ 64 h 121"/>
              <a:gd name="T2" fmla="*/ 145 w 152"/>
              <a:gd name="T3" fmla="*/ 71 h 121"/>
              <a:gd name="T4" fmla="*/ 144 w 152"/>
              <a:gd name="T5" fmla="*/ 72 h 121"/>
              <a:gd name="T6" fmla="*/ 143 w 152"/>
              <a:gd name="T7" fmla="*/ 72 h 121"/>
              <a:gd name="T8" fmla="*/ 141 w 152"/>
              <a:gd name="T9" fmla="*/ 71 h 121"/>
              <a:gd name="T10" fmla="*/ 76 w 152"/>
              <a:gd name="T11" fmla="*/ 16 h 121"/>
              <a:gd name="T12" fmla="*/ 10 w 152"/>
              <a:gd name="T13" fmla="*/ 71 h 121"/>
              <a:gd name="T14" fmla="*/ 8 w 152"/>
              <a:gd name="T15" fmla="*/ 72 h 121"/>
              <a:gd name="T16" fmla="*/ 6 w 152"/>
              <a:gd name="T17" fmla="*/ 71 h 121"/>
              <a:gd name="T18" fmla="*/ 0 w 152"/>
              <a:gd name="T19" fmla="*/ 64 h 121"/>
              <a:gd name="T20" fmla="*/ 0 w 152"/>
              <a:gd name="T21" fmla="*/ 61 h 121"/>
              <a:gd name="T22" fmla="*/ 1 w 152"/>
              <a:gd name="T23" fmla="*/ 59 h 121"/>
              <a:gd name="T24" fmla="*/ 69 w 152"/>
              <a:gd name="T25" fmla="*/ 3 h 121"/>
              <a:gd name="T26" fmla="*/ 76 w 152"/>
              <a:gd name="T27" fmla="*/ 0 h 121"/>
              <a:gd name="T28" fmla="*/ 83 w 152"/>
              <a:gd name="T29" fmla="*/ 3 h 121"/>
              <a:gd name="T30" fmla="*/ 106 w 152"/>
              <a:gd name="T31" fmla="*/ 22 h 121"/>
              <a:gd name="T32" fmla="*/ 106 w 152"/>
              <a:gd name="T33" fmla="*/ 3 h 121"/>
              <a:gd name="T34" fmla="*/ 107 w 152"/>
              <a:gd name="T35" fmla="*/ 1 h 121"/>
              <a:gd name="T36" fmla="*/ 109 w 152"/>
              <a:gd name="T37" fmla="*/ 0 h 121"/>
              <a:gd name="T38" fmla="*/ 127 w 152"/>
              <a:gd name="T39" fmla="*/ 0 h 121"/>
              <a:gd name="T40" fmla="*/ 129 w 152"/>
              <a:gd name="T41" fmla="*/ 1 h 121"/>
              <a:gd name="T42" fmla="*/ 130 w 152"/>
              <a:gd name="T43" fmla="*/ 3 h 121"/>
              <a:gd name="T44" fmla="*/ 130 w 152"/>
              <a:gd name="T45" fmla="*/ 42 h 121"/>
              <a:gd name="T46" fmla="*/ 151 w 152"/>
              <a:gd name="T47" fmla="*/ 59 h 121"/>
              <a:gd name="T48" fmla="*/ 152 w 152"/>
              <a:gd name="T49" fmla="*/ 61 h 121"/>
              <a:gd name="T50" fmla="*/ 151 w 152"/>
              <a:gd name="T51" fmla="*/ 64 h 121"/>
              <a:gd name="T52" fmla="*/ 130 w 152"/>
              <a:gd name="T53" fmla="*/ 70 h 121"/>
              <a:gd name="T54" fmla="*/ 130 w 152"/>
              <a:gd name="T55" fmla="*/ 115 h 121"/>
              <a:gd name="T56" fmla="*/ 128 w 152"/>
              <a:gd name="T57" fmla="*/ 120 h 121"/>
              <a:gd name="T58" fmla="*/ 124 w 152"/>
              <a:gd name="T59" fmla="*/ 121 h 121"/>
              <a:gd name="T60" fmla="*/ 88 w 152"/>
              <a:gd name="T61" fmla="*/ 121 h 121"/>
              <a:gd name="T62" fmla="*/ 88 w 152"/>
              <a:gd name="T63" fmla="*/ 85 h 121"/>
              <a:gd name="T64" fmla="*/ 64 w 152"/>
              <a:gd name="T65" fmla="*/ 85 h 121"/>
              <a:gd name="T66" fmla="*/ 64 w 152"/>
              <a:gd name="T67" fmla="*/ 121 h 121"/>
              <a:gd name="T68" fmla="*/ 27 w 152"/>
              <a:gd name="T69" fmla="*/ 121 h 121"/>
              <a:gd name="T70" fmla="*/ 23 w 152"/>
              <a:gd name="T71" fmla="*/ 120 h 121"/>
              <a:gd name="T72" fmla="*/ 21 w 152"/>
              <a:gd name="T73" fmla="*/ 115 h 121"/>
              <a:gd name="T74" fmla="*/ 21 w 152"/>
              <a:gd name="T75" fmla="*/ 70 h 121"/>
              <a:gd name="T76" fmla="*/ 21 w 152"/>
              <a:gd name="T77" fmla="*/ 70 h 121"/>
              <a:gd name="T78" fmla="*/ 21 w 152"/>
              <a:gd name="T79" fmla="*/ 69 h 121"/>
              <a:gd name="T80" fmla="*/ 76 w 152"/>
              <a:gd name="T81" fmla="*/ 25 h 121"/>
              <a:gd name="T82" fmla="*/ 130 w 152"/>
              <a:gd name="T83" fmla="*/ 69 h 121"/>
              <a:gd name="T84" fmla="*/ 130 w 152"/>
              <a:gd name="T85" fmla="*/ 7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2" h="121">
                <a:moveTo>
                  <a:pt x="151" y="64"/>
                </a:moveTo>
                <a:cubicBezTo>
                  <a:pt x="145" y="71"/>
                  <a:pt x="145" y="71"/>
                  <a:pt x="145" y="71"/>
                </a:cubicBezTo>
                <a:cubicBezTo>
                  <a:pt x="145" y="71"/>
                  <a:pt x="144" y="71"/>
                  <a:pt x="144" y="72"/>
                </a:cubicBezTo>
                <a:cubicBezTo>
                  <a:pt x="143" y="72"/>
                  <a:pt x="143" y="72"/>
                  <a:pt x="143" y="72"/>
                </a:cubicBezTo>
                <a:cubicBezTo>
                  <a:pt x="142" y="72"/>
                  <a:pt x="142" y="71"/>
                  <a:pt x="141" y="71"/>
                </a:cubicBezTo>
                <a:cubicBezTo>
                  <a:pt x="76" y="16"/>
                  <a:pt x="76" y="16"/>
                  <a:pt x="76" y="16"/>
                </a:cubicBezTo>
                <a:cubicBezTo>
                  <a:pt x="10" y="71"/>
                  <a:pt x="10" y="71"/>
                  <a:pt x="10" y="71"/>
                </a:cubicBezTo>
                <a:cubicBezTo>
                  <a:pt x="10" y="71"/>
                  <a:pt x="9" y="72"/>
                  <a:pt x="8" y="72"/>
                </a:cubicBezTo>
                <a:cubicBezTo>
                  <a:pt x="7" y="71"/>
                  <a:pt x="7" y="71"/>
                  <a:pt x="6" y="71"/>
                </a:cubicBezTo>
                <a:cubicBezTo>
                  <a:pt x="0" y="64"/>
                  <a:pt x="0" y="64"/>
                  <a:pt x="0" y="64"/>
                </a:cubicBezTo>
                <a:cubicBezTo>
                  <a:pt x="0" y="63"/>
                  <a:pt x="0" y="62"/>
                  <a:pt x="0" y="61"/>
                </a:cubicBezTo>
                <a:cubicBezTo>
                  <a:pt x="0" y="60"/>
                  <a:pt x="0" y="60"/>
                  <a:pt x="1" y="59"/>
                </a:cubicBezTo>
                <a:cubicBezTo>
                  <a:pt x="69" y="3"/>
                  <a:pt x="69" y="3"/>
                  <a:pt x="69" y="3"/>
                </a:cubicBezTo>
                <a:cubicBezTo>
                  <a:pt x="71" y="1"/>
                  <a:pt x="73" y="0"/>
                  <a:pt x="76" y="0"/>
                </a:cubicBezTo>
                <a:cubicBezTo>
                  <a:pt x="79" y="0"/>
                  <a:pt x="81" y="1"/>
                  <a:pt x="83" y="3"/>
                </a:cubicBezTo>
                <a:cubicBezTo>
                  <a:pt x="106" y="22"/>
                  <a:pt x="106" y="22"/>
                  <a:pt x="106" y="22"/>
                </a:cubicBezTo>
                <a:cubicBezTo>
                  <a:pt x="106" y="3"/>
                  <a:pt x="106" y="3"/>
                  <a:pt x="106" y="3"/>
                </a:cubicBezTo>
                <a:cubicBezTo>
                  <a:pt x="106" y="3"/>
                  <a:pt x="106" y="2"/>
                  <a:pt x="107" y="1"/>
                </a:cubicBezTo>
                <a:cubicBezTo>
                  <a:pt x="107" y="1"/>
                  <a:pt x="108" y="0"/>
                  <a:pt x="109" y="0"/>
                </a:cubicBezTo>
                <a:cubicBezTo>
                  <a:pt x="127" y="0"/>
                  <a:pt x="127" y="0"/>
                  <a:pt x="127" y="0"/>
                </a:cubicBezTo>
                <a:cubicBezTo>
                  <a:pt x="128" y="0"/>
                  <a:pt x="129" y="1"/>
                  <a:pt x="129" y="1"/>
                </a:cubicBezTo>
                <a:cubicBezTo>
                  <a:pt x="130" y="2"/>
                  <a:pt x="130" y="3"/>
                  <a:pt x="130" y="3"/>
                </a:cubicBezTo>
                <a:cubicBezTo>
                  <a:pt x="130" y="42"/>
                  <a:pt x="130" y="42"/>
                  <a:pt x="130" y="42"/>
                </a:cubicBezTo>
                <a:cubicBezTo>
                  <a:pt x="151" y="59"/>
                  <a:pt x="151" y="59"/>
                  <a:pt x="151" y="59"/>
                </a:cubicBezTo>
                <a:cubicBezTo>
                  <a:pt x="152" y="60"/>
                  <a:pt x="152" y="60"/>
                  <a:pt x="152" y="61"/>
                </a:cubicBezTo>
                <a:cubicBezTo>
                  <a:pt x="152" y="62"/>
                  <a:pt x="152" y="63"/>
                  <a:pt x="151" y="64"/>
                </a:cubicBezTo>
                <a:close/>
                <a:moveTo>
                  <a:pt x="130" y="70"/>
                </a:moveTo>
                <a:cubicBezTo>
                  <a:pt x="130" y="115"/>
                  <a:pt x="130" y="115"/>
                  <a:pt x="130" y="115"/>
                </a:cubicBezTo>
                <a:cubicBezTo>
                  <a:pt x="130" y="117"/>
                  <a:pt x="130" y="118"/>
                  <a:pt x="128" y="120"/>
                </a:cubicBezTo>
                <a:cubicBezTo>
                  <a:pt x="127" y="121"/>
                  <a:pt x="126" y="121"/>
                  <a:pt x="124" y="121"/>
                </a:cubicBezTo>
                <a:cubicBezTo>
                  <a:pt x="88" y="121"/>
                  <a:pt x="88" y="121"/>
                  <a:pt x="88" y="121"/>
                </a:cubicBezTo>
                <a:cubicBezTo>
                  <a:pt x="88" y="85"/>
                  <a:pt x="88" y="85"/>
                  <a:pt x="88" y="85"/>
                </a:cubicBezTo>
                <a:cubicBezTo>
                  <a:pt x="64" y="85"/>
                  <a:pt x="64" y="85"/>
                  <a:pt x="64" y="85"/>
                </a:cubicBezTo>
                <a:cubicBezTo>
                  <a:pt x="64" y="121"/>
                  <a:pt x="64" y="121"/>
                  <a:pt x="64" y="121"/>
                </a:cubicBezTo>
                <a:cubicBezTo>
                  <a:pt x="27" y="121"/>
                  <a:pt x="27" y="121"/>
                  <a:pt x="27" y="121"/>
                </a:cubicBezTo>
                <a:cubicBezTo>
                  <a:pt x="26" y="121"/>
                  <a:pt x="24" y="121"/>
                  <a:pt x="23" y="120"/>
                </a:cubicBezTo>
                <a:cubicBezTo>
                  <a:pt x="22" y="118"/>
                  <a:pt x="21" y="117"/>
                  <a:pt x="21" y="115"/>
                </a:cubicBezTo>
                <a:cubicBezTo>
                  <a:pt x="21" y="70"/>
                  <a:pt x="21" y="70"/>
                  <a:pt x="21" y="70"/>
                </a:cubicBezTo>
                <a:cubicBezTo>
                  <a:pt x="21" y="70"/>
                  <a:pt x="21" y="70"/>
                  <a:pt x="21" y="70"/>
                </a:cubicBezTo>
                <a:cubicBezTo>
                  <a:pt x="21" y="70"/>
                  <a:pt x="21" y="70"/>
                  <a:pt x="21" y="69"/>
                </a:cubicBezTo>
                <a:cubicBezTo>
                  <a:pt x="76" y="25"/>
                  <a:pt x="76" y="25"/>
                  <a:pt x="76" y="25"/>
                </a:cubicBezTo>
                <a:cubicBezTo>
                  <a:pt x="130" y="69"/>
                  <a:pt x="130" y="69"/>
                  <a:pt x="130" y="69"/>
                </a:cubicBezTo>
                <a:cubicBezTo>
                  <a:pt x="130" y="70"/>
                  <a:pt x="130" y="70"/>
                  <a:pt x="130" y="70"/>
                </a:cubicBezTo>
                <a:close/>
              </a:path>
            </a:pathLst>
          </a:custGeom>
          <a:solidFill>
            <a:schemeClr val="bg1">
              <a:lumMod val="85000"/>
            </a:schemeClr>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412" name="Freeform 25">
            <a:extLst>
              <a:ext uri="{FF2B5EF4-FFF2-40B4-BE49-F238E27FC236}">
                <a16:creationId xmlns:a16="http://schemas.microsoft.com/office/drawing/2014/main" id="{3BFEA1C6-9498-D9F0-D544-7C39331ABB44}"/>
              </a:ext>
            </a:extLst>
          </p:cNvPr>
          <p:cNvSpPr>
            <a:spLocks noEditPoints="1"/>
          </p:cNvSpPr>
          <p:nvPr/>
        </p:nvSpPr>
        <p:spPr bwMode="auto">
          <a:xfrm>
            <a:off x="8824810" y="2743911"/>
            <a:ext cx="578863" cy="491288"/>
          </a:xfrm>
          <a:custGeom>
            <a:avLst/>
            <a:gdLst>
              <a:gd name="T0" fmla="*/ 151 w 152"/>
              <a:gd name="T1" fmla="*/ 64 h 121"/>
              <a:gd name="T2" fmla="*/ 145 w 152"/>
              <a:gd name="T3" fmla="*/ 71 h 121"/>
              <a:gd name="T4" fmla="*/ 144 w 152"/>
              <a:gd name="T5" fmla="*/ 72 h 121"/>
              <a:gd name="T6" fmla="*/ 143 w 152"/>
              <a:gd name="T7" fmla="*/ 72 h 121"/>
              <a:gd name="T8" fmla="*/ 141 w 152"/>
              <a:gd name="T9" fmla="*/ 71 h 121"/>
              <a:gd name="T10" fmla="*/ 76 w 152"/>
              <a:gd name="T11" fmla="*/ 16 h 121"/>
              <a:gd name="T12" fmla="*/ 10 w 152"/>
              <a:gd name="T13" fmla="*/ 71 h 121"/>
              <a:gd name="T14" fmla="*/ 8 w 152"/>
              <a:gd name="T15" fmla="*/ 72 h 121"/>
              <a:gd name="T16" fmla="*/ 6 w 152"/>
              <a:gd name="T17" fmla="*/ 71 h 121"/>
              <a:gd name="T18" fmla="*/ 0 w 152"/>
              <a:gd name="T19" fmla="*/ 64 h 121"/>
              <a:gd name="T20" fmla="*/ 0 w 152"/>
              <a:gd name="T21" fmla="*/ 61 h 121"/>
              <a:gd name="T22" fmla="*/ 1 w 152"/>
              <a:gd name="T23" fmla="*/ 59 h 121"/>
              <a:gd name="T24" fmla="*/ 69 w 152"/>
              <a:gd name="T25" fmla="*/ 3 h 121"/>
              <a:gd name="T26" fmla="*/ 76 w 152"/>
              <a:gd name="T27" fmla="*/ 0 h 121"/>
              <a:gd name="T28" fmla="*/ 83 w 152"/>
              <a:gd name="T29" fmla="*/ 3 h 121"/>
              <a:gd name="T30" fmla="*/ 106 w 152"/>
              <a:gd name="T31" fmla="*/ 22 h 121"/>
              <a:gd name="T32" fmla="*/ 106 w 152"/>
              <a:gd name="T33" fmla="*/ 3 h 121"/>
              <a:gd name="T34" fmla="*/ 107 w 152"/>
              <a:gd name="T35" fmla="*/ 1 h 121"/>
              <a:gd name="T36" fmla="*/ 109 w 152"/>
              <a:gd name="T37" fmla="*/ 0 h 121"/>
              <a:gd name="T38" fmla="*/ 127 w 152"/>
              <a:gd name="T39" fmla="*/ 0 h 121"/>
              <a:gd name="T40" fmla="*/ 129 w 152"/>
              <a:gd name="T41" fmla="*/ 1 h 121"/>
              <a:gd name="T42" fmla="*/ 130 w 152"/>
              <a:gd name="T43" fmla="*/ 3 h 121"/>
              <a:gd name="T44" fmla="*/ 130 w 152"/>
              <a:gd name="T45" fmla="*/ 42 h 121"/>
              <a:gd name="T46" fmla="*/ 151 w 152"/>
              <a:gd name="T47" fmla="*/ 59 h 121"/>
              <a:gd name="T48" fmla="*/ 152 w 152"/>
              <a:gd name="T49" fmla="*/ 61 h 121"/>
              <a:gd name="T50" fmla="*/ 151 w 152"/>
              <a:gd name="T51" fmla="*/ 64 h 121"/>
              <a:gd name="T52" fmla="*/ 130 w 152"/>
              <a:gd name="T53" fmla="*/ 70 h 121"/>
              <a:gd name="T54" fmla="*/ 130 w 152"/>
              <a:gd name="T55" fmla="*/ 115 h 121"/>
              <a:gd name="T56" fmla="*/ 128 w 152"/>
              <a:gd name="T57" fmla="*/ 120 h 121"/>
              <a:gd name="T58" fmla="*/ 124 w 152"/>
              <a:gd name="T59" fmla="*/ 121 h 121"/>
              <a:gd name="T60" fmla="*/ 88 w 152"/>
              <a:gd name="T61" fmla="*/ 121 h 121"/>
              <a:gd name="T62" fmla="*/ 88 w 152"/>
              <a:gd name="T63" fmla="*/ 85 h 121"/>
              <a:gd name="T64" fmla="*/ 64 w 152"/>
              <a:gd name="T65" fmla="*/ 85 h 121"/>
              <a:gd name="T66" fmla="*/ 64 w 152"/>
              <a:gd name="T67" fmla="*/ 121 h 121"/>
              <a:gd name="T68" fmla="*/ 27 w 152"/>
              <a:gd name="T69" fmla="*/ 121 h 121"/>
              <a:gd name="T70" fmla="*/ 23 w 152"/>
              <a:gd name="T71" fmla="*/ 120 h 121"/>
              <a:gd name="T72" fmla="*/ 21 w 152"/>
              <a:gd name="T73" fmla="*/ 115 h 121"/>
              <a:gd name="T74" fmla="*/ 21 w 152"/>
              <a:gd name="T75" fmla="*/ 70 h 121"/>
              <a:gd name="T76" fmla="*/ 21 w 152"/>
              <a:gd name="T77" fmla="*/ 70 h 121"/>
              <a:gd name="T78" fmla="*/ 21 w 152"/>
              <a:gd name="T79" fmla="*/ 69 h 121"/>
              <a:gd name="T80" fmla="*/ 76 w 152"/>
              <a:gd name="T81" fmla="*/ 25 h 121"/>
              <a:gd name="T82" fmla="*/ 130 w 152"/>
              <a:gd name="T83" fmla="*/ 69 h 121"/>
              <a:gd name="T84" fmla="*/ 130 w 152"/>
              <a:gd name="T85" fmla="*/ 7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2" h="121">
                <a:moveTo>
                  <a:pt x="151" y="64"/>
                </a:moveTo>
                <a:cubicBezTo>
                  <a:pt x="145" y="71"/>
                  <a:pt x="145" y="71"/>
                  <a:pt x="145" y="71"/>
                </a:cubicBezTo>
                <a:cubicBezTo>
                  <a:pt x="145" y="71"/>
                  <a:pt x="144" y="71"/>
                  <a:pt x="144" y="72"/>
                </a:cubicBezTo>
                <a:cubicBezTo>
                  <a:pt x="143" y="72"/>
                  <a:pt x="143" y="72"/>
                  <a:pt x="143" y="72"/>
                </a:cubicBezTo>
                <a:cubicBezTo>
                  <a:pt x="142" y="72"/>
                  <a:pt x="142" y="71"/>
                  <a:pt x="141" y="71"/>
                </a:cubicBezTo>
                <a:cubicBezTo>
                  <a:pt x="76" y="16"/>
                  <a:pt x="76" y="16"/>
                  <a:pt x="76" y="16"/>
                </a:cubicBezTo>
                <a:cubicBezTo>
                  <a:pt x="10" y="71"/>
                  <a:pt x="10" y="71"/>
                  <a:pt x="10" y="71"/>
                </a:cubicBezTo>
                <a:cubicBezTo>
                  <a:pt x="10" y="71"/>
                  <a:pt x="9" y="72"/>
                  <a:pt x="8" y="72"/>
                </a:cubicBezTo>
                <a:cubicBezTo>
                  <a:pt x="7" y="71"/>
                  <a:pt x="7" y="71"/>
                  <a:pt x="6" y="71"/>
                </a:cubicBezTo>
                <a:cubicBezTo>
                  <a:pt x="0" y="64"/>
                  <a:pt x="0" y="64"/>
                  <a:pt x="0" y="64"/>
                </a:cubicBezTo>
                <a:cubicBezTo>
                  <a:pt x="0" y="63"/>
                  <a:pt x="0" y="62"/>
                  <a:pt x="0" y="61"/>
                </a:cubicBezTo>
                <a:cubicBezTo>
                  <a:pt x="0" y="60"/>
                  <a:pt x="0" y="60"/>
                  <a:pt x="1" y="59"/>
                </a:cubicBezTo>
                <a:cubicBezTo>
                  <a:pt x="69" y="3"/>
                  <a:pt x="69" y="3"/>
                  <a:pt x="69" y="3"/>
                </a:cubicBezTo>
                <a:cubicBezTo>
                  <a:pt x="71" y="1"/>
                  <a:pt x="73" y="0"/>
                  <a:pt x="76" y="0"/>
                </a:cubicBezTo>
                <a:cubicBezTo>
                  <a:pt x="79" y="0"/>
                  <a:pt x="81" y="1"/>
                  <a:pt x="83" y="3"/>
                </a:cubicBezTo>
                <a:cubicBezTo>
                  <a:pt x="106" y="22"/>
                  <a:pt x="106" y="22"/>
                  <a:pt x="106" y="22"/>
                </a:cubicBezTo>
                <a:cubicBezTo>
                  <a:pt x="106" y="3"/>
                  <a:pt x="106" y="3"/>
                  <a:pt x="106" y="3"/>
                </a:cubicBezTo>
                <a:cubicBezTo>
                  <a:pt x="106" y="3"/>
                  <a:pt x="106" y="2"/>
                  <a:pt x="107" y="1"/>
                </a:cubicBezTo>
                <a:cubicBezTo>
                  <a:pt x="107" y="1"/>
                  <a:pt x="108" y="0"/>
                  <a:pt x="109" y="0"/>
                </a:cubicBezTo>
                <a:cubicBezTo>
                  <a:pt x="127" y="0"/>
                  <a:pt x="127" y="0"/>
                  <a:pt x="127" y="0"/>
                </a:cubicBezTo>
                <a:cubicBezTo>
                  <a:pt x="128" y="0"/>
                  <a:pt x="129" y="1"/>
                  <a:pt x="129" y="1"/>
                </a:cubicBezTo>
                <a:cubicBezTo>
                  <a:pt x="130" y="2"/>
                  <a:pt x="130" y="3"/>
                  <a:pt x="130" y="3"/>
                </a:cubicBezTo>
                <a:cubicBezTo>
                  <a:pt x="130" y="42"/>
                  <a:pt x="130" y="42"/>
                  <a:pt x="130" y="42"/>
                </a:cubicBezTo>
                <a:cubicBezTo>
                  <a:pt x="151" y="59"/>
                  <a:pt x="151" y="59"/>
                  <a:pt x="151" y="59"/>
                </a:cubicBezTo>
                <a:cubicBezTo>
                  <a:pt x="152" y="60"/>
                  <a:pt x="152" y="60"/>
                  <a:pt x="152" y="61"/>
                </a:cubicBezTo>
                <a:cubicBezTo>
                  <a:pt x="152" y="62"/>
                  <a:pt x="152" y="63"/>
                  <a:pt x="151" y="64"/>
                </a:cubicBezTo>
                <a:close/>
                <a:moveTo>
                  <a:pt x="130" y="70"/>
                </a:moveTo>
                <a:cubicBezTo>
                  <a:pt x="130" y="115"/>
                  <a:pt x="130" y="115"/>
                  <a:pt x="130" y="115"/>
                </a:cubicBezTo>
                <a:cubicBezTo>
                  <a:pt x="130" y="117"/>
                  <a:pt x="130" y="118"/>
                  <a:pt x="128" y="120"/>
                </a:cubicBezTo>
                <a:cubicBezTo>
                  <a:pt x="127" y="121"/>
                  <a:pt x="126" y="121"/>
                  <a:pt x="124" y="121"/>
                </a:cubicBezTo>
                <a:cubicBezTo>
                  <a:pt x="88" y="121"/>
                  <a:pt x="88" y="121"/>
                  <a:pt x="88" y="121"/>
                </a:cubicBezTo>
                <a:cubicBezTo>
                  <a:pt x="88" y="85"/>
                  <a:pt x="88" y="85"/>
                  <a:pt x="88" y="85"/>
                </a:cubicBezTo>
                <a:cubicBezTo>
                  <a:pt x="64" y="85"/>
                  <a:pt x="64" y="85"/>
                  <a:pt x="64" y="85"/>
                </a:cubicBezTo>
                <a:cubicBezTo>
                  <a:pt x="64" y="121"/>
                  <a:pt x="64" y="121"/>
                  <a:pt x="64" y="121"/>
                </a:cubicBezTo>
                <a:cubicBezTo>
                  <a:pt x="27" y="121"/>
                  <a:pt x="27" y="121"/>
                  <a:pt x="27" y="121"/>
                </a:cubicBezTo>
                <a:cubicBezTo>
                  <a:pt x="26" y="121"/>
                  <a:pt x="24" y="121"/>
                  <a:pt x="23" y="120"/>
                </a:cubicBezTo>
                <a:cubicBezTo>
                  <a:pt x="22" y="118"/>
                  <a:pt x="21" y="117"/>
                  <a:pt x="21" y="115"/>
                </a:cubicBezTo>
                <a:cubicBezTo>
                  <a:pt x="21" y="70"/>
                  <a:pt x="21" y="70"/>
                  <a:pt x="21" y="70"/>
                </a:cubicBezTo>
                <a:cubicBezTo>
                  <a:pt x="21" y="70"/>
                  <a:pt x="21" y="70"/>
                  <a:pt x="21" y="70"/>
                </a:cubicBezTo>
                <a:cubicBezTo>
                  <a:pt x="21" y="70"/>
                  <a:pt x="21" y="70"/>
                  <a:pt x="21" y="69"/>
                </a:cubicBezTo>
                <a:cubicBezTo>
                  <a:pt x="76" y="25"/>
                  <a:pt x="76" y="25"/>
                  <a:pt x="76" y="25"/>
                </a:cubicBezTo>
                <a:cubicBezTo>
                  <a:pt x="130" y="69"/>
                  <a:pt x="130" y="69"/>
                  <a:pt x="130" y="69"/>
                </a:cubicBezTo>
                <a:cubicBezTo>
                  <a:pt x="130" y="70"/>
                  <a:pt x="130" y="70"/>
                  <a:pt x="130" y="70"/>
                </a:cubicBezTo>
                <a:close/>
              </a:path>
            </a:pathLst>
          </a:custGeom>
          <a:solidFill>
            <a:schemeClr val="bg1">
              <a:lumMod val="85000"/>
            </a:schemeClr>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413" name="Freeform 25">
            <a:extLst>
              <a:ext uri="{FF2B5EF4-FFF2-40B4-BE49-F238E27FC236}">
                <a16:creationId xmlns:a16="http://schemas.microsoft.com/office/drawing/2014/main" id="{74C0EB14-5040-A125-9DFB-F0CECE1AB2D1}"/>
              </a:ext>
            </a:extLst>
          </p:cNvPr>
          <p:cNvSpPr>
            <a:spLocks noEditPoints="1"/>
          </p:cNvSpPr>
          <p:nvPr/>
        </p:nvSpPr>
        <p:spPr bwMode="auto">
          <a:xfrm>
            <a:off x="6194454" y="3635774"/>
            <a:ext cx="578863" cy="491288"/>
          </a:xfrm>
          <a:custGeom>
            <a:avLst/>
            <a:gdLst>
              <a:gd name="T0" fmla="*/ 151 w 152"/>
              <a:gd name="T1" fmla="*/ 64 h 121"/>
              <a:gd name="T2" fmla="*/ 145 w 152"/>
              <a:gd name="T3" fmla="*/ 71 h 121"/>
              <a:gd name="T4" fmla="*/ 144 w 152"/>
              <a:gd name="T5" fmla="*/ 72 h 121"/>
              <a:gd name="T6" fmla="*/ 143 w 152"/>
              <a:gd name="T7" fmla="*/ 72 h 121"/>
              <a:gd name="T8" fmla="*/ 141 w 152"/>
              <a:gd name="T9" fmla="*/ 71 h 121"/>
              <a:gd name="T10" fmla="*/ 76 w 152"/>
              <a:gd name="T11" fmla="*/ 16 h 121"/>
              <a:gd name="T12" fmla="*/ 10 w 152"/>
              <a:gd name="T13" fmla="*/ 71 h 121"/>
              <a:gd name="T14" fmla="*/ 8 w 152"/>
              <a:gd name="T15" fmla="*/ 72 h 121"/>
              <a:gd name="T16" fmla="*/ 6 w 152"/>
              <a:gd name="T17" fmla="*/ 71 h 121"/>
              <a:gd name="T18" fmla="*/ 0 w 152"/>
              <a:gd name="T19" fmla="*/ 64 h 121"/>
              <a:gd name="T20" fmla="*/ 0 w 152"/>
              <a:gd name="T21" fmla="*/ 61 h 121"/>
              <a:gd name="T22" fmla="*/ 1 w 152"/>
              <a:gd name="T23" fmla="*/ 59 h 121"/>
              <a:gd name="T24" fmla="*/ 69 w 152"/>
              <a:gd name="T25" fmla="*/ 3 h 121"/>
              <a:gd name="T26" fmla="*/ 76 w 152"/>
              <a:gd name="T27" fmla="*/ 0 h 121"/>
              <a:gd name="T28" fmla="*/ 83 w 152"/>
              <a:gd name="T29" fmla="*/ 3 h 121"/>
              <a:gd name="T30" fmla="*/ 106 w 152"/>
              <a:gd name="T31" fmla="*/ 22 h 121"/>
              <a:gd name="T32" fmla="*/ 106 w 152"/>
              <a:gd name="T33" fmla="*/ 3 h 121"/>
              <a:gd name="T34" fmla="*/ 107 w 152"/>
              <a:gd name="T35" fmla="*/ 1 h 121"/>
              <a:gd name="T36" fmla="*/ 109 w 152"/>
              <a:gd name="T37" fmla="*/ 0 h 121"/>
              <a:gd name="T38" fmla="*/ 127 w 152"/>
              <a:gd name="T39" fmla="*/ 0 h 121"/>
              <a:gd name="T40" fmla="*/ 129 w 152"/>
              <a:gd name="T41" fmla="*/ 1 h 121"/>
              <a:gd name="T42" fmla="*/ 130 w 152"/>
              <a:gd name="T43" fmla="*/ 3 h 121"/>
              <a:gd name="T44" fmla="*/ 130 w 152"/>
              <a:gd name="T45" fmla="*/ 42 h 121"/>
              <a:gd name="T46" fmla="*/ 151 w 152"/>
              <a:gd name="T47" fmla="*/ 59 h 121"/>
              <a:gd name="T48" fmla="*/ 152 w 152"/>
              <a:gd name="T49" fmla="*/ 61 h 121"/>
              <a:gd name="T50" fmla="*/ 151 w 152"/>
              <a:gd name="T51" fmla="*/ 64 h 121"/>
              <a:gd name="T52" fmla="*/ 130 w 152"/>
              <a:gd name="T53" fmla="*/ 70 h 121"/>
              <a:gd name="T54" fmla="*/ 130 w 152"/>
              <a:gd name="T55" fmla="*/ 115 h 121"/>
              <a:gd name="T56" fmla="*/ 128 w 152"/>
              <a:gd name="T57" fmla="*/ 120 h 121"/>
              <a:gd name="T58" fmla="*/ 124 w 152"/>
              <a:gd name="T59" fmla="*/ 121 h 121"/>
              <a:gd name="T60" fmla="*/ 88 w 152"/>
              <a:gd name="T61" fmla="*/ 121 h 121"/>
              <a:gd name="T62" fmla="*/ 88 w 152"/>
              <a:gd name="T63" fmla="*/ 85 h 121"/>
              <a:gd name="T64" fmla="*/ 64 w 152"/>
              <a:gd name="T65" fmla="*/ 85 h 121"/>
              <a:gd name="T66" fmla="*/ 64 w 152"/>
              <a:gd name="T67" fmla="*/ 121 h 121"/>
              <a:gd name="T68" fmla="*/ 27 w 152"/>
              <a:gd name="T69" fmla="*/ 121 h 121"/>
              <a:gd name="T70" fmla="*/ 23 w 152"/>
              <a:gd name="T71" fmla="*/ 120 h 121"/>
              <a:gd name="T72" fmla="*/ 21 w 152"/>
              <a:gd name="T73" fmla="*/ 115 h 121"/>
              <a:gd name="T74" fmla="*/ 21 w 152"/>
              <a:gd name="T75" fmla="*/ 70 h 121"/>
              <a:gd name="T76" fmla="*/ 21 w 152"/>
              <a:gd name="T77" fmla="*/ 70 h 121"/>
              <a:gd name="T78" fmla="*/ 21 w 152"/>
              <a:gd name="T79" fmla="*/ 69 h 121"/>
              <a:gd name="T80" fmla="*/ 76 w 152"/>
              <a:gd name="T81" fmla="*/ 25 h 121"/>
              <a:gd name="T82" fmla="*/ 130 w 152"/>
              <a:gd name="T83" fmla="*/ 69 h 121"/>
              <a:gd name="T84" fmla="*/ 130 w 152"/>
              <a:gd name="T85" fmla="*/ 7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2" h="121">
                <a:moveTo>
                  <a:pt x="151" y="64"/>
                </a:moveTo>
                <a:cubicBezTo>
                  <a:pt x="145" y="71"/>
                  <a:pt x="145" y="71"/>
                  <a:pt x="145" y="71"/>
                </a:cubicBezTo>
                <a:cubicBezTo>
                  <a:pt x="145" y="71"/>
                  <a:pt x="144" y="71"/>
                  <a:pt x="144" y="72"/>
                </a:cubicBezTo>
                <a:cubicBezTo>
                  <a:pt x="143" y="72"/>
                  <a:pt x="143" y="72"/>
                  <a:pt x="143" y="72"/>
                </a:cubicBezTo>
                <a:cubicBezTo>
                  <a:pt x="142" y="72"/>
                  <a:pt x="142" y="71"/>
                  <a:pt x="141" y="71"/>
                </a:cubicBezTo>
                <a:cubicBezTo>
                  <a:pt x="76" y="16"/>
                  <a:pt x="76" y="16"/>
                  <a:pt x="76" y="16"/>
                </a:cubicBezTo>
                <a:cubicBezTo>
                  <a:pt x="10" y="71"/>
                  <a:pt x="10" y="71"/>
                  <a:pt x="10" y="71"/>
                </a:cubicBezTo>
                <a:cubicBezTo>
                  <a:pt x="10" y="71"/>
                  <a:pt x="9" y="72"/>
                  <a:pt x="8" y="72"/>
                </a:cubicBezTo>
                <a:cubicBezTo>
                  <a:pt x="7" y="71"/>
                  <a:pt x="7" y="71"/>
                  <a:pt x="6" y="71"/>
                </a:cubicBezTo>
                <a:cubicBezTo>
                  <a:pt x="0" y="64"/>
                  <a:pt x="0" y="64"/>
                  <a:pt x="0" y="64"/>
                </a:cubicBezTo>
                <a:cubicBezTo>
                  <a:pt x="0" y="63"/>
                  <a:pt x="0" y="62"/>
                  <a:pt x="0" y="61"/>
                </a:cubicBezTo>
                <a:cubicBezTo>
                  <a:pt x="0" y="60"/>
                  <a:pt x="0" y="60"/>
                  <a:pt x="1" y="59"/>
                </a:cubicBezTo>
                <a:cubicBezTo>
                  <a:pt x="69" y="3"/>
                  <a:pt x="69" y="3"/>
                  <a:pt x="69" y="3"/>
                </a:cubicBezTo>
                <a:cubicBezTo>
                  <a:pt x="71" y="1"/>
                  <a:pt x="73" y="0"/>
                  <a:pt x="76" y="0"/>
                </a:cubicBezTo>
                <a:cubicBezTo>
                  <a:pt x="79" y="0"/>
                  <a:pt x="81" y="1"/>
                  <a:pt x="83" y="3"/>
                </a:cubicBezTo>
                <a:cubicBezTo>
                  <a:pt x="106" y="22"/>
                  <a:pt x="106" y="22"/>
                  <a:pt x="106" y="22"/>
                </a:cubicBezTo>
                <a:cubicBezTo>
                  <a:pt x="106" y="3"/>
                  <a:pt x="106" y="3"/>
                  <a:pt x="106" y="3"/>
                </a:cubicBezTo>
                <a:cubicBezTo>
                  <a:pt x="106" y="3"/>
                  <a:pt x="106" y="2"/>
                  <a:pt x="107" y="1"/>
                </a:cubicBezTo>
                <a:cubicBezTo>
                  <a:pt x="107" y="1"/>
                  <a:pt x="108" y="0"/>
                  <a:pt x="109" y="0"/>
                </a:cubicBezTo>
                <a:cubicBezTo>
                  <a:pt x="127" y="0"/>
                  <a:pt x="127" y="0"/>
                  <a:pt x="127" y="0"/>
                </a:cubicBezTo>
                <a:cubicBezTo>
                  <a:pt x="128" y="0"/>
                  <a:pt x="129" y="1"/>
                  <a:pt x="129" y="1"/>
                </a:cubicBezTo>
                <a:cubicBezTo>
                  <a:pt x="130" y="2"/>
                  <a:pt x="130" y="3"/>
                  <a:pt x="130" y="3"/>
                </a:cubicBezTo>
                <a:cubicBezTo>
                  <a:pt x="130" y="42"/>
                  <a:pt x="130" y="42"/>
                  <a:pt x="130" y="42"/>
                </a:cubicBezTo>
                <a:cubicBezTo>
                  <a:pt x="151" y="59"/>
                  <a:pt x="151" y="59"/>
                  <a:pt x="151" y="59"/>
                </a:cubicBezTo>
                <a:cubicBezTo>
                  <a:pt x="152" y="60"/>
                  <a:pt x="152" y="60"/>
                  <a:pt x="152" y="61"/>
                </a:cubicBezTo>
                <a:cubicBezTo>
                  <a:pt x="152" y="62"/>
                  <a:pt x="152" y="63"/>
                  <a:pt x="151" y="64"/>
                </a:cubicBezTo>
                <a:close/>
                <a:moveTo>
                  <a:pt x="130" y="70"/>
                </a:moveTo>
                <a:cubicBezTo>
                  <a:pt x="130" y="115"/>
                  <a:pt x="130" y="115"/>
                  <a:pt x="130" y="115"/>
                </a:cubicBezTo>
                <a:cubicBezTo>
                  <a:pt x="130" y="117"/>
                  <a:pt x="130" y="118"/>
                  <a:pt x="128" y="120"/>
                </a:cubicBezTo>
                <a:cubicBezTo>
                  <a:pt x="127" y="121"/>
                  <a:pt x="126" y="121"/>
                  <a:pt x="124" y="121"/>
                </a:cubicBezTo>
                <a:cubicBezTo>
                  <a:pt x="88" y="121"/>
                  <a:pt x="88" y="121"/>
                  <a:pt x="88" y="121"/>
                </a:cubicBezTo>
                <a:cubicBezTo>
                  <a:pt x="88" y="85"/>
                  <a:pt x="88" y="85"/>
                  <a:pt x="88" y="85"/>
                </a:cubicBezTo>
                <a:cubicBezTo>
                  <a:pt x="64" y="85"/>
                  <a:pt x="64" y="85"/>
                  <a:pt x="64" y="85"/>
                </a:cubicBezTo>
                <a:cubicBezTo>
                  <a:pt x="64" y="121"/>
                  <a:pt x="64" y="121"/>
                  <a:pt x="64" y="121"/>
                </a:cubicBezTo>
                <a:cubicBezTo>
                  <a:pt x="27" y="121"/>
                  <a:pt x="27" y="121"/>
                  <a:pt x="27" y="121"/>
                </a:cubicBezTo>
                <a:cubicBezTo>
                  <a:pt x="26" y="121"/>
                  <a:pt x="24" y="121"/>
                  <a:pt x="23" y="120"/>
                </a:cubicBezTo>
                <a:cubicBezTo>
                  <a:pt x="22" y="118"/>
                  <a:pt x="21" y="117"/>
                  <a:pt x="21" y="115"/>
                </a:cubicBezTo>
                <a:cubicBezTo>
                  <a:pt x="21" y="70"/>
                  <a:pt x="21" y="70"/>
                  <a:pt x="21" y="70"/>
                </a:cubicBezTo>
                <a:cubicBezTo>
                  <a:pt x="21" y="70"/>
                  <a:pt x="21" y="70"/>
                  <a:pt x="21" y="70"/>
                </a:cubicBezTo>
                <a:cubicBezTo>
                  <a:pt x="21" y="70"/>
                  <a:pt x="21" y="70"/>
                  <a:pt x="21" y="69"/>
                </a:cubicBezTo>
                <a:cubicBezTo>
                  <a:pt x="76" y="25"/>
                  <a:pt x="76" y="25"/>
                  <a:pt x="76" y="25"/>
                </a:cubicBezTo>
                <a:cubicBezTo>
                  <a:pt x="130" y="69"/>
                  <a:pt x="130" y="69"/>
                  <a:pt x="130" y="69"/>
                </a:cubicBezTo>
                <a:cubicBezTo>
                  <a:pt x="130" y="70"/>
                  <a:pt x="130" y="70"/>
                  <a:pt x="130" y="70"/>
                </a:cubicBezTo>
                <a:close/>
              </a:path>
            </a:pathLst>
          </a:custGeom>
          <a:solidFill>
            <a:schemeClr val="accent5">
              <a:lumMod val="60000"/>
              <a:lumOff val="40000"/>
            </a:schemeClr>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414" name="Freeform 25">
            <a:extLst>
              <a:ext uri="{FF2B5EF4-FFF2-40B4-BE49-F238E27FC236}">
                <a16:creationId xmlns:a16="http://schemas.microsoft.com/office/drawing/2014/main" id="{C3FC0571-BDF5-57B4-40A3-4C74BD93F34B}"/>
              </a:ext>
            </a:extLst>
          </p:cNvPr>
          <p:cNvSpPr>
            <a:spLocks noEditPoints="1"/>
          </p:cNvSpPr>
          <p:nvPr/>
        </p:nvSpPr>
        <p:spPr bwMode="auto">
          <a:xfrm>
            <a:off x="6852043" y="3635774"/>
            <a:ext cx="578863" cy="491288"/>
          </a:xfrm>
          <a:custGeom>
            <a:avLst/>
            <a:gdLst>
              <a:gd name="T0" fmla="*/ 151 w 152"/>
              <a:gd name="T1" fmla="*/ 64 h 121"/>
              <a:gd name="T2" fmla="*/ 145 w 152"/>
              <a:gd name="T3" fmla="*/ 71 h 121"/>
              <a:gd name="T4" fmla="*/ 144 w 152"/>
              <a:gd name="T5" fmla="*/ 72 h 121"/>
              <a:gd name="T6" fmla="*/ 143 w 152"/>
              <a:gd name="T7" fmla="*/ 72 h 121"/>
              <a:gd name="T8" fmla="*/ 141 w 152"/>
              <a:gd name="T9" fmla="*/ 71 h 121"/>
              <a:gd name="T10" fmla="*/ 76 w 152"/>
              <a:gd name="T11" fmla="*/ 16 h 121"/>
              <a:gd name="T12" fmla="*/ 10 w 152"/>
              <a:gd name="T13" fmla="*/ 71 h 121"/>
              <a:gd name="T14" fmla="*/ 8 w 152"/>
              <a:gd name="T15" fmla="*/ 72 h 121"/>
              <a:gd name="T16" fmla="*/ 6 w 152"/>
              <a:gd name="T17" fmla="*/ 71 h 121"/>
              <a:gd name="T18" fmla="*/ 0 w 152"/>
              <a:gd name="T19" fmla="*/ 64 h 121"/>
              <a:gd name="T20" fmla="*/ 0 w 152"/>
              <a:gd name="T21" fmla="*/ 61 h 121"/>
              <a:gd name="T22" fmla="*/ 1 w 152"/>
              <a:gd name="T23" fmla="*/ 59 h 121"/>
              <a:gd name="T24" fmla="*/ 69 w 152"/>
              <a:gd name="T25" fmla="*/ 3 h 121"/>
              <a:gd name="T26" fmla="*/ 76 w 152"/>
              <a:gd name="T27" fmla="*/ 0 h 121"/>
              <a:gd name="T28" fmla="*/ 83 w 152"/>
              <a:gd name="T29" fmla="*/ 3 h 121"/>
              <a:gd name="T30" fmla="*/ 106 w 152"/>
              <a:gd name="T31" fmla="*/ 22 h 121"/>
              <a:gd name="T32" fmla="*/ 106 w 152"/>
              <a:gd name="T33" fmla="*/ 3 h 121"/>
              <a:gd name="T34" fmla="*/ 107 w 152"/>
              <a:gd name="T35" fmla="*/ 1 h 121"/>
              <a:gd name="T36" fmla="*/ 109 w 152"/>
              <a:gd name="T37" fmla="*/ 0 h 121"/>
              <a:gd name="T38" fmla="*/ 127 w 152"/>
              <a:gd name="T39" fmla="*/ 0 h 121"/>
              <a:gd name="T40" fmla="*/ 129 w 152"/>
              <a:gd name="T41" fmla="*/ 1 h 121"/>
              <a:gd name="T42" fmla="*/ 130 w 152"/>
              <a:gd name="T43" fmla="*/ 3 h 121"/>
              <a:gd name="T44" fmla="*/ 130 w 152"/>
              <a:gd name="T45" fmla="*/ 42 h 121"/>
              <a:gd name="T46" fmla="*/ 151 w 152"/>
              <a:gd name="T47" fmla="*/ 59 h 121"/>
              <a:gd name="T48" fmla="*/ 152 w 152"/>
              <a:gd name="T49" fmla="*/ 61 h 121"/>
              <a:gd name="T50" fmla="*/ 151 w 152"/>
              <a:gd name="T51" fmla="*/ 64 h 121"/>
              <a:gd name="T52" fmla="*/ 130 w 152"/>
              <a:gd name="T53" fmla="*/ 70 h 121"/>
              <a:gd name="T54" fmla="*/ 130 w 152"/>
              <a:gd name="T55" fmla="*/ 115 h 121"/>
              <a:gd name="T56" fmla="*/ 128 w 152"/>
              <a:gd name="T57" fmla="*/ 120 h 121"/>
              <a:gd name="T58" fmla="*/ 124 w 152"/>
              <a:gd name="T59" fmla="*/ 121 h 121"/>
              <a:gd name="T60" fmla="*/ 88 w 152"/>
              <a:gd name="T61" fmla="*/ 121 h 121"/>
              <a:gd name="T62" fmla="*/ 88 w 152"/>
              <a:gd name="T63" fmla="*/ 85 h 121"/>
              <a:gd name="T64" fmla="*/ 64 w 152"/>
              <a:gd name="T65" fmla="*/ 85 h 121"/>
              <a:gd name="T66" fmla="*/ 64 w 152"/>
              <a:gd name="T67" fmla="*/ 121 h 121"/>
              <a:gd name="T68" fmla="*/ 27 w 152"/>
              <a:gd name="T69" fmla="*/ 121 h 121"/>
              <a:gd name="T70" fmla="*/ 23 w 152"/>
              <a:gd name="T71" fmla="*/ 120 h 121"/>
              <a:gd name="T72" fmla="*/ 21 w 152"/>
              <a:gd name="T73" fmla="*/ 115 h 121"/>
              <a:gd name="T74" fmla="*/ 21 w 152"/>
              <a:gd name="T75" fmla="*/ 70 h 121"/>
              <a:gd name="T76" fmla="*/ 21 w 152"/>
              <a:gd name="T77" fmla="*/ 70 h 121"/>
              <a:gd name="T78" fmla="*/ 21 w 152"/>
              <a:gd name="T79" fmla="*/ 69 h 121"/>
              <a:gd name="T80" fmla="*/ 76 w 152"/>
              <a:gd name="T81" fmla="*/ 25 h 121"/>
              <a:gd name="T82" fmla="*/ 130 w 152"/>
              <a:gd name="T83" fmla="*/ 69 h 121"/>
              <a:gd name="T84" fmla="*/ 130 w 152"/>
              <a:gd name="T85" fmla="*/ 7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2" h="121">
                <a:moveTo>
                  <a:pt x="151" y="64"/>
                </a:moveTo>
                <a:cubicBezTo>
                  <a:pt x="145" y="71"/>
                  <a:pt x="145" y="71"/>
                  <a:pt x="145" y="71"/>
                </a:cubicBezTo>
                <a:cubicBezTo>
                  <a:pt x="145" y="71"/>
                  <a:pt x="144" y="71"/>
                  <a:pt x="144" y="72"/>
                </a:cubicBezTo>
                <a:cubicBezTo>
                  <a:pt x="143" y="72"/>
                  <a:pt x="143" y="72"/>
                  <a:pt x="143" y="72"/>
                </a:cubicBezTo>
                <a:cubicBezTo>
                  <a:pt x="142" y="72"/>
                  <a:pt x="142" y="71"/>
                  <a:pt x="141" y="71"/>
                </a:cubicBezTo>
                <a:cubicBezTo>
                  <a:pt x="76" y="16"/>
                  <a:pt x="76" y="16"/>
                  <a:pt x="76" y="16"/>
                </a:cubicBezTo>
                <a:cubicBezTo>
                  <a:pt x="10" y="71"/>
                  <a:pt x="10" y="71"/>
                  <a:pt x="10" y="71"/>
                </a:cubicBezTo>
                <a:cubicBezTo>
                  <a:pt x="10" y="71"/>
                  <a:pt x="9" y="72"/>
                  <a:pt x="8" y="72"/>
                </a:cubicBezTo>
                <a:cubicBezTo>
                  <a:pt x="7" y="71"/>
                  <a:pt x="7" y="71"/>
                  <a:pt x="6" y="71"/>
                </a:cubicBezTo>
                <a:cubicBezTo>
                  <a:pt x="0" y="64"/>
                  <a:pt x="0" y="64"/>
                  <a:pt x="0" y="64"/>
                </a:cubicBezTo>
                <a:cubicBezTo>
                  <a:pt x="0" y="63"/>
                  <a:pt x="0" y="62"/>
                  <a:pt x="0" y="61"/>
                </a:cubicBezTo>
                <a:cubicBezTo>
                  <a:pt x="0" y="60"/>
                  <a:pt x="0" y="60"/>
                  <a:pt x="1" y="59"/>
                </a:cubicBezTo>
                <a:cubicBezTo>
                  <a:pt x="69" y="3"/>
                  <a:pt x="69" y="3"/>
                  <a:pt x="69" y="3"/>
                </a:cubicBezTo>
                <a:cubicBezTo>
                  <a:pt x="71" y="1"/>
                  <a:pt x="73" y="0"/>
                  <a:pt x="76" y="0"/>
                </a:cubicBezTo>
                <a:cubicBezTo>
                  <a:pt x="79" y="0"/>
                  <a:pt x="81" y="1"/>
                  <a:pt x="83" y="3"/>
                </a:cubicBezTo>
                <a:cubicBezTo>
                  <a:pt x="106" y="22"/>
                  <a:pt x="106" y="22"/>
                  <a:pt x="106" y="22"/>
                </a:cubicBezTo>
                <a:cubicBezTo>
                  <a:pt x="106" y="3"/>
                  <a:pt x="106" y="3"/>
                  <a:pt x="106" y="3"/>
                </a:cubicBezTo>
                <a:cubicBezTo>
                  <a:pt x="106" y="3"/>
                  <a:pt x="106" y="2"/>
                  <a:pt x="107" y="1"/>
                </a:cubicBezTo>
                <a:cubicBezTo>
                  <a:pt x="107" y="1"/>
                  <a:pt x="108" y="0"/>
                  <a:pt x="109" y="0"/>
                </a:cubicBezTo>
                <a:cubicBezTo>
                  <a:pt x="127" y="0"/>
                  <a:pt x="127" y="0"/>
                  <a:pt x="127" y="0"/>
                </a:cubicBezTo>
                <a:cubicBezTo>
                  <a:pt x="128" y="0"/>
                  <a:pt x="129" y="1"/>
                  <a:pt x="129" y="1"/>
                </a:cubicBezTo>
                <a:cubicBezTo>
                  <a:pt x="130" y="2"/>
                  <a:pt x="130" y="3"/>
                  <a:pt x="130" y="3"/>
                </a:cubicBezTo>
                <a:cubicBezTo>
                  <a:pt x="130" y="42"/>
                  <a:pt x="130" y="42"/>
                  <a:pt x="130" y="42"/>
                </a:cubicBezTo>
                <a:cubicBezTo>
                  <a:pt x="151" y="59"/>
                  <a:pt x="151" y="59"/>
                  <a:pt x="151" y="59"/>
                </a:cubicBezTo>
                <a:cubicBezTo>
                  <a:pt x="152" y="60"/>
                  <a:pt x="152" y="60"/>
                  <a:pt x="152" y="61"/>
                </a:cubicBezTo>
                <a:cubicBezTo>
                  <a:pt x="152" y="62"/>
                  <a:pt x="152" y="63"/>
                  <a:pt x="151" y="64"/>
                </a:cubicBezTo>
                <a:close/>
                <a:moveTo>
                  <a:pt x="130" y="70"/>
                </a:moveTo>
                <a:cubicBezTo>
                  <a:pt x="130" y="115"/>
                  <a:pt x="130" y="115"/>
                  <a:pt x="130" y="115"/>
                </a:cubicBezTo>
                <a:cubicBezTo>
                  <a:pt x="130" y="117"/>
                  <a:pt x="130" y="118"/>
                  <a:pt x="128" y="120"/>
                </a:cubicBezTo>
                <a:cubicBezTo>
                  <a:pt x="127" y="121"/>
                  <a:pt x="126" y="121"/>
                  <a:pt x="124" y="121"/>
                </a:cubicBezTo>
                <a:cubicBezTo>
                  <a:pt x="88" y="121"/>
                  <a:pt x="88" y="121"/>
                  <a:pt x="88" y="121"/>
                </a:cubicBezTo>
                <a:cubicBezTo>
                  <a:pt x="88" y="85"/>
                  <a:pt x="88" y="85"/>
                  <a:pt x="88" y="85"/>
                </a:cubicBezTo>
                <a:cubicBezTo>
                  <a:pt x="64" y="85"/>
                  <a:pt x="64" y="85"/>
                  <a:pt x="64" y="85"/>
                </a:cubicBezTo>
                <a:cubicBezTo>
                  <a:pt x="64" y="121"/>
                  <a:pt x="64" y="121"/>
                  <a:pt x="64" y="121"/>
                </a:cubicBezTo>
                <a:cubicBezTo>
                  <a:pt x="27" y="121"/>
                  <a:pt x="27" y="121"/>
                  <a:pt x="27" y="121"/>
                </a:cubicBezTo>
                <a:cubicBezTo>
                  <a:pt x="26" y="121"/>
                  <a:pt x="24" y="121"/>
                  <a:pt x="23" y="120"/>
                </a:cubicBezTo>
                <a:cubicBezTo>
                  <a:pt x="22" y="118"/>
                  <a:pt x="21" y="117"/>
                  <a:pt x="21" y="115"/>
                </a:cubicBezTo>
                <a:cubicBezTo>
                  <a:pt x="21" y="70"/>
                  <a:pt x="21" y="70"/>
                  <a:pt x="21" y="70"/>
                </a:cubicBezTo>
                <a:cubicBezTo>
                  <a:pt x="21" y="70"/>
                  <a:pt x="21" y="70"/>
                  <a:pt x="21" y="70"/>
                </a:cubicBezTo>
                <a:cubicBezTo>
                  <a:pt x="21" y="70"/>
                  <a:pt x="21" y="70"/>
                  <a:pt x="21" y="69"/>
                </a:cubicBezTo>
                <a:cubicBezTo>
                  <a:pt x="76" y="25"/>
                  <a:pt x="76" y="25"/>
                  <a:pt x="76" y="25"/>
                </a:cubicBezTo>
                <a:cubicBezTo>
                  <a:pt x="130" y="69"/>
                  <a:pt x="130" y="69"/>
                  <a:pt x="130" y="69"/>
                </a:cubicBezTo>
                <a:cubicBezTo>
                  <a:pt x="130" y="70"/>
                  <a:pt x="130" y="70"/>
                  <a:pt x="130" y="70"/>
                </a:cubicBezTo>
                <a:close/>
              </a:path>
            </a:pathLst>
          </a:custGeom>
          <a:solidFill>
            <a:schemeClr val="bg1">
              <a:lumMod val="85000"/>
            </a:schemeClr>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415" name="Freeform 25">
            <a:extLst>
              <a:ext uri="{FF2B5EF4-FFF2-40B4-BE49-F238E27FC236}">
                <a16:creationId xmlns:a16="http://schemas.microsoft.com/office/drawing/2014/main" id="{79A01AF1-79E7-69ED-EDEF-B3540451EF10}"/>
              </a:ext>
            </a:extLst>
          </p:cNvPr>
          <p:cNvSpPr>
            <a:spLocks noEditPoints="1"/>
          </p:cNvSpPr>
          <p:nvPr/>
        </p:nvSpPr>
        <p:spPr bwMode="auto">
          <a:xfrm>
            <a:off x="7509632" y="3635774"/>
            <a:ext cx="578863" cy="491288"/>
          </a:xfrm>
          <a:custGeom>
            <a:avLst/>
            <a:gdLst>
              <a:gd name="T0" fmla="*/ 151 w 152"/>
              <a:gd name="T1" fmla="*/ 64 h 121"/>
              <a:gd name="T2" fmla="*/ 145 w 152"/>
              <a:gd name="T3" fmla="*/ 71 h 121"/>
              <a:gd name="T4" fmla="*/ 144 w 152"/>
              <a:gd name="T5" fmla="*/ 72 h 121"/>
              <a:gd name="T6" fmla="*/ 143 w 152"/>
              <a:gd name="T7" fmla="*/ 72 h 121"/>
              <a:gd name="T8" fmla="*/ 141 w 152"/>
              <a:gd name="T9" fmla="*/ 71 h 121"/>
              <a:gd name="T10" fmla="*/ 76 w 152"/>
              <a:gd name="T11" fmla="*/ 16 h 121"/>
              <a:gd name="T12" fmla="*/ 10 w 152"/>
              <a:gd name="T13" fmla="*/ 71 h 121"/>
              <a:gd name="T14" fmla="*/ 8 w 152"/>
              <a:gd name="T15" fmla="*/ 72 h 121"/>
              <a:gd name="T16" fmla="*/ 6 w 152"/>
              <a:gd name="T17" fmla="*/ 71 h 121"/>
              <a:gd name="T18" fmla="*/ 0 w 152"/>
              <a:gd name="T19" fmla="*/ 64 h 121"/>
              <a:gd name="T20" fmla="*/ 0 w 152"/>
              <a:gd name="T21" fmla="*/ 61 h 121"/>
              <a:gd name="T22" fmla="*/ 1 w 152"/>
              <a:gd name="T23" fmla="*/ 59 h 121"/>
              <a:gd name="T24" fmla="*/ 69 w 152"/>
              <a:gd name="T25" fmla="*/ 3 h 121"/>
              <a:gd name="T26" fmla="*/ 76 w 152"/>
              <a:gd name="T27" fmla="*/ 0 h 121"/>
              <a:gd name="T28" fmla="*/ 83 w 152"/>
              <a:gd name="T29" fmla="*/ 3 h 121"/>
              <a:gd name="T30" fmla="*/ 106 w 152"/>
              <a:gd name="T31" fmla="*/ 22 h 121"/>
              <a:gd name="T32" fmla="*/ 106 w 152"/>
              <a:gd name="T33" fmla="*/ 3 h 121"/>
              <a:gd name="T34" fmla="*/ 107 w 152"/>
              <a:gd name="T35" fmla="*/ 1 h 121"/>
              <a:gd name="T36" fmla="*/ 109 w 152"/>
              <a:gd name="T37" fmla="*/ 0 h 121"/>
              <a:gd name="T38" fmla="*/ 127 w 152"/>
              <a:gd name="T39" fmla="*/ 0 h 121"/>
              <a:gd name="T40" fmla="*/ 129 w 152"/>
              <a:gd name="T41" fmla="*/ 1 h 121"/>
              <a:gd name="T42" fmla="*/ 130 w 152"/>
              <a:gd name="T43" fmla="*/ 3 h 121"/>
              <a:gd name="T44" fmla="*/ 130 w 152"/>
              <a:gd name="T45" fmla="*/ 42 h 121"/>
              <a:gd name="T46" fmla="*/ 151 w 152"/>
              <a:gd name="T47" fmla="*/ 59 h 121"/>
              <a:gd name="T48" fmla="*/ 152 w 152"/>
              <a:gd name="T49" fmla="*/ 61 h 121"/>
              <a:gd name="T50" fmla="*/ 151 w 152"/>
              <a:gd name="T51" fmla="*/ 64 h 121"/>
              <a:gd name="T52" fmla="*/ 130 w 152"/>
              <a:gd name="T53" fmla="*/ 70 h 121"/>
              <a:gd name="T54" fmla="*/ 130 w 152"/>
              <a:gd name="T55" fmla="*/ 115 h 121"/>
              <a:gd name="T56" fmla="*/ 128 w 152"/>
              <a:gd name="T57" fmla="*/ 120 h 121"/>
              <a:gd name="T58" fmla="*/ 124 w 152"/>
              <a:gd name="T59" fmla="*/ 121 h 121"/>
              <a:gd name="T60" fmla="*/ 88 w 152"/>
              <a:gd name="T61" fmla="*/ 121 h 121"/>
              <a:gd name="T62" fmla="*/ 88 w 152"/>
              <a:gd name="T63" fmla="*/ 85 h 121"/>
              <a:gd name="T64" fmla="*/ 64 w 152"/>
              <a:gd name="T65" fmla="*/ 85 h 121"/>
              <a:gd name="T66" fmla="*/ 64 w 152"/>
              <a:gd name="T67" fmla="*/ 121 h 121"/>
              <a:gd name="T68" fmla="*/ 27 w 152"/>
              <a:gd name="T69" fmla="*/ 121 h 121"/>
              <a:gd name="T70" fmla="*/ 23 w 152"/>
              <a:gd name="T71" fmla="*/ 120 h 121"/>
              <a:gd name="T72" fmla="*/ 21 w 152"/>
              <a:gd name="T73" fmla="*/ 115 h 121"/>
              <a:gd name="T74" fmla="*/ 21 w 152"/>
              <a:gd name="T75" fmla="*/ 70 h 121"/>
              <a:gd name="T76" fmla="*/ 21 w 152"/>
              <a:gd name="T77" fmla="*/ 70 h 121"/>
              <a:gd name="T78" fmla="*/ 21 w 152"/>
              <a:gd name="T79" fmla="*/ 69 h 121"/>
              <a:gd name="T80" fmla="*/ 76 w 152"/>
              <a:gd name="T81" fmla="*/ 25 h 121"/>
              <a:gd name="T82" fmla="*/ 130 w 152"/>
              <a:gd name="T83" fmla="*/ 69 h 121"/>
              <a:gd name="T84" fmla="*/ 130 w 152"/>
              <a:gd name="T85" fmla="*/ 7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2" h="121">
                <a:moveTo>
                  <a:pt x="151" y="64"/>
                </a:moveTo>
                <a:cubicBezTo>
                  <a:pt x="145" y="71"/>
                  <a:pt x="145" y="71"/>
                  <a:pt x="145" y="71"/>
                </a:cubicBezTo>
                <a:cubicBezTo>
                  <a:pt x="145" y="71"/>
                  <a:pt x="144" y="71"/>
                  <a:pt x="144" y="72"/>
                </a:cubicBezTo>
                <a:cubicBezTo>
                  <a:pt x="143" y="72"/>
                  <a:pt x="143" y="72"/>
                  <a:pt x="143" y="72"/>
                </a:cubicBezTo>
                <a:cubicBezTo>
                  <a:pt x="142" y="72"/>
                  <a:pt x="142" y="71"/>
                  <a:pt x="141" y="71"/>
                </a:cubicBezTo>
                <a:cubicBezTo>
                  <a:pt x="76" y="16"/>
                  <a:pt x="76" y="16"/>
                  <a:pt x="76" y="16"/>
                </a:cubicBezTo>
                <a:cubicBezTo>
                  <a:pt x="10" y="71"/>
                  <a:pt x="10" y="71"/>
                  <a:pt x="10" y="71"/>
                </a:cubicBezTo>
                <a:cubicBezTo>
                  <a:pt x="10" y="71"/>
                  <a:pt x="9" y="72"/>
                  <a:pt x="8" y="72"/>
                </a:cubicBezTo>
                <a:cubicBezTo>
                  <a:pt x="7" y="71"/>
                  <a:pt x="7" y="71"/>
                  <a:pt x="6" y="71"/>
                </a:cubicBezTo>
                <a:cubicBezTo>
                  <a:pt x="0" y="64"/>
                  <a:pt x="0" y="64"/>
                  <a:pt x="0" y="64"/>
                </a:cubicBezTo>
                <a:cubicBezTo>
                  <a:pt x="0" y="63"/>
                  <a:pt x="0" y="62"/>
                  <a:pt x="0" y="61"/>
                </a:cubicBezTo>
                <a:cubicBezTo>
                  <a:pt x="0" y="60"/>
                  <a:pt x="0" y="60"/>
                  <a:pt x="1" y="59"/>
                </a:cubicBezTo>
                <a:cubicBezTo>
                  <a:pt x="69" y="3"/>
                  <a:pt x="69" y="3"/>
                  <a:pt x="69" y="3"/>
                </a:cubicBezTo>
                <a:cubicBezTo>
                  <a:pt x="71" y="1"/>
                  <a:pt x="73" y="0"/>
                  <a:pt x="76" y="0"/>
                </a:cubicBezTo>
                <a:cubicBezTo>
                  <a:pt x="79" y="0"/>
                  <a:pt x="81" y="1"/>
                  <a:pt x="83" y="3"/>
                </a:cubicBezTo>
                <a:cubicBezTo>
                  <a:pt x="106" y="22"/>
                  <a:pt x="106" y="22"/>
                  <a:pt x="106" y="22"/>
                </a:cubicBezTo>
                <a:cubicBezTo>
                  <a:pt x="106" y="3"/>
                  <a:pt x="106" y="3"/>
                  <a:pt x="106" y="3"/>
                </a:cubicBezTo>
                <a:cubicBezTo>
                  <a:pt x="106" y="3"/>
                  <a:pt x="106" y="2"/>
                  <a:pt x="107" y="1"/>
                </a:cubicBezTo>
                <a:cubicBezTo>
                  <a:pt x="107" y="1"/>
                  <a:pt x="108" y="0"/>
                  <a:pt x="109" y="0"/>
                </a:cubicBezTo>
                <a:cubicBezTo>
                  <a:pt x="127" y="0"/>
                  <a:pt x="127" y="0"/>
                  <a:pt x="127" y="0"/>
                </a:cubicBezTo>
                <a:cubicBezTo>
                  <a:pt x="128" y="0"/>
                  <a:pt x="129" y="1"/>
                  <a:pt x="129" y="1"/>
                </a:cubicBezTo>
                <a:cubicBezTo>
                  <a:pt x="130" y="2"/>
                  <a:pt x="130" y="3"/>
                  <a:pt x="130" y="3"/>
                </a:cubicBezTo>
                <a:cubicBezTo>
                  <a:pt x="130" y="42"/>
                  <a:pt x="130" y="42"/>
                  <a:pt x="130" y="42"/>
                </a:cubicBezTo>
                <a:cubicBezTo>
                  <a:pt x="151" y="59"/>
                  <a:pt x="151" y="59"/>
                  <a:pt x="151" y="59"/>
                </a:cubicBezTo>
                <a:cubicBezTo>
                  <a:pt x="152" y="60"/>
                  <a:pt x="152" y="60"/>
                  <a:pt x="152" y="61"/>
                </a:cubicBezTo>
                <a:cubicBezTo>
                  <a:pt x="152" y="62"/>
                  <a:pt x="152" y="63"/>
                  <a:pt x="151" y="64"/>
                </a:cubicBezTo>
                <a:close/>
                <a:moveTo>
                  <a:pt x="130" y="70"/>
                </a:moveTo>
                <a:cubicBezTo>
                  <a:pt x="130" y="115"/>
                  <a:pt x="130" y="115"/>
                  <a:pt x="130" y="115"/>
                </a:cubicBezTo>
                <a:cubicBezTo>
                  <a:pt x="130" y="117"/>
                  <a:pt x="130" y="118"/>
                  <a:pt x="128" y="120"/>
                </a:cubicBezTo>
                <a:cubicBezTo>
                  <a:pt x="127" y="121"/>
                  <a:pt x="126" y="121"/>
                  <a:pt x="124" y="121"/>
                </a:cubicBezTo>
                <a:cubicBezTo>
                  <a:pt x="88" y="121"/>
                  <a:pt x="88" y="121"/>
                  <a:pt x="88" y="121"/>
                </a:cubicBezTo>
                <a:cubicBezTo>
                  <a:pt x="88" y="85"/>
                  <a:pt x="88" y="85"/>
                  <a:pt x="88" y="85"/>
                </a:cubicBezTo>
                <a:cubicBezTo>
                  <a:pt x="64" y="85"/>
                  <a:pt x="64" y="85"/>
                  <a:pt x="64" y="85"/>
                </a:cubicBezTo>
                <a:cubicBezTo>
                  <a:pt x="64" y="121"/>
                  <a:pt x="64" y="121"/>
                  <a:pt x="64" y="121"/>
                </a:cubicBezTo>
                <a:cubicBezTo>
                  <a:pt x="27" y="121"/>
                  <a:pt x="27" y="121"/>
                  <a:pt x="27" y="121"/>
                </a:cubicBezTo>
                <a:cubicBezTo>
                  <a:pt x="26" y="121"/>
                  <a:pt x="24" y="121"/>
                  <a:pt x="23" y="120"/>
                </a:cubicBezTo>
                <a:cubicBezTo>
                  <a:pt x="22" y="118"/>
                  <a:pt x="21" y="117"/>
                  <a:pt x="21" y="115"/>
                </a:cubicBezTo>
                <a:cubicBezTo>
                  <a:pt x="21" y="70"/>
                  <a:pt x="21" y="70"/>
                  <a:pt x="21" y="70"/>
                </a:cubicBezTo>
                <a:cubicBezTo>
                  <a:pt x="21" y="70"/>
                  <a:pt x="21" y="70"/>
                  <a:pt x="21" y="70"/>
                </a:cubicBezTo>
                <a:cubicBezTo>
                  <a:pt x="21" y="70"/>
                  <a:pt x="21" y="70"/>
                  <a:pt x="21" y="69"/>
                </a:cubicBezTo>
                <a:cubicBezTo>
                  <a:pt x="76" y="25"/>
                  <a:pt x="76" y="25"/>
                  <a:pt x="76" y="25"/>
                </a:cubicBezTo>
                <a:cubicBezTo>
                  <a:pt x="130" y="69"/>
                  <a:pt x="130" y="69"/>
                  <a:pt x="130" y="69"/>
                </a:cubicBezTo>
                <a:cubicBezTo>
                  <a:pt x="130" y="70"/>
                  <a:pt x="130" y="70"/>
                  <a:pt x="130" y="70"/>
                </a:cubicBezTo>
                <a:close/>
              </a:path>
            </a:pathLst>
          </a:custGeom>
          <a:solidFill>
            <a:schemeClr val="bg1">
              <a:lumMod val="85000"/>
            </a:schemeClr>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416" name="Freeform 25">
            <a:extLst>
              <a:ext uri="{FF2B5EF4-FFF2-40B4-BE49-F238E27FC236}">
                <a16:creationId xmlns:a16="http://schemas.microsoft.com/office/drawing/2014/main" id="{F60DA60F-6082-0BE7-D9A0-CA05D36F21B9}"/>
              </a:ext>
            </a:extLst>
          </p:cNvPr>
          <p:cNvSpPr>
            <a:spLocks noEditPoints="1"/>
          </p:cNvSpPr>
          <p:nvPr/>
        </p:nvSpPr>
        <p:spPr bwMode="auto">
          <a:xfrm>
            <a:off x="8167221" y="3635774"/>
            <a:ext cx="578863" cy="491288"/>
          </a:xfrm>
          <a:custGeom>
            <a:avLst/>
            <a:gdLst>
              <a:gd name="T0" fmla="*/ 151 w 152"/>
              <a:gd name="T1" fmla="*/ 64 h 121"/>
              <a:gd name="T2" fmla="*/ 145 w 152"/>
              <a:gd name="T3" fmla="*/ 71 h 121"/>
              <a:gd name="T4" fmla="*/ 144 w 152"/>
              <a:gd name="T5" fmla="*/ 72 h 121"/>
              <a:gd name="T6" fmla="*/ 143 w 152"/>
              <a:gd name="T7" fmla="*/ 72 h 121"/>
              <a:gd name="T8" fmla="*/ 141 w 152"/>
              <a:gd name="T9" fmla="*/ 71 h 121"/>
              <a:gd name="T10" fmla="*/ 76 w 152"/>
              <a:gd name="T11" fmla="*/ 16 h 121"/>
              <a:gd name="T12" fmla="*/ 10 w 152"/>
              <a:gd name="T13" fmla="*/ 71 h 121"/>
              <a:gd name="T14" fmla="*/ 8 w 152"/>
              <a:gd name="T15" fmla="*/ 72 h 121"/>
              <a:gd name="T16" fmla="*/ 6 w 152"/>
              <a:gd name="T17" fmla="*/ 71 h 121"/>
              <a:gd name="T18" fmla="*/ 0 w 152"/>
              <a:gd name="T19" fmla="*/ 64 h 121"/>
              <a:gd name="T20" fmla="*/ 0 w 152"/>
              <a:gd name="T21" fmla="*/ 61 h 121"/>
              <a:gd name="T22" fmla="*/ 1 w 152"/>
              <a:gd name="T23" fmla="*/ 59 h 121"/>
              <a:gd name="T24" fmla="*/ 69 w 152"/>
              <a:gd name="T25" fmla="*/ 3 h 121"/>
              <a:gd name="T26" fmla="*/ 76 w 152"/>
              <a:gd name="T27" fmla="*/ 0 h 121"/>
              <a:gd name="T28" fmla="*/ 83 w 152"/>
              <a:gd name="T29" fmla="*/ 3 h 121"/>
              <a:gd name="T30" fmla="*/ 106 w 152"/>
              <a:gd name="T31" fmla="*/ 22 h 121"/>
              <a:gd name="T32" fmla="*/ 106 w 152"/>
              <a:gd name="T33" fmla="*/ 3 h 121"/>
              <a:gd name="T34" fmla="*/ 107 w 152"/>
              <a:gd name="T35" fmla="*/ 1 h 121"/>
              <a:gd name="T36" fmla="*/ 109 w 152"/>
              <a:gd name="T37" fmla="*/ 0 h 121"/>
              <a:gd name="T38" fmla="*/ 127 w 152"/>
              <a:gd name="T39" fmla="*/ 0 h 121"/>
              <a:gd name="T40" fmla="*/ 129 w 152"/>
              <a:gd name="T41" fmla="*/ 1 h 121"/>
              <a:gd name="T42" fmla="*/ 130 w 152"/>
              <a:gd name="T43" fmla="*/ 3 h 121"/>
              <a:gd name="T44" fmla="*/ 130 w 152"/>
              <a:gd name="T45" fmla="*/ 42 h 121"/>
              <a:gd name="T46" fmla="*/ 151 w 152"/>
              <a:gd name="T47" fmla="*/ 59 h 121"/>
              <a:gd name="T48" fmla="*/ 152 w 152"/>
              <a:gd name="T49" fmla="*/ 61 h 121"/>
              <a:gd name="T50" fmla="*/ 151 w 152"/>
              <a:gd name="T51" fmla="*/ 64 h 121"/>
              <a:gd name="T52" fmla="*/ 130 w 152"/>
              <a:gd name="T53" fmla="*/ 70 h 121"/>
              <a:gd name="T54" fmla="*/ 130 w 152"/>
              <a:gd name="T55" fmla="*/ 115 h 121"/>
              <a:gd name="T56" fmla="*/ 128 w 152"/>
              <a:gd name="T57" fmla="*/ 120 h 121"/>
              <a:gd name="T58" fmla="*/ 124 w 152"/>
              <a:gd name="T59" fmla="*/ 121 h 121"/>
              <a:gd name="T60" fmla="*/ 88 w 152"/>
              <a:gd name="T61" fmla="*/ 121 h 121"/>
              <a:gd name="T62" fmla="*/ 88 w 152"/>
              <a:gd name="T63" fmla="*/ 85 h 121"/>
              <a:gd name="T64" fmla="*/ 64 w 152"/>
              <a:gd name="T65" fmla="*/ 85 h 121"/>
              <a:gd name="T66" fmla="*/ 64 w 152"/>
              <a:gd name="T67" fmla="*/ 121 h 121"/>
              <a:gd name="T68" fmla="*/ 27 w 152"/>
              <a:gd name="T69" fmla="*/ 121 h 121"/>
              <a:gd name="T70" fmla="*/ 23 w 152"/>
              <a:gd name="T71" fmla="*/ 120 h 121"/>
              <a:gd name="T72" fmla="*/ 21 w 152"/>
              <a:gd name="T73" fmla="*/ 115 h 121"/>
              <a:gd name="T74" fmla="*/ 21 w 152"/>
              <a:gd name="T75" fmla="*/ 70 h 121"/>
              <a:gd name="T76" fmla="*/ 21 w 152"/>
              <a:gd name="T77" fmla="*/ 70 h 121"/>
              <a:gd name="T78" fmla="*/ 21 w 152"/>
              <a:gd name="T79" fmla="*/ 69 h 121"/>
              <a:gd name="T80" fmla="*/ 76 w 152"/>
              <a:gd name="T81" fmla="*/ 25 h 121"/>
              <a:gd name="T82" fmla="*/ 130 w 152"/>
              <a:gd name="T83" fmla="*/ 69 h 121"/>
              <a:gd name="T84" fmla="*/ 130 w 152"/>
              <a:gd name="T85" fmla="*/ 7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2" h="121">
                <a:moveTo>
                  <a:pt x="151" y="64"/>
                </a:moveTo>
                <a:cubicBezTo>
                  <a:pt x="145" y="71"/>
                  <a:pt x="145" y="71"/>
                  <a:pt x="145" y="71"/>
                </a:cubicBezTo>
                <a:cubicBezTo>
                  <a:pt x="145" y="71"/>
                  <a:pt x="144" y="71"/>
                  <a:pt x="144" y="72"/>
                </a:cubicBezTo>
                <a:cubicBezTo>
                  <a:pt x="143" y="72"/>
                  <a:pt x="143" y="72"/>
                  <a:pt x="143" y="72"/>
                </a:cubicBezTo>
                <a:cubicBezTo>
                  <a:pt x="142" y="72"/>
                  <a:pt x="142" y="71"/>
                  <a:pt x="141" y="71"/>
                </a:cubicBezTo>
                <a:cubicBezTo>
                  <a:pt x="76" y="16"/>
                  <a:pt x="76" y="16"/>
                  <a:pt x="76" y="16"/>
                </a:cubicBezTo>
                <a:cubicBezTo>
                  <a:pt x="10" y="71"/>
                  <a:pt x="10" y="71"/>
                  <a:pt x="10" y="71"/>
                </a:cubicBezTo>
                <a:cubicBezTo>
                  <a:pt x="10" y="71"/>
                  <a:pt x="9" y="72"/>
                  <a:pt x="8" y="72"/>
                </a:cubicBezTo>
                <a:cubicBezTo>
                  <a:pt x="7" y="71"/>
                  <a:pt x="7" y="71"/>
                  <a:pt x="6" y="71"/>
                </a:cubicBezTo>
                <a:cubicBezTo>
                  <a:pt x="0" y="64"/>
                  <a:pt x="0" y="64"/>
                  <a:pt x="0" y="64"/>
                </a:cubicBezTo>
                <a:cubicBezTo>
                  <a:pt x="0" y="63"/>
                  <a:pt x="0" y="62"/>
                  <a:pt x="0" y="61"/>
                </a:cubicBezTo>
                <a:cubicBezTo>
                  <a:pt x="0" y="60"/>
                  <a:pt x="0" y="60"/>
                  <a:pt x="1" y="59"/>
                </a:cubicBezTo>
                <a:cubicBezTo>
                  <a:pt x="69" y="3"/>
                  <a:pt x="69" y="3"/>
                  <a:pt x="69" y="3"/>
                </a:cubicBezTo>
                <a:cubicBezTo>
                  <a:pt x="71" y="1"/>
                  <a:pt x="73" y="0"/>
                  <a:pt x="76" y="0"/>
                </a:cubicBezTo>
                <a:cubicBezTo>
                  <a:pt x="79" y="0"/>
                  <a:pt x="81" y="1"/>
                  <a:pt x="83" y="3"/>
                </a:cubicBezTo>
                <a:cubicBezTo>
                  <a:pt x="106" y="22"/>
                  <a:pt x="106" y="22"/>
                  <a:pt x="106" y="22"/>
                </a:cubicBezTo>
                <a:cubicBezTo>
                  <a:pt x="106" y="3"/>
                  <a:pt x="106" y="3"/>
                  <a:pt x="106" y="3"/>
                </a:cubicBezTo>
                <a:cubicBezTo>
                  <a:pt x="106" y="3"/>
                  <a:pt x="106" y="2"/>
                  <a:pt x="107" y="1"/>
                </a:cubicBezTo>
                <a:cubicBezTo>
                  <a:pt x="107" y="1"/>
                  <a:pt x="108" y="0"/>
                  <a:pt x="109" y="0"/>
                </a:cubicBezTo>
                <a:cubicBezTo>
                  <a:pt x="127" y="0"/>
                  <a:pt x="127" y="0"/>
                  <a:pt x="127" y="0"/>
                </a:cubicBezTo>
                <a:cubicBezTo>
                  <a:pt x="128" y="0"/>
                  <a:pt x="129" y="1"/>
                  <a:pt x="129" y="1"/>
                </a:cubicBezTo>
                <a:cubicBezTo>
                  <a:pt x="130" y="2"/>
                  <a:pt x="130" y="3"/>
                  <a:pt x="130" y="3"/>
                </a:cubicBezTo>
                <a:cubicBezTo>
                  <a:pt x="130" y="42"/>
                  <a:pt x="130" y="42"/>
                  <a:pt x="130" y="42"/>
                </a:cubicBezTo>
                <a:cubicBezTo>
                  <a:pt x="151" y="59"/>
                  <a:pt x="151" y="59"/>
                  <a:pt x="151" y="59"/>
                </a:cubicBezTo>
                <a:cubicBezTo>
                  <a:pt x="152" y="60"/>
                  <a:pt x="152" y="60"/>
                  <a:pt x="152" y="61"/>
                </a:cubicBezTo>
                <a:cubicBezTo>
                  <a:pt x="152" y="62"/>
                  <a:pt x="152" y="63"/>
                  <a:pt x="151" y="64"/>
                </a:cubicBezTo>
                <a:close/>
                <a:moveTo>
                  <a:pt x="130" y="70"/>
                </a:moveTo>
                <a:cubicBezTo>
                  <a:pt x="130" y="115"/>
                  <a:pt x="130" y="115"/>
                  <a:pt x="130" y="115"/>
                </a:cubicBezTo>
                <a:cubicBezTo>
                  <a:pt x="130" y="117"/>
                  <a:pt x="130" y="118"/>
                  <a:pt x="128" y="120"/>
                </a:cubicBezTo>
                <a:cubicBezTo>
                  <a:pt x="127" y="121"/>
                  <a:pt x="126" y="121"/>
                  <a:pt x="124" y="121"/>
                </a:cubicBezTo>
                <a:cubicBezTo>
                  <a:pt x="88" y="121"/>
                  <a:pt x="88" y="121"/>
                  <a:pt x="88" y="121"/>
                </a:cubicBezTo>
                <a:cubicBezTo>
                  <a:pt x="88" y="85"/>
                  <a:pt x="88" y="85"/>
                  <a:pt x="88" y="85"/>
                </a:cubicBezTo>
                <a:cubicBezTo>
                  <a:pt x="64" y="85"/>
                  <a:pt x="64" y="85"/>
                  <a:pt x="64" y="85"/>
                </a:cubicBezTo>
                <a:cubicBezTo>
                  <a:pt x="64" y="121"/>
                  <a:pt x="64" y="121"/>
                  <a:pt x="64" y="121"/>
                </a:cubicBezTo>
                <a:cubicBezTo>
                  <a:pt x="27" y="121"/>
                  <a:pt x="27" y="121"/>
                  <a:pt x="27" y="121"/>
                </a:cubicBezTo>
                <a:cubicBezTo>
                  <a:pt x="26" y="121"/>
                  <a:pt x="24" y="121"/>
                  <a:pt x="23" y="120"/>
                </a:cubicBezTo>
                <a:cubicBezTo>
                  <a:pt x="22" y="118"/>
                  <a:pt x="21" y="117"/>
                  <a:pt x="21" y="115"/>
                </a:cubicBezTo>
                <a:cubicBezTo>
                  <a:pt x="21" y="70"/>
                  <a:pt x="21" y="70"/>
                  <a:pt x="21" y="70"/>
                </a:cubicBezTo>
                <a:cubicBezTo>
                  <a:pt x="21" y="70"/>
                  <a:pt x="21" y="70"/>
                  <a:pt x="21" y="70"/>
                </a:cubicBezTo>
                <a:cubicBezTo>
                  <a:pt x="21" y="70"/>
                  <a:pt x="21" y="70"/>
                  <a:pt x="21" y="69"/>
                </a:cubicBezTo>
                <a:cubicBezTo>
                  <a:pt x="76" y="25"/>
                  <a:pt x="76" y="25"/>
                  <a:pt x="76" y="25"/>
                </a:cubicBezTo>
                <a:cubicBezTo>
                  <a:pt x="130" y="69"/>
                  <a:pt x="130" y="69"/>
                  <a:pt x="130" y="69"/>
                </a:cubicBezTo>
                <a:cubicBezTo>
                  <a:pt x="130" y="70"/>
                  <a:pt x="130" y="70"/>
                  <a:pt x="130" y="70"/>
                </a:cubicBezTo>
                <a:close/>
              </a:path>
            </a:pathLst>
          </a:custGeom>
          <a:solidFill>
            <a:schemeClr val="bg1">
              <a:lumMod val="85000"/>
            </a:schemeClr>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417" name="Freeform 25">
            <a:extLst>
              <a:ext uri="{FF2B5EF4-FFF2-40B4-BE49-F238E27FC236}">
                <a16:creationId xmlns:a16="http://schemas.microsoft.com/office/drawing/2014/main" id="{020D16F0-8AE9-20A2-C8E5-333F7F9C766C}"/>
              </a:ext>
            </a:extLst>
          </p:cNvPr>
          <p:cNvSpPr>
            <a:spLocks noEditPoints="1"/>
          </p:cNvSpPr>
          <p:nvPr/>
        </p:nvSpPr>
        <p:spPr bwMode="auto">
          <a:xfrm>
            <a:off x="8824810" y="3635774"/>
            <a:ext cx="578863" cy="491288"/>
          </a:xfrm>
          <a:custGeom>
            <a:avLst/>
            <a:gdLst>
              <a:gd name="T0" fmla="*/ 151 w 152"/>
              <a:gd name="T1" fmla="*/ 64 h 121"/>
              <a:gd name="T2" fmla="*/ 145 w 152"/>
              <a:gd name="T3" fmla="*/ 71 h 121"/>
              <a:gd name="T4" fmla="*/ 144 w 152"/>
              <a:gd name="T5" fmla="*/ 72 h 121"/>
              <a:gd name="T6" fmla="*/ 143 w 152"/>
              <a:gd name="T7" fmla="*/ 72 h 121"/>
              <a:gd name="T8" fmla="*/ 141 w 152"/>
              <a:gd name="T9" fmla="*/ 71 h 121"/>
              <a:gd name="T10" fmla="*/ 76 w 152"/>
              <a:gd name="T11" fmla="*/ 16 h 121"/>
              <a:gd name="T12" fmla="*/ 10 w 152"/>
              <a:gd name="T13" fmla="*/ 71 h 121"/>
              <a:gd name="T14" fmla="*/ 8 w 152"/>
              <a:gd name="T15" fmla="*/ 72 h 121"/>
              <a:gd name="T16" fmla="*/ 6 w 152"/>
              <a:gd name="T17" fmla="*/ 71 h 121"/>
              <a:gd name="T18" fmla="*/ 0 w 152"/>
              <a:gd name="T19" fmla="*/ 64 h 121"/>
              <a:gd name="T20" fmla="*/ 0 w 152"/>
              <a:gd name="T21" fmla="*/ 61 h 121"/>
              <a:gd name="T22" fmla="*/ 1 w 152"/>
              <a:gd name="T23" fmla="*/ 59 h 121"/>
              <a:gd name="T24" fmla="*/ 69 w 152"/>
              <a:gd name="T25" fmla="*/ 3 h 121"/>
              <a:gd name="T26" fmla="*/ 76 w 152"/>
              <a:gd name="T27" fmla="*/ 0 h 121"/>
              <a:gd name="T28" fmla="*/ 83 w 152"/>
              <a:gd name="T29" fmla="*/ 3 h 121"/>
              <a:gd name="T30" fmla="*/ 106 w 152"/>
              <a:gd name="T31" fmla="*/ 22 h 121"/>
              <a:gd name="T32" fmla="*/ 106 w 152"/>
              <a:gd name="T33" fmla="*/ 3 h 121"/>
              <a:gd name="T34" fmla="*/ 107 w 152"/>
              <a:gd name="T35" fmla="*/ 1 h 121"/>
              <a:gd name="T36" fmla="*/ 109 w 152"/>
              <a:gd name="T37" fmla="*/ 0 h 121"/>
              <a:gd name="T38" fmla="*/ 127 w 152"/>
              <a:gd name="T39" fmla="*/ 0 h 121"/>
              <a:gd name="T40" fmla="*/ 129 w 152"/>
              <a:gd name="T41" fmla="*/ 1 h 121"/>
              <a:gd name="T42" fmla="*/ 130 w 152"/>
              <a:gd name="T43" fmla="*/ 3 h 121"/>
              <a:gd name="T44" fmla="*/ 130 w 152"/>
              <a:gd name="T45" fmla="*/ 42 h 121"/>
              <a:gd name="T46" fmla="*/ 151 w 152"/>
              <a:gd name="T47" fmla="*/ 59 h 121"/>
              <a:gd name="T48" fmla="*/ 152 w 152"/>
              <a:gd name="T49" fmla="*/ 61 h 121"/>
              <a:gd name="T50" fmla="*/ 151 w 152"/>
              <a:gd name="T51" fmla="*/ 64 h 121"/>
              <a:gd name="T52" fmla="*/ 130 w 152"/>
              <a:gd name="T53" fmla="*/ 70 h 121"/>
              <a:gd name="T54" fmla="*/ 130 w 152"/>
              <a:gd name="T55" fmla="*/ 115 h 121"/>
              <a:gd name="T56" fmla="*/ 128 w 152"/>
              <a:gd name="T57" fmla="*/ 120 h 121"/>
              <a:gd name="T58" fmla="*/ 124 w 152"/>
              <a:gd name="T59" fmla="*/ 121 h 121"/>
              <a:gd name="T60" fmla="*/ 88 w 152"/>
              <a:gd name="T61" fmla="*/ 121 h 121"/>
              <a:gd name="T62" fmla="*/ 88 w 152"/>
              <a:gd name="T63" fmla="*/ 85 h 121"/>
              <a:gd name="T64" fmla="*/ 64 w 152"/>
              <a:gd name="T65" fmla="*/ 85 h 121"/>
              <a:gd name="T66" fmla="*/ 64 w 152"/>
              <a:gd name="T67" fmla="*/ 121 h 121"/>
              <a:gd name="T68" fmla="*/ 27 w 152"/>
              <a:gd name="T69" fmla="*/ 121 h 121"/>
              <a:gd name="T70" fmla="*/ 23 w 152"/>
              <a:gd name="T71" fmla="*/ 120 h 121"/>
              <a:gd name="T72" fmla="*/ 21 w 152"/>
              <a:gd name="T73" fmla="*/ 115 h 121"/>
              <a:gd name="T74" fmla="*/ 21 w 152"/>
              <a:gd name="T75" fmla="*/ 70 h 121"/>
              <a:gd name="T76" fmla="*/ 21 w 152"/>
              <a:gd name="T77" fmla="*/ 70 h 121"/>
              <a:gd name="T78" fmla="*/ 21 w 152"/>
              <a:gd name="T79" fmla="*/ 69 h 121"/>
              <a:gd name="T80" fmla="*/ 76 w 152"/>
              <a:gd name="T81" fmla="*/ 25 h 121"/>
              <a:gd name="T82" fmla="*/ 130 w 152"/>
              <a:gd name="T83" fmla="*/ 69 h 121"/>
              <a:gd name="T84" fmla="*/ 130 w 152"/>
              <a:gd name="T85" fmla="*/ 7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2" h="121">
                <a:moveTo>
                  <a:pt x="151" y="64"/>
                </a:moveTo>
                <a:cubicBezTo>
                  <a:pt x="145" y="71"/>
                  <a:pt x="145" y="71"/>
                  <a:pt x="145" y="71"/>
                </a:cubicBezTo>
                <a:cubicBezTo>
                  <a:pt x="145" y="71"/>
                  <a:pt x="144" y="71"/>
                  <a:pt x="144" y="72"/>
                </a:cubicBezTo>
                <a:cubicBezTo>
                  <a:pt x="143" y="72"/>
                  <a:pt x="143" y="72"/>
                  <a:pt x="143" y="72"/>
                </a:cubicBezTo>
                <a:cubicBezTo>
                  <a:pt x="142" y="72"/>
                  <a:pt x="142" y="71"/>
                  <a:pt x="141" y="71"/>
                </a:cubicBezTo>
                <a:cubicBezTo>
                  <a:pt x="76" y="16"/>
                  <a:pt x="76" y="16"/>
                  <a:pt x="76" y="16"/>
                </a:cubicBezTo>
                <a:cubicBezTo>
                  <a:pt x="10" y="71"/>
                  <a:pt x="10" y="71"/>
                  <a:pt x="10" y="71"/>
                </a:cubicBezTo>
                <a:cubicBezTo>
                  <a:pt x="10" y="71"/>
                  <a:pt x="9" y="72"/>
                  <a:pt x="8" y="72"/>
                </a:cubicBezTo>
                <a:cubicBezTo>
                  <a:pt x="7" y="71"/>
                  <a:pt x="7" y="71"/>
                  <a:pt x="6" y="71"/>
                </a:cubicBezTo>
                <a:cubicBezTo>
                  <a:pt x="0" y="64"/>
                  <a:pt x="0" y="64"/>
                  <a:pt x="0" y="64"/>
                </a:cubicBezTo>
                <a:cubicBezTo>
                  <a:pt x="0" y="63"/>
                  <a:pt x="0" y="62"/>
                  <a:pt x="0" y="61"/>
                </a:cubicBezTo>
                <a:cubicBezTo>
                  <a:pt x="0" y="60"/>
                  <a:pt x="0" y="60"/>
                  <a:pt x="1" y="59"/>
                </a:cubicBezTo>
                <a:cubicBezTo>
                  <a:pt x="69" y="3"/>
                  <a:pt x="69" y="3"/>
                  <a:pt x="69" y="3"/>
                </a:cubicBezTo>
                <a:cubicBezTo>
                  <a:pt x="71" y="1"/>
                  <a:pt x="73" y="0"/>
                  <a:pt x="76" y="0"/>
                </a:cubicBezTo>
                <a:cubicBezTo>
                  <a:pt x="79" y="0"/>
                  <a:pt x="81" y="1"/>
                  <a:pt x="83" y="3"/>
                </a:cubicBezTo>
                <a:cubicBezTo>
                  <a:pt x="106" y="22"/>
                  <a:pt x="106" y="22"/>
                  <a:pt x="106" y="22"/>
                </a:cubicBezTo>
                <a:cubicBezTo>
                  <a:pt x="106" y="3"/>
                  <a:pt x="106" y="3"/>
                  <a:pt x="106" y="3"/>
                </a:cubicBezTo>
                <a:cubicBezTo>
                  <a:pt x="106" y="3"/>
                  <a:pt x="106" y="2"/>
                  <a:pt x="107" y="1"/>
                </a:cubicBezTo>
                <a:cubicBezTo>
                  <a:pt x="107" y="1"/>
                  <a:pt x="108" y="0"/>
                  <a:pt x="109" y="0"/>
                </a:cubicBezTo>
                <a:cubicBezTo>
                  <a:pt x="127" y="0"/>
                  <a:pt x="127" y="0"/>
                  <a:pt x="127" y="0"/>
                </a:cubicBezTo>
                <a:cubicBezTo>
                  <a:pt x="128" y="0"/>
                  <a:pt x="129" y="1"/>
                  <a:pt x="129" y="1"/>
                </a:cubicBezTo>
                <a:cubicBezTo>
                  <a:pt x="130" y="2"/>
                  <a:pt x="130" y="3"/>
                  <a:pt x="130" y="3"/>
                </a:cubicBezTo>
                <a:cubicBezTo>
                  <a:pt x="130" y="42"/>
                  <a:pt x="130" y="42"/>
                  <a:pt x="130" y="42"/>
                </a:cubicBezTo>
                <a:cubicBezTo>
                  <a:pt x="151" y="59"/>
                  <a:pt x="151" y="59"/>
                  <a:pt x="151" y="59"/>
                </a:cubicBezTo>
                <a:cubicBezTo>
                  <a:pt x="152" y="60"/>
                  <a:pt x="152" y="60"/>
                  <a:pt x="152" y="61"/>
                </a:cubicBezTo>
                <a:cubicBezTo>
                  <a:pt x="152" y="62"/>
                  <a:pt x="152" y="63"/>
                  <a:pt x="151" y="64"/>
                </a:cubicBezTo>
                <a:close/>
                <a:moveTo>
                  <a:pt x="130" y="70"/>
                </a:moveTo>
                <a:cubicBezTo>
                  <a:pt x="130" y="115"/>
                  <a:pt x="130" y="115"/>
                  <a:pt x="130" y="115"/>
                </a:cubicBezTo>
                <a:cubicBezTo>
                  <a:pt x="130" y="117"/>
                  <a:pt x="130" y="118"/>
                  <a:pt x="128" y="120"/>
                </a:cubicBezTo>
                <a:cubicBezTo>
                  <a:pt x="127" y="121"/>
                  <a:pt x="126" y="121"/>
                  <a:pt x="124" y="121"/>
                </a:cubicBezTo>
                <a:cubicBezTo>
                  <a:pt x="88" y="121"/>
                  <a:pt x="88" y="121"/>
                  <a:pt x="88" y="121"/>
                </a:cubicBezTo>
                <a:cubicBezTo>
                  <a:pt x="88" y="85"/>
                  <a:pt x="88" y="85"/>
                  <a:pt x="88" y="85"/>
                </a:cubicBezTo>
                <a:cubicBezTo>
                  <a:pt x="64" y="85"/>
                  <a:pt x="64" y="85"/>
                  <a:pt x="64" y="85"/>
                </a:cubicBezTo>
                <a:cubicBezTo>
                  <a:pt x="64" y="121"/>
                  <a:pt x="64" y="121"/>
                  <a:pt x="64" y="121"/>
                </a:cubicBezTo>
                <a:cubicBezTo>
                  <a:pt x="27" y="121"/>
                  <a:pt x="27" y="121"/>
                  <a:pt x="27" y="121"/>
                </a:cubicBezTo>
                <a:cubicBezTo>
                  <a:pt x="26" y="121"/>
                  <a:pt x="24" y="121"/>
                  <a:pt x="23" y="120"/>
                </a:cubicBezTo>
                <a:cubicBezTo>
                  <a:pt x="22" y="118"/>
                  <a:pt x="21" y="117"/>
                  <a:pt x="21" y="115"/>
                </a:cubicBezTo>
                <a:cubicBezTo>
                  <a:pt x="21" y="70"/>
                  <a:pt x="21" y="70"/>
                  <a:pt x="21" y="70"/>
                </a:cubicBezTo>
                <a:cubicBezTo>
                  <a:pt x="21" y="70"/>
                  <a:pt x="21" y="70"/>
                  <a:pt x="21" y="70"/>
                </a:cubicBezTo>
                <a:cubicBezTo>
                  <a:pt x="21" y="70"/>
                  <a:pt x="21" y="70"/>
                  <a:pt x="21" y="69"/>
                </a:cubicBezTo>
                <a:cubicBezTo>
                  <a:pt x="76" y="25"/>
                  <a:pt x="76" y="25"/>
                  <a:pt x="76" y="25"/>
                </a:cubicBezTo>
                <a:cubicBezTo>
                  <a:pt x="130" y="69"/>
                  <a:pt x="130" y="69"/>
                  <a:pt x="130" y="69"/>
                </a:cubicBezTo>
                <a:cubicBezTo>
                  <a:pt x="130" y="70"/>
                  <a:pt x="130" y="70"/>
                  <a:pt x="130" y="70"/>
                </a:cubicBezTo>
                <a:close/>
              </a:path>
            </a:pathLst>
          </a:custGeom>
          <a:solidFill>
            <a:schemeClr val="bg1">
              <a:lumMod val="85000"/>
            </a:schemeClr>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418" name="Freeform 25">
            <a:extLst>
              <a:ext uri="{FF2B5EF4-FFF2-40B4-BE49-F238E27FC236}">
                <a16:creationId xmlns:a16="http://schemas.microsoft.com/office/drawing/2014/main" id="{6A7E1376-60A7-2895-E6BA-B11775F4FE32}"/>
              </a:ext>
            </a:extLst>
          </p:cNvPr>
          <p:cNvSpPr>
            <a:spLocks noEditPoints="1"/>
          </p:cNvSpPr>
          <p:nvPr/>
        </p:nvSpPr>
        <p:spPr bwMode="auto">
          <a:xfrm>
            <a:off x="6194454" y="4551560"/>
            <a:ext cx="578863" cy="491288"/>
          </a:xfrm>
          <a:custGeom>
            <a:avLst/>
            <a:gdLst>
              <a:gd name="T0" fmla="*/ 151 w 152"/>
              <a:gd name="T1" fmla="*/ 64 h 121"/>
              <a:gd name="T2" fmla="*/ 145 w 152"/>
              <a:gd name="T3" fmla="*/ 71 h 121"/>
              <a:gd name="T4" fmla="*/ 144 w 152"/>
              <a:gd name="T5" fmla="*/ 72 h 121"/>
              <a:gd name="T6" fmla="*/ 143 w 152"/>
              <a:gd name="T7" fmla="*/ 72 h 121"/>
              <a:gd name="T8" fmla="*/ 141 w 152"/>
              <a:gd name="T9" fmla="*/ 71 h 121"/>
              <a:gd name="T10" fmla="*/ 76 w 152"/>
              <a:gd name="T11" fmla="*/ 16 h 121"/>
              <a:gd name="T12" fmla="*/ 10 w 152"/>
              <a:gd name="T13" fmla="*/ 71 h 121"/>
              <a:gd name="T14" fmla="*/ 8 w 152"/>
              <a:gd name="T15" fmla="*/ 72 h 121"/>
              <a:gd name="T16" fmla="*/ 6 w 152"/>
              <a:gd name="T17" fmla="*/ 71 h 121"/>
              <a:gd name="T18" fmla="*/ 0 w 152"/>
              <a:gd name="T19" fmla="*/ 64 h 121"/>
              <a:gd name="T20" fmla="*/ 0 w 152"/>
              <a:gd name="T21" fmla="*/ 61 h 121"/>
              <a:gd name="T22" fmla="*/ 1 w 152"/>
              <a:gd name="T23" fmla="*/ 59 h 121"/>
              <a:gd name="T24" fmla="*/ 69 w 152"/>
              <a:gd name="T25" fmla="*/ 3 h 121"/>
              <a:gd name="T26" fmla="*/ 76 w 152"/>
              <a:gd name="T27" fmla="*/ 0 h 121"/>
              <a:gd name="T28" fmla="*/ 83 w 152"/>
              <a:gd name="T29" fmla="*/ 3 h 121"/>
              <a:gd name="T30" fmla="*/ 106 w 152"/>
              <a:gd name="T31" fmla="*/ 22 h 121"/>
              <a:gd name="T32" fmla="*/ 106 w 152"/>
              <a:gd name="T33" fmla="*/ 3 h 121"/>
              <a:gd name="T34" fmla="*/ 107 w 152"/>
              <a:gd name="T35" fmla="*/ 1 h 121"/>
              <a:gd name="T36" fmla="*/ 109 w 152"/>
              <a:gd name="T37" fmla="*/ 0 h 121"/>
              <a:gd name="T38" fmla="*/ 127 w 152"/>
              <a:gd name="T39" fmla="*/ 0 h 121"/>
              <a:gd name="T40" fmla="*/ 129 w 152"/>
              <a:gd name="T41" fmla="*/ 1 h 121"/>
              <a:gd name="T42" fmla="*/ 130 w 152"/>
              <a:gd name="T43" fmla="*/ 3 h 121"/>
              <a:gd name="T44" fmla="*/ 130 w 152"/>
              <a:gd name="T45" fmla="*/ 42 h 121"/>
              <a:gd name="T46" fmla="*/ 151 w 152"/>
              <a:gd name="T47" fmla="*/ 59 h 121"/>
              <a:gd name="T48" fmla="*/ 152 w 152"/>
              <a:gd name="T49" fmla="*/ 61 h 121"/>
              <a:gd name="T50" fmla="*/ 151 w 152"/>
              <a:gd name="T51" fmla="*/ 64 h 121"/>
              <a:gd name="T52" fmla="*/ 130 w 152"/>
              <a:gd name="T53" fmla="*/ 70 h 121"/>
              <a:gd name="T54" fmla="*/ 130 w 152"/>
              <a:gd name="T55" fmla="*/ 115 h 121"/>
              <a:gd name="T56" fmla="*/ 128 w 152"/>
              <a:gd name="T57" fmla="*/ 120 h 121"/>
              <a:gd name="T58" fmla="*/ 124 w 152"/>
              <a:gd name="T59" fmla="*/ 121 h 121"/>
              <a:gd name="T60" fmla="*/ 88 w 152"/>
              <a:gd name="T61" fmla="*/ 121 h 121"/>
              <a:gd name="T62" fmla="*/ 88 w 152"/>
              <a:gd name="T63" fmla="*/ 85 h 121"/>
              <a:gd name="T64" fmla="*/ 64 w 152"/>
              <a:gd name="T65" fmla="*/ 85 h 121"/>
              <a:gd name="T66" fmla="*/ 64 w 152"/>
              <a:gd name="T67" fmla="*/ 121 h 121"/>
              <a:gd name="T68" fmla="*/ 27 w 152"/>
              <a:gd name="T69" fmla="*/ 121 h 121"/>
              <a:gd name="T70" fmla="*/ 23 w 152"/>
              <a:gd name="T71" fmla="*/ 120 h 121"/>
              <a:gd name="T72" fmla="*/ 21 w 152"/>
              <a:gd name="T73" fmla="*/ 115 h 121"/>
              <a:gd name="T74" fmla="*/ 21 w 152"/>
              <a:gd name="T75" fmla="*/ 70 h 121"/>
              <a:gd name="T76" fmla="*/ 21 w 152"/>
              <a:gd name="T77" fmla="*/ 70 h 121"/>
              <a:gd name="T78" fmla="*/ 21 w 152"/>
              <a:gd name="T79" fmla="*/ 69 h 121"/>
              <a:gd name="T80" fmla="*/ 76 w 152"/>
              <a:gd name="T81" fmla="*/ 25 h 121"/>
              <a:gd name="T82" fmla="*/ 130 w 152"/>
              <a:gd name="T83" fmla="*/ 69 h 121"/>
              <a:gd name="T84" fmla="*/ 130 w 152"/>
              <a:gd name="T85" fmla="*/ 7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2" h="121">
                <a:moveTo>
                  <a:pt x="151" y="64"/>
                </a:moveTo>
                <a:cubicBezTo>
                  <a:pt x="145" y="71"/>
                  <a:pt x="145" y="71"/>
                  <a:pt x="145" y="71"/>
                </a:cubicBezTo>
                <a:cubicBezTo>
                  <a:pt x="145" y="71"/>
                  <a:pt x="144" y="71"/>
                  <a:pt x="144" y="72"/>
                </a:cubicBezTo>
                <a:cubicBezTo>
                  <a:pt x="143" y="72"/>
                  <a:pt x="143" y="72"/>
                  <a:pt x="143" y="72"/>
                </a:cubicBezTo>
                <a:cubicBezTo>
                  <a:pt x="142" y="72"/>
                  <a:pt x="142" y="71"/>
                  <a:pt x="141" y="71"/>
                </a:cubicBezTo>
                <a:cubicBezTo>
                  <a:pt x="76" y="16"/>
                  <a:pt x="76" y="16"/>
                  <a:pt x="76" y="16"/>
                </a:cubicBezTo>
                <a:cubicBezTo>
                  <a:pt x="10" y="71"/>
                  <a:pt x="10" y="71"/>
                  <a:pt x="10" y="71"/>
                </a:cubicBezTo>
                <a:cubicBezTo>
                  <a:pt x="10" y="71"/>
                  <a:pt x="9" y="72"/>
                  <a:pt x="8" y="72"/>
                </a:cubicBezTo>
                <a:cubicBezTo>
                  <a:pt x="7" y="71"/>
                  <a:pt x="7" y="71"/>
                  <a:pt x="6" y="71"/>
                </a:cubicBezTo>
                <a:cubicBezTo>
                  <a:pt x="0" y="64"/>
                  <a:pt x="0" y="64"/>
                  <a:pt x="0" y="64"/>
                </a:cubicBezTo>
                <a:cubicBezTo>
                  <a:pt x="0" y="63"/>
                  <a:pt x="0" y="62"/>
                  <a:pt x="0" y="61"/>
                </a:cubicBezTo>
                <a:cubicBezTo>
                  <a:pt x="0" y="60"/>
                  <a:pt x="0" y="60"/>
                  <a:pt x="1" y="59"/>
                </a:cubicBezTo>
                <a:cubicBezTo>
                  <a:pt x="69" y="3"/>
                  <a:pt x="69" y="3"/>
                  <a:pt x="69" y="3"/>
                </a:cubicBezTo>
                <a:cubicBezTo>
                  <a:pt x="71" y="1"/>
                  <a:pt x="73" y="0"/>
                  <a:pt x="76" y="0"/>
                </a:cubicBezTo>
                <a:cubicBezTo>
                  <a:pt x="79" y="0"/>
                  <a:pt x="81" y="1"/>
                  <a:pt x="83" y="3"/>
                </a:cubicBezTo>
                <a:cubicBezTo>
                  <a:pt x="106" y="22"/>
                  <a:pt x="106" y="22"/>
                  <a:pt x="106" y="22"/>
                </a:cubicBezTo>
                <a:cubicBezTo>
                  <a:pt x="106" y="3"/>
                  <a:pt x="106" y="3"/>
                  <a:pt x="106" y="3"/>
                </a:cubicBezTo>
                <a:cubicBezTo>
                  <a:pt x="106" y="3"/>
                  <a:pt x="106" y="2"/>
                  <a:pt x="107" y="1"/>
                </a:cubicBezTo>
                <a:cubicBezTo>
                  <a:pt x="107" y="1"/>
                  <a:pt x="108" y="0"/>
                  <a:pt x="109" y="0"/>
                </a:cubicBezTo>
                <a:cubicBezTo>
                  <a:pt x="127" y="0"/>
                  <a:pt x="127" y="0"/>
                  <a:pt x="127" y="0"/>
                </a:cubicBezTo>
                <a:cubicBezTo>
                  <a:pt x="128" y="0"/>
                  <a:pt x="129" y="1"/>
                  <a:pt x="129" y="1"/>
                </a:cubicBezTo>
                <a:cubicBezTo>
                  <a:pt x="130" y="2"/>
                  <a:pt x="130" y="3"/>
                  <a:pt x="130" y="3"/>
                </a:cubicBezTo>
                <a:cubicBezTo>
                  <a:pt x="130" y="42"/>
                  <a:pt x="130" y="42"/>
                  <a:pt x="130" y="42"/>
                </a:cubicBezTo>
                <a:cubicBezTo>
                  <a:pt x="151" y="59"/>
                  <a:pt x="151" y="59"/>
                  <a:pt x="151" y="59"/>
                </a:cubicBezTo>
                <a:cubicBezTo>
                  <a:pt x="152" y="60"/>
                  <a:pt x="152" y="60"/>
                  <a:pt x="152" y="61"/>
                </a:cubicBezTo>
                <a:cubicBezTo>
                  <a:pt x="152" y="62"/>
                  <a:pt x="152" y="63"/>
                  <a:pt x="151" y="64"/>
                </a:cubicBezTo>
                <a:close/>
                <a:moveTo>
                  <a:pt x="130" y="70"/>
                </a:moveTo>
                <a:cubicBezTo>
                  <a:pt x="130" y="115"/>
                  <a:pt x="130" y="115"/>
                  <a:pt x="130" y="115"/>
                </a:cubicBezTo>
                <a:cubicBezTo>
                  <a:pt x="130" y="117"/>
                  <a:pt x="130" y="118"/>
                  <a:pt x="128" y="120"/>
                </a:cubicBezTo>
                <a:cubicBezTo>
                  <a:pt x="127" y="121"/>
                  <a:pt x="126" y="121"/>
                  <a:pt x="124" y="121"/>
                </a:cubicBezTo>
                <a:cubicBezTo>
                  <a:pt x="88" y="121"/>
                  <a:pt x="88" y="121"/>
                  <a:pt x="88" y="121"/>
                </a:cubicBezTo>
                <a:cubicBezTo>
                  <a:pt x="88" y="85"/>
                  <a:pt x="88" y="85"/>
                  <a:pt x="88" y="85"/>
                </a:cubicBezTo>
                <a:cubicBezTo>
                  <a:pt x="64" y="85"/>
                  <a:pt x="64" y="85"/>
                  <a:pt x="64" y="85"/>
                </a:cubicBezTo>
                <a:cubicBezTo>
                  <a:pt x="64" y="121"/>
                  <a:pt x="64" y="121"/>
                  <a:pt x="64" y="121"/>
                </a:cubicBezTo>
                <a:cubicBezTo>
                  <a:pt x="27" y="121"/>
                  <a:pt x="27" y="121"/>
                  <a:pt x="27" y="121"/>
                </a:cubicBezTo>
                <a:cubicBezTo>
                  <a:pt x="26" y="121"/>
                  <a:pt x="24" y="121"/>
                  <a:pt x="23" y="120"/>
                </a:cubicBezTo>
                <a:cubicBezTo>
                  <a:pt x="22" y="118"/>
                  <a:pt x="21" y="117"/>
                  <a:pt x="21" y="115"/>
                </a:cubicBezTo>
                <a:cubicBezTo>
                  <a:pt x="21" y="70"/>
                  <a:pt x="21" y="70"/>
                  <a:pt x="21" y="70"/>
                </a:cubicBezTo>
                <a:cubicBezTo>
                  <a:pt x="21" y="70"/>
                  <a:pt x="21" y="70"/>
                  <a:pt x="21" y="70"/>
                </a:cubicBezTo>
                <a:cubicBezTo>
                  <a:pt x="21" y="70"/>
                  <a:pt x="21" y="70"/>
                  <a:pt x="21" y="69"/>
                </a:cubicBezTo>
                <a:cubicBezTo>
                  <a:pt x="76" y="25"/>
                  <a:pt x="76" y="25"/>
                  <a:pt x="76" y="25"/>
                </a:cubicBezTo>
                <a:cubicBezTo>
                  <a:pt x="130" y="69"/>
                  <a:pt x="130" y="69"/>
                  <a:pt x="130" y="69"/>
                </a:cubicBezTo>
                <a:cubicBezTo>
                  <a:pt x="130" y="70"/>
                  <a:pt x="130" y="70"/>
                  <a:pt x="130" y="70"/>
                </a:cubicBezTo>
                <a:close/>
              </a:path>
            </a:pathLst>
          </a:custGeom>
          <a:solidFill>
            <a:schemeClr val="accent5">
              <a:lumMod val="60000"/>
              <a:lumOff val="40000"/>
            </a:schemeClr>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419" name="Freeform 25">
            <a:extLst>
              <a:ext uri="{FF2B5EF4-FFF2-40B4-BE49-F238E27FC236}">
                <a16:creationId xmlns:a16="http://schemas.microsoft.com/office/drawing/2014/main" id="{8A05F9DC-9719-6220-EA81-CC712FA4967A}"/>
              </a:ext>
            </a:extLst>
          </p:cNvPr>
          <p:cNvSpPr>
            <a:spLocks noEditPoints="1"/>
          </p:cNvSpPr>
          <p:nvPr/>
        </p:nvSpPr>
        <p:spPr bwMode="auto">
          <a:xfrm>
            <a:off x="6852043" y="4551560"/>
            <a:ext cx="578863" cy="491288"/>
          </a:xfrm>
          <a:custGeom>
            <a:avLst/>
            <a:gdLst>
              <a:gd name="T0" fmla="*/ 151 w 152"/>
              <a:gd name="T1" fmla="*/ 64 h 121"/>
              <a:gd name="T2" fmla="*/ 145 w 152"/>
              <a:gd name="T3" fmla="*/ 71 h 121"/>
              <a:gd name="T4" fmla="*/ 144 w 152"/>
              <a:gd name="T5" fmla="*/ 72 h 121"/>
              <a:gd name="T6" fmla="*/ 143 w 152"/>
              <a:gd name="T7" fmla="*/ 72 h 121"/>
              <a:gd name="T8" fmla="*/ 141 w 152"/>
              <a:gd name="T9" fmla="*/ 71 h 121"/>
              <a:gd name="T10" fmla="*/ 76 w 152"/>
              <a:gd name="T11" fmla="*/ 16 h 121"/>
              <a:gd name="T12" fmla="*/ 10 w 152"/>
              <a:gd name="T13" fmla="*/ 71 h 121"/>
              <a:gd name="T14" fmla="*/ 8 w 152"/>
              <a:gd name="T15" fmla="*/ 72 h 121"/>
              <a:gd name="T16" fmla="*/ 6 w 152"/>
              <a:gd name="T17" fmla="*/ 71 h 121"/>
              <a:gd name="T18" fmla="*/ 0 w 152"/>
              <a:gd name="T19" fmla="*/ 64 h 121"/>
              <a:gd name="T20" fmla="*/ 0 w 152"/>
              <a:gd name="T21" fmla="*/ 61 h 121"/>
              <a:gd name="T22" fmla="*/ 1 w 152"/>
              <a:gd name="T23" fmla="*/ 59 h 121"/>
              <a:gd name="T24" fmla="*/ 69 w 152"/>
              <a:gd name="T25" fmla="*/ 3 h 121"/>
              <a:gd name="T26" fmla="*/ 76 w 152"/>
              <a:gd name="T27" fmla="*/ 0 h 121"/>
              <a:gd name="T28" fmla="*/ 83 w 152"/>
              <a:gd name="T29" fmla="*/ 3 h 121"/>
              <a:gd name="T30" fmla="*/ 106 w 152"/>
              <a:gd name="T31" fmla="*/ 22 h 121"/>
              <a:gd name="T32" fmla="*/ 106 w 152"/>
              <a:gd name="T33" fmla="*/ 3 h 121"/>
              <a:gd name="T34" fmla="*/ 107 w 152"/>
              <a:gd name="T35" fmla="*/ 1 h 121"/>
              <a:gd name="T36" fmla="*/ 109 w 152"/>
              <a:gd name="T37" fmla="*/ 0 h 121"/>
              <a:gd name="T38" fmla="*/ 127 w 152"/>
              <a:gd name="T39" fmla="*/ 0 h 121"/>
              <a:gd name="T40" fmla="*/ 129 w 152"/>
              <a:gd name="T41" fmla="*/ 1 h 121"/>
              <a:gd name="T42" fmla="*/ 130 w 152"/>
              <a:gd name="T43" fmla="*/ 3 h 121"/>
              <a:gd name="T44" fmla="*/ 130 w 152"/>
              <a:gd name="T45" fmla="*/ 42 h 121"/>
              <a:gd name="T46" fmla="*/ 151 w 152"/>
              <a:gd name="T47" fmla="*/ 59 h 121"/>
              <a:gd name="T48" fmla="*/ 152 w 152"/>
              <a:gd name="T49" fmla="*/ 61 h 121"/>
              <a:gd name="T50" fmla="*/ 151 w 152"/>
              <a:gd name="T51" fmla="*/ 64 h 121"/>
              <a:gd name="T52" fmla="*/ 130 w 152"/>
              <a:gd name="T53" fmla="*/ 70 h 121"/>
              <a:gd name="T54" fmla="*/ 130 w 152"/>
              <a:gd name="T55" fmla="*/ 115 h 121"/>
              <a:gd name="T56" fmla="*/ 128 w 152"/>
              <a:gd name="T57" fmla="*/ 120 h 121"/>
              <a:gd name="T58" fmla="*/ 124 w 152"/>
              <a:gd name="T59" fmla="*/ 121 h 121"/>
              <a:gd name="T60" fmla="*/ 88 w 152"/>
              <a:gd name="T61" fmla="*/ 121 h 121"/>
              <a:gd name="T62" fmla="*/ 88 w 152"/>
              <a:gd name="T63" fmla="*/ 85 h 121"/>
              <a:gd name="T64" fmla="*/ 64 w 152"/>
              <a:gd name="T65" fmla="*/ 85 h 121"/>
              <a:gd name="T66" fmla="*/ 64 w 152"/>
              <a:gd name="T67" fmla="*/ 121 h 121"/>
              <a:gd name="T68" fmla="*/ 27 w 152"/>
              <a:gd name="T69" fmla="*/ 121 h 121"/>
              <a:gd name="T70" fmla="*/ 23 w 152"/>
              <a:gd name="T71" fmla="*/ 120 h 121"/>
              <a:gd name="T72" fmla="*/ 21 w 152"/>
              <a:gd name="T73" fmla="*/ 115 h 121"/>
              <a:gd name="T74" fmla="*/ 21 w 152"/>
              <a:gd name="T75" fmla="*/ 70 h 121"/>
              <a:gd name="T76" fmla="*/ 21 w 152"/>
              <a:gd name="T77" fmla="*/ 70 h 121"/>
              <a:gd name="T78" fmla="*/ 21 w 152"/>
              <a:gd name="T79" fmla="*/ 69 h 121"/>
              <a:gd name="T80" fmla="*/ 76 w 152"/>
              <a:gd name="T81" fmla="*/ 25 h 121"/>
              <a:gd name="T82" fmla="*/ 130 w 152"/>
              <a:gd name="T83" fmla="*/ 69 h 121"/>
              <a:gd name="T84" fmla="*/ 130 w 152"/>
              <a:gd name="T85" fmla="*/ 7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2" h="121">
                <a:moveTo>
                  <a:pt x="151" y="64"/>
                </a:moveTo>
                <a:cubicBezTo>
                  <a:pt x="145" y="71"/>
                  <a:pt x="145" y="71"/>
                  <a:pt x="145" y="71"/>
                </a:cubicBezTo>
                <a:cubicBezTo>
                  <a:pt x="145" y="71"/>
                  <a:pt x="144" y="71"/>
                  <a:pt x="144" y="72"/>
                </a:cubicBezTo>
                <a:cubicBezTo>
                  <a:pt x="143" y="72"/>
                  <a:pt x="143" y="72"/>
                  <a:pt x="143" y="72"/>
                </a:cubicBezTo>
                <a:cubicBezTo>
                  <a:pt x="142" y="72"/>
                  <a:pt x="142" y="71"/>
                  <a:pt x="141" y="71"/>
                </a:cubicBezTo>
                <a:cubicBezTo>
                  <a:pt x="76" y="16"/>
                  <a:pt x="76" y="16"/>
                  <a:pt x="76" y="16"/>
                </a:cubicBezTo>
                <a:cubicBezTo>
                  <a:pt x="10" y="71"/>
                  <a:pt x="10" y="71"/>
                  <a:pt x="10" y="71"/>
                </a:cubicBezTo>
                <a:cubicBezTo>
                  <a:pt x="10" y="71"/>
                  <a:pt x="9" y="72"/>
                  <a:pt x="8" y="72"/>
                </a:cubicBezTo>
                <a:cubicBezTo>
                  <a:pt x="7" y="71"/>
                  <a:pt x="7" y="71"/>
                  <a:pt x="6" y="71"/>
                </a:cubicBezTo>
                <a:cubicBezTo>
                  <a:pt x="0" y="64"/>
                  <a:pt x="0" y="64"/>
                  <a:pt x="0" y="64"/>
                </a:cubicBezTo>
                <a:cubicBezTo>
                  <a:pt x="0" y="63"/>
                  <a:pt x="0" y="62"/>
                  <a:pt x="0" y="61"/>
                </a:cubicBezTo>
                <a:cubicBezTo>
                  <a:pt x="0" y="60"/>
                  <a:pt x="0" y="60"/>
                  <a:pt x="1" y="59"/>
                </a:cubicBezTo>
                <a:cubicBezTo>
                  <a:pt x="69" y="3"/>
                  <a:pt x="69" y="3"/>
                  <a:pt x="69" y="3"/>
                </a:cubicBezTo>
                <a:cubicBezTo>
                  <a:pt x="71" y="1"/>
                  <a:pt x="73" y="0"/>
                  <a:pt x="76" y="0"/>
                </a:cubicBezTo>
                <a:cubicBezTo>
                  <a:pt x="79" y="0"/>
                  <a:pt x="81" y="1"/>
                  <a:pt x="83" y="3"/>
                </a:cubicBezTo>
                <a:cubicBezTo>
                  <a:pt x="106" y="22"/>
                  <a:pt x="106" y="22"/>
                  <a:pt x="106" y="22"/>
                </a:cubicBezTo>
                <a:cubicBezTo>
                  <a:pt x="106" y="3"/>
                  <a:pt x="106" y="3"/>
                  <a:pt x="106" y="3"/>
                </a:cubicBezTo>
                <a:cubicBezTo>
                  <a:pt x="106" y="3"/>
                  <a:pt x="106" y="2"/>
                  <a:pt x="107" y="1"/>
                </a:cubicBezTo>
                <a:cubicBezTo>
                  <a:pt x="107" y="1"/>
                  <a:pt x="108" y="0"/>
                  <a:pt x="109" y="0"/>
                </a:cubicBezTo>
                <a:cubicBezTo>
                  <a:pt x="127" y="0"/>
                  <a:pt x="127" y="0"/>
                  <a:pt x="127" y="0"/>
                </a:cubicBezTo>
                <a:cubicBezTo>
                  <a:pt x="128" y="0"/>
                  <a:pt x="129" y="1"/>
                  <a:pt x="129" y="1"/>
                </a:cubicBezTo>
                <a:cubicBezTo>
                  <a:pt x="130" y="2"/>
                  <a:pt x="130" y="3"/>
                  <a:pt x="130" y="3"/>
                </a:cubicBezTo>
                <a:cubicBezTo>
                  <a:pt x="130" y="42"/>
                  <a:pt x="130" y="42"/>
                  <a:pt x="130" y="42"/>
                </a:cubicBezTo>
                <a:cubicBezTo>
                  <a:pt x="151" y="59"/>
                  <a:pt x="151" y="59"/>
                  <a:pt x="151" y="59"/>
                </a:cubicBezTo>
                <a:cubicBezTo>
                  <a:pt x="152" y="60"/>
                  <a:pt x="152" y="60"/>
                  <a:pt x="152" y="61"/>
                </a:cubicBezTo>
                <a:cubicBezTo>
                  <a:pt x="152" y="62"/>
                  <a:pt x="152" y="63"/>
                  <a:pt x="151" y="64"/>
                </a:cubicBezTo>
                <a:close/>
                <a:moveTo>
                  <a:pt x="130" y="70"/>
                </a:moveTo>
                <a:cubicBezTo>
                  <a:pt x="130" y="115"/>
                  <a:pt x="130" y="115"/>
                  <a:pt x="130" y="115"/>
                </a:cubicBezTo>
                <a:cubicBezTo>
                  <a:pt x="130" y="117"/>
                  <a:pt x="130" y="118"/>
                  <a:pt x="128" y="120"/>
                </a:cubicBezTo>
                <a:cubicBezTo>
                  <a:pt x="127" y="121"/>
                  <a:pt x="126" y="121"/>
                  <a:pt x="124" y="121"/>
                </a:cubicBezTo>
                <a:cubicBezTo>
                  <a:pt x="88" y="121"/>
                  <a:pt x="88" y="121"/>
                  <a:pt x="88" y="121"/>
                </a:cubicBezTo>
                <a:cubicBezTo>
                  <a:pt x="88" y="85"/>
                  <a:pt x="88" y="85"/>
                  <a:pt x="88" y="85"/>
                </a:cubicBezTo>
                <a:cubicBezTo>
                  <a:pt x="64" y="85"/>
                  <a:pt x="64" y="85"/>
                  <a:pt x="64" y="85"/>
                </a:cubicBezTo>
                <a:cubicBezTo>
                  <a:pt x="64" y="121"/>
                  <a:pt x="64" y="121"/>
                  <a:pt x="64" y="121"/>
                </a:cubicBezTo>
                <a:cubicBezTo>
                  <a:pt x="27" y="121"/>
                  <a:pt x="27" y="121"/>
                  <a:pt x="27" y="121"/>
                </a:cubicBezTo>
                <a:cubicBezTo>
                  <a:pt x="26" y="121"/>
                  <a:pt x="24" y="121"/>
                  <a:pt x="23" y="120"/>
                </a:cubicBezTo>
                <a:cubicBezTo>
                  <a:pt x="22" y="118"/>
                  <a:pt x="21" y="117"/>
                  <a:pt x="21" y="115"/>
                </a:cubicBezTo>
                <a:cubicBezTo>
                  <a:pt x="21" y="70"/>
                  <a:pt x="21" y="70"/>
                  <a:pt x="21" y="70"/>
                </a:cubicBezTo>
                <a:cubicBezTo>
                  <a:pt x="21" y="70"/>
                  <a:pt x="21" y="70"/>
                  <a:pt x="21" y="70"/>
                </a:cubicBezTo>
                <a:cubicBezTo>
                  <a:pt x="21" y="70"/>
                  <a:pt x="21" y="70"/>
                  <a:pt x="21" y="69"/>
                </a:cubicBezTo>
                <a:cubicBezTo>
                  <a:pt x="76" y="25"/>
                  <a:pt x="76" y="25"/>
                  <a:pt x="76" y="25"/>
                </a:cubicBezTo>
                <a:cubicBezTo>
                  <a:pt x="130" y="69"/>
                  <a:pt x="130" y="69"/>
                  <a:pt x="130" y="69"/>
                </a:cubicBezTo>
                <a:cubicBezTo>
                  <a:pt x="130" y="70"/>
                  <a:pt x="130" y="70"/>
                  <a:pt x="130" y="70"/>
                </a:cubicBezTo>
                <a:close/>
              </a:path>
            </a:pathLst>
          </a:custGeom>
          <a:solidFill>
            <a:schemeClr val="bg1">
              <a:lumMod val="85000"/>
            </a:schemeClr>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420" name="Freeform 25">
            <a:extLst>
              <a:ext uri="{FF2B5EF4-FFF2-40B4-BE49-F238E27FC236}">
                <a16:creationId xmlns:a16="http://schemas.microsoft.com/office/drawing/2014/main" id="{ECC70264-4116-3BE8-5068-F34F36A75A45}"/>
              </a:ext>
            </a:extLst>
          </p:cNvPr>
          <p:cNvSpPr>
            <a:spLocks noEditPoints="1"/>
          </p:cNvSpPr>
          <p:nvPr/>
        </p:nvSpPr>
        <p:spPr bwMode="auto">
          <a:xfrm>
            <a:off x="7509632" y="4551560"/>
            <a:ext cx="578863" cy="491288"/>
          </a:xfrm>
          <a:custGeom>
            <a:avLst/>
            <a:gdLst>
              <a:gd name="T0" fmla="*/ 151 w 152"/>
              <a:gd name="T1" fmla="*/ 64 h 121"/>
              <a:gd name="T2" fmla="*/ 145 w 152"/>
              <a:gd name="T3" fmla="*/ 71 h 121"/>
              <a:gd name="T4" fmla="*/ 144 w 152"/>
              <a:gd name="T5" fmla="*/ 72 h 121"/>
              <a:gd name="T6" fmla="*/ 143 w 152"/>
              <a:gd name="T7" fmla="*/ 72 h 121"/>
              <a:gd name="T8" fmla="*/ 141 w 152"/>
              <a:gd name="T9" fmla="*/ 71 h 121"/>
              <a:gd name="T10" fmla="*/ 76 w 152"/>
              <a:gd name="T11" fmla="*/ 16 h 121"/>
              <a:gd name="T12" fmla="*/ 10 w 152"/>
              <a:gd name="T13" fmla="*/ 71 h 121"/>
              <a:gd name="T14" fmla="*/ 8 w 152"/>
              <a:gd name="T15" fmla="*/ 72 h 121"/>
              <a:gd name="T16" fmla="*/ 6 w 152"/>
              <a:gd name="T17" fmla="*/ 71 h 121"/>
              <a:gd name="T18" fmla="*/ 0 w 152"/>
              <a:gd name="T19" fmla="*/ 64 h 121"/>
              <a:gd name="T20" fmla="*/ 0 w 152"/>
              <a:gd name="T21" fmla="*/ 61 h 121"/>
              <a:gd name="T22" fmla="*/ 1 w 152"/>
              <a:gd name="T23" fmla="*/ 59 h 121"/>
              <a:gd name="T24" fmla="*/ 69 w 152"/>
              <a:gd name="T25" fmla="*/ 3 h 121"/>
              <a:gd name="T26" fmla="*/ 76 w 152"/>
              <a:gd name="T27" fmla="*/ 0 h 121"/>
              <a:gd name="T28" fmla="*/ 83 w 152"/>
              <a:gd name="T29" fmla="*/ 3 h 121"/>
              <a:gd name="T30" fmla="*/ 106 w 152"/>
              <a:gd name="T31" fmla="*/ 22 h 121"/>
              <a:gd name="T32" fmla="*/ 106 w 152"/>
              <a:gd name="T33" fmla="*/ 3 h 121"/>
              <a:gd name="T34" fmla="*/ 107 w 152"/>
              <a:gd name="T35" fmla="*/ 1 h 121"/>
              <a:gd name="T36" fmla="*/ 109 w 152"/>
              <a:gd name="T37" fmla="*/ 0 h 121"/>
              <a:gd name="T38" fmla="*/ 127 w 152"/>
              <a:gd name="T39" fmla="*/ 0 h 121"/>
              <a:gd name="T40" fmla="*/ 129 w 152"/>
              <a:gd name="T41" fmla="*/ 1 h 121"/>
              <a:gd name="T42" fmla="*/ 130 w 152"/>
              <a:gd name="T43" fmla="*/ 3 h 121"/>
              <a:gd name="T44" fmla="*/ 130 w 152"/>
              <a:gd name="T45" fmla="*/ 42 h 121"/>
              <a:gd name="T46" fmla="*/ 151 w 152"/>
              <a:gd name="T47" fmla="*/ 59 h 121"/>
              <a:gd name="T48" fmla="*/ 152 w 152"/>
              <a:gd name="T49" fmla="*/ 61 h 121"/>
              <a:gd name="T50" fmla="*/ 151 w 152"/>
              <a:gd name="T51" fmla="*/ 64 h 121"/>
              <a:gd name="T52" fmla="*/ 130 w 152"/>
              <a:gd name="T53" fmla="*/ 70 h 121"/>
              <a:gd name="T54" fmla="*/ 130 w 152"/>
              <a:gd name="T55" fmla="*/ 115 h 121"/>
              <a:gd name="T56" fmla="*/ 128 w 152"/>
              <a:gd name="T57" fmla="*/ 120 h 121"/>
              <a:gd name="T58" fmla="*/ 124 w 152"/>
              <a:gd name="T59" fmla="*/ 121 h 121"/>
              <a:gd name="T60" fmla="*/ 88 w 152"/>
              <a:gd name="T61" fmla="*/ 121 h 121"/>
              <a:gd name="T62" fmla="*/ 88 w 152"/>
              <a:gd name="T63" fmla="*/ 85 h 121"/>
              <a:gd name="T64" fmla="*/ 64 w 152"/>
              <a:gd name="T65" fmla="*/ 85 h 121"/>
              <a:gd name="T66" fmla="*/ 64 w 152"/>
              <a:gd name="T67" fmla="*/ 121 h 121"/>
              <a:gd name="T68" fmla="*/ 27 w 152"/>
              <a:gd name="T69" fmla="*/ 121 h 121"/>
              <a:gd name="T70" fmla="*/ 23 w 152"/>
              <a:gd name="T71" fmla="*/ 120 h 121"/>
              <a:gd name="T72" fmla="*/ 21 w 152"/>
              <a:gd name="T73" fmla="*/ 115 h 121"/>
              <a:gd name="T74" fmla="*/ 21 w 152"/>
              <a:gd name="T75" fmla="*/ 70 h 121"/>
              <a:gd name="T76" fmla="*/ 21 w 152"/>
              <a:gd name="T77" fmla="*/ 70 h 121"/>
              <a:gd name="T78" fmla="*/ 21 w 152"/>
              <a:gd name="T79" fmla="*/ 69 h 121"/>
              <a:gd name="T80" fmla="*/ 76 w 152"/>
              <a:gd name="T81" fmla="*/ 25 h 121"/>
              <a:gd name="T82" fmla="*/ 130 w 152"/>
              <a:gd name="T83" fmla="*/ 69 h 121"/>
              <a:gd name="T84" fmla="*/ 130 w 152"/>
              <a:gd name="T85" fmla="*/ 7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2" h="121">
                <a:moveTo>
                  <a:pt x="151" y="64"/>
                </a:moveTo>
                <a:cubicBezTo>
                  <a:pt x="145" y="71"/>
                  <a:pt x="145" y="71"/>
                  <a:pt x="145" y="71"/>
                </a:cubicBezTo>
                <a:cubicBezTo>
                  <a:pt x="145" y="71"/>
                  <a:pt x="144" y="71"/>
                  <a:pt x="144" y="72"/>
                </a:cubicBezTo>
                <a:cubicBezTo>
                  <a:pt x="143" y="72"/>
                  <a:pt x="143" y="72"/>
                  <a:pt x="143" y="72"/>
                </a:cubicBezTo>
                <a:cubicBezTo>
                  <a:pt x="142" y="72"/>
                  <a:pt x="142" y="71"/>
                  <a:pt x="141" y="71"/>
                </a:cubicBezTo>
                <a:cubicBezTo>
                  <a:pt x="76" y="16"/>
                  <a:pt x="76" y="16"/>
                  <a:pt x="76" y="16"/>
                </a:cubicBezTo>
                <a:cubicBezTo>
                  <a:pt x="10" y="71"/>
                  <a:pt x="10" y="71"/>
                  <a:pt x="10" y="71"/>
                </a:cubicBezTo>
                <a:cubicBezTo>
                  <a:pt x="10" y="71"/>
                  <a:pt x="9" y="72"/>
                  <a:pt x="8" y="72"/>
                </a:cubicBezTo>
                <a:cubicBezTo>
                  <a:pt x="7" y="71"/>
                  <a:pt x="7" y="71"/>
                  <a:pt x="6" y="71"/>
                </a:cubicBezTo>
                <a:cubicBezTo>
                  <a:pt x="0" y="64"/>
                  <a:pt x="0" y="64"/>
                  <a:pt x="0" y="64"/>
                </a:cubicBezTo>
                <a:cubicBezTo>
                  <a:pt x="0" y="63"/>
                  <a:pt x="0" y="62"/>
                  <a:pt x="0" y="61"/>
                </a:cubicBezTo>
                <a:cubicBezTo>
                  <a:pt x="0" y="60"/>
                  <a:pt x="0" y="60"/>
                  <a:pt x="1" y="59"/>
                </a:cubicBezTo>
                <a:cubicBezTo>
                  <a:pt x="69" y="3"/>
                  <a:pt x="69" y="3"/>
                  <a:pt x="69" y="3"/>
                </a:cubicBezTo>
                <a:cubicBezTo>
                  <a:pt x="71" y="1"/>
                  <a:pt x="73" y="0"/>
                  <a:pt x="76" y="0"/>
                </a:cubicBezTo>
                <a:cubicBezTo>
                  <a:pt x="79" y="0"/>
                  <a:pt x="81" y="1"/>
                  <a:pt x="83" y="3"/>
                </a:cubicBezTo>
                <a:cubicBezTo>
                  <a:pt x="106" y="22"/>
                  <a:pt x="106" y="22"/>
                  <a:pt x="106" y="22"/>
                </a:cubicBezTo>
                <a:cubicBezTo>
                  <a:pt x="106" y="3"/>
                  <a:pt x="106" y="3"/>
                  <a:pt x="106" y="3"/>
                </a:cubicBezTo>
                <a:cubicBezTo>
                  <a:pt x="106" y="3"/>
                  <a:pt x="106" y="2"/>
                  <a:pt x="107" y="1"/>
                </a:cubicBezTo>
                <a:cubicBezTo>
                  <a:pt x="107" y="1"/>
                  <a:pt x="108" y="0"/>
                  <a:pt x="109" y="0"/>
                </a:cubicBezTo>
                <a:cubicBezTo>
                  <a:pt x="127" y="0"/>
                  <a:pt x="127" y="0"/>
                  <a:pt x="127" y="0"/>
                </a:cubicBezTo>
                <a:cubicBezTo>
                  <a:pt x="128" y="0"/>
                  <a:pt x="129" y="1"/>
                  <a:pt x="129" y="1"/>
                </a:cubicBezTo>
                <a:cubicBezTo>
                  <a:pt x="130" y="2"/>
                  <a:pt x="130" y="3"/>
                  <a:pt x="130" y="3"/>
                </a:cubicBezTo>
                <a:cubicBezTo>
                  <a:pt x="130" y="42"/>
                  <a:pt x="130" y="42"/>
                  <a:pt x="130" y="42"/>
                </a:cubicBezTo>
                <a:cubicBezTo>
                  <a:pt x="151" y="59"/>
                  <a:pt x="151" y="59"/>
                  <a:pt x="151" y="59"/>
                </a:cubicBezTo>
                <a:cubicBezTo>
                  <a:pt x="152" y="60"/>
                  <a:pt x="152" y="60"/>
                  <a:pt x="152" y="61"/>
                </a:cubicBezTo>
                <a:cubicBezTo>
                  <a:pt x="152" y="62"/>
                  <a:pt x="152" y="63"/>
                  <a:pt x="151" y="64"/>
                </a:cubicBezTo>
                <a:close/>
                <a:moveTo>
                  <a:pt x="130" y="70"/>
                </a:moveTo>
                <a:cubicBezTo>
                  <a:pt x="130" y="115"/>
                  <a:pt x="130" y="115"/>
                  <a:pt x="130" y="115"/>
                </a:cubicBezTo>
                <a:cubicBezTo>
                  <a:pt x="130" y="117"/>
                  <a:pt x="130" y="118"/>
                  <a:pt x="128" y="120"/>
                </a:cubicBezTo>
                <a:cubicBezTo>
                  <a:pt x="127" y="121"/>
                  <a:pt x="126" y="121"/>
                  <a:pt x="124" y="121"/>
                </a:cubicBezTo>
                <a:cubicBezTo>
                  <a:pt x="88" y="121"/>
                  <a:pt x="88" y="121"/>
                  <a:pt x="88" y="121"/>
                </a:cubicBezTo>
                <a:cubicBezTo>
                  <a:pt x="88" y="85"/>
                  <a:pt x="88" y="85"/>
                  <a:pt x="88" y="85"/>
                </a:cubicBezTo>
                <a:cubicBezTo>
                  <a:pt x="64" y="85"/>
                  <a:pt x="64" y="85"/>
                  <a:pt x="64" y="85"/>
                </a:cubicBezTo>
                <a:cubicBezTo>
                  <a:pt x="64" y="121"/>
                  <a:pt x="64" y="121"/>
                  <a:pt x="64" y="121"/>
                </a:cubicBezTo>
                <a:cubicBezTo>
                  <a:pt x="27" y="121"/>
                  <a:pt x="27" y="121"/>
                  <a:pt x="27" y="121"/>
                </a:cubicBezTo>
                <a:cubicBezTo>
                  <a:pt x="26" y="121"/>
                  <a:pt x="24" y="121"/>
                  <a:pt x="23" y="120"/>
                </a:cubicBezTo>
                <a:cubicBezTo>
                  <a:pt x="22" y="118"/>
                  <a:pt x="21" y="117"/>
                  <a:pt x="21" y="115"/>
                </a:cubicBezTo>
                <a:cubicBezTo>
                  <a:pt x="21" y="70"/>
                  <a:pt x="21" y="70"/>
                  <a:pt x="21" y="70"/>
                </a:cubicBezTo>
                <a:cubicBezTo>
                  <a:pt x="21" y="70"/>
                  <a:pt x="21" y="70"/>
                  <a:pt x="21" y="70"/>
                </a:cubicBezTo>
                <a:cubicBezTo>
                  <a:pt x="21" y="70"/>
                  <a:pt x="21" y="70"/>
                  <a:pt x="21" y="69"/>
                </a:cubicBezTo>
                <a:cubicBezTo>
                  <a:pt x="76" y="25"/>
                  <a:pt x="76" y="25"/>
                  <a:pt x="76" y="25"/>
                </a:cubicBezTo>
                <a:cubicBezTo>
                  <a:pt x="130" y="69"/>
                  <a:pt x="130" y="69"/>
                  <a:pt x="130" y="69"/>
                </a:cubicBezTo>
                <a:cubicBezTo>
                  <a:pt x="130" y="70"/>
                  <a:pt x="130" y="70"/>
                  <a:pt x="130" y="70"/>
                </a:cubicBezTo>
                <a:close/>
              </a:path>
            </a:pathLst>
          </a:custGeom>
          <a:solidFill>
            <a:schemeClr val="bg1">
              <a:lumMod val="85000"/>
            </a:schemeClr>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421" name="Freeform 25">
            <a:extLst>
              <a:ext uri="{FF2B5EF4-FFF2-40B4-BE49-F238E27FC236}">
                <a16:creationId xmlns:a16="http://schemas.microsoft.com/office/drawing/2014/main" id="{A9650ACB-B330-D63C-A30B-CFA79BCC735D}"/>
              </a:ext>
            </a:extLst>
          </p:cNvPr>
          <p:cNvSpPr>
            <a:spLocks noEditPoints="1"/>
          </p:cNvSpPr>
          <p:nvPr/>
        </p:nvSpPr>
        <p:spPr bwMode="auto">
          <a:xfrm>
            <a:off x="8167221" y="4551560"/>
            <a:ext cx="578863" cy="491288"/>
          </a:xfrm>
          <a:custGeom>
            <a:avLst/>
            <a:gdLst>
              <a:gd name="T0" fmla="*/ 151 w 152"/>
              <a:gd name="T1" fmla="*/ 64 h 121"/>
              <a:gd name="T2" fmla="*/ 145 w 152"/>
              <a:gd name="T3" fmla="*/ 71 h 121"/>
              <a:gd name="T4" fmla="*/ 144 w 152"/>
              <a:gd name="T5" fmla="*/ 72 h 121"/>
              <a:gd name="T6" fmla="*/ 143 w 152"/>
              <a:gd name="T7" fmla="*/ 72 h 121"/>
              <a:gd name="T8" fmla="*/ 141 w 152"/>
              <a:gd name="T9" fmla="*/ 71 h 121"/>
              <a:gd name="T10" fmla="*/ 76 w 152"/>
              <a:gd name="T11" fmla="*/ 16 h 121"/>
              <a:gd name="T12" fmla="*/ 10 w 152"/>
              <a:gd name="T13" fmla="*/ 71 h 121"/>
              <a:gd name="T14" fmla="*/ 8 w 152"/>
              <a:gd name="T15" fmla="*/ 72 h 121"/>
              <a:gd name="T16" fmla="*/ 6 w 152"/>
              <a:gd name="T17" fmla="*/ 71 h 121"/>
              <a:gd name="T18" fmla="*/ 0 w 152"/>
              <a:gd name="T19" fmla="*/ 64 h 121"/>
              <a:gd name="T20" fmla="*/ 0 w 152"/>
              <a:gd name="T21" fmla="*/ 61 h 121"/>
              <a:gd name="T22" fmla="*/ 1 w 152"/>
              <a:gd name="T23" fmla="*/ 59 h 121"/>
              <a:gd name="T24" fmla="*/ 69 w 152"/>
              <a:gd name="T25" fmla="*/ 3 h 121"/>
              <a:gd name="T26" fmla="*/ 76 w 152"/>
              <a:gd name="T27" fmla="*/ 0 h 121"/>
              <a:gd name="T28" fmla="*/ 83 w 152"/>
              <a:gd name="T29" fmla="*/ 3 h 121"/>
              <a:gd name="T30" fmla="*/ 106 w 152"/>
              <a:gd name="T31" fmla="*/ 22 h 121"/>
              <a:gd name="T32" fmla="*/ 106 w 152"/>
              <a:gd name="T33" fmla="*/ 3 h 121"/>
              <a:gd name="T34" fmla="*/ 107 w 152"/>
              <a:gd name="T35" fmla="*/ 1 h 121"/>
              <a:gd name="T36" fmla="*/ 109 w 152"/>
              <a:gd name="T37" fmla="*/ 0 h 121"/>
              <a:gd name="T38" fmla="*/ 127 w 152"/>
              <a:gd name="T39" fmla="*/ 0 h 121"/>
              <a:gd name="T40" fmla="*/ 129 w 152"/>
              <a:gd name="T41" fmla="*/ 1 h 121"/>
              <a:gd name="T42" fmla="*/ 130 w 152"/>
              <a:gd name="T43" fmla="*/ 3 h 121"/>
              <a:gd name="T44" fmla="*/ 130 w 152"/>
              <a:gd name="T45" fmla="*/ 42 h 121"/>
              <a:gd name="T46" fmla="*/ 151 w 152"/>
              <a:gd name="T47" fmla="*/ 59 h 121"/>
              <a:gd name="T48" fmla="*/ 152 w 152"/>
              <a:gd name="T49" fmla="*/ 61 h 121"/>
              <a:gd name="T50" fmla="*/ 151 w 152"/>
              <a:gd name="T51" fmla="*/ 64 h 121"/>
              <a:gd name="T52" fmla="*/ 130 w 152"/>
              <a:gd name="T53" fmla="*/ 70 h 121"/>
              <a:gd name="T54" fmla="*/ 130 w 152"/>
              <a:gd name="T55" fmla="*/ 115 h 121"/>
              <a:gd name="T56" fmla="*/ 128 w 152"/>
              <a:gd name="T57" fmla="*/ 120 h 121"/>
              <a:gd name="T58" fmla="*/ 124 w 152"/>
              <a:gd name="T59" fmla="*/ 121 h 121"/>
              <a:gd name="T60" fmla="*/ 88 w 152"/>
              <a:gd name="T61" fmla="*/ 121 h 121"/>
              <a:gd name="T62" fmla="*/ 88 w 152"/>
              <a:gd name="T63" fmla="*/ 85 h 121"/>
              <a:gd name="T64" fmla="*/ 64 w 152"/>
              <a:gd name="T65" fmla="*/ 85 h 121"/>
              <a:gd name="T66" fmla="*/ 64 w 152"/>
              <a:gd name="T67" fmla="*/ 121 h 121"/>
              <a:gd name="T68" fmla="*/ 27 w 152"/>
              <a:gd name="T69" fmla="*/ 121 h 121"/>
              <a:gd name="T70" fmla="*/ 23 w 152"/>
              <a:gd name="T71" fmla="*/ 120 h 121"/>
              <a:gd name="T72" fmla="*/ 21 w 152"/>
              <a:gd name="T73" fmla="*/ 115 h 121"/>
              <a:gd name="T74" fmla="*/ 21 w 152"/>
              <a:gd name="T75" fmla="*/ 70 h 121"/>
              <a:gd name="T76" fmla="*/ 21 w 152"/>
              <a:gd name="T77" fmla="*/ 70 h 121"/>
              <a:gd name="T78" fmla="*/ 21 w 152"/>
              <a:gd name="T79" fmla="*/ 69 h 121"/>
              <a:gd name="T80" fmla="*/ 76 w 152"/>
              <a:gd name="T81" fmla="*/ 25 h 121"/>
              <a:gd name="T82" fmla="*/ 130 w 152"/>
              <a:gd name="T83" fmla="*/ 69 h 121"/>
              <a:gd name="T84" fmla="*/ 130 w 152"/>
              <a:gd name="T85" fmla="*/ 7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2" h="121">
                <a:moveTo>
                  <a:pt x="151" y="64"/>
                </a:moveTo>
                <a:cubicBezTo>
                  <a:pt x="145" y="71"/>
                  <a:pt x="145" y="71"/>
                  <a:pt x="145" y="71"/>
                </a:cubicBezTo>
                <a:cubicBezTo>
                  <a:pt x="145" y="71"/>
                  <a:pt x="144" y="71"/>
                  <a:pt x="144" y="72"/>
                </a:cubicBezTo>
                <a:cubicBezTo>
                  <a:pt x="143" y="72"/>
                  <a:pt x="143" y="72"/>
                  <a:pt x="143" y="72"/>
                </a:cubicBezTo>
                <a:cubicBezTo>
                  <a:pt x="142" y="72"/>
                  <a:pt x="142" y="71"/>
                  <a:pt x="141" y="71"/>
                </a:cubicBezTo>
                <a:cubicBezTo>
                  <a:pt x="76" y="16"/>
                  <a:pt x="76" y="16"/>
                  <a:pt x="76" y="16"/>
                </a:cubicBezTo>
                <a:cubicBezTo>
                  <a:pt x="10" y="71"/>
                  <a:pt x="10" y="71"/>
                  <a:pt x="10" y="71"/>
                </a:cubicBezTo>
                <a:cubicBezTo>
                  <a:pt x="10" y="71"/>
                  <a:pt x="9" y="72"/>
                  <a:pt x="8" y="72"/>
                </a:cubicBezTo>
                <a:cubicBezTo>
                  <a:pt x="7" y="71"/>
                  <a:pt x="7" y="71"/>
                  <a:pt x="6" y="71"/>
                </a:cubicBezTo>
                <a:cubicBezTo>
                  <a:pt x="0" y="64"/>
                  <a:pt x="0" y="64"/>
                  <a:pt x="0" y="64"/>
                </a:cubicBezTo>
                <a:cubicBezTo>
                  <a:pt x="0" y="63"/>
                  <a:pt x="0" y="62"/>
                  <a:pt x="0" y="61"/>
                </a:cubicBezTo>
                <a:cubicBezTo>
                  <a:pt x="0" y="60"/>
                  <a:pt x="0" y="60"/>
                  <a:pt x="1" y="59"/>
                </a:cubicBezTo>
                <a:cubicBezTo>
                  <a:pt x="69" y="3"/>
                  <a:pt x="69" y="3"/>
                  <a:pt x="69" y="3"/>
                </a:cubicBezTo>
                <a:cubicBezTo>
                  <a:pt x="71" y="1"/>
                  <a:pt x="73" y="0"/>
                  <a:pt x="76" y="0"/>
                </a:cubicBezTo>
                <a:cubicBezTo>
                  <a:pt x="79" y="0"/>
                  <a:pt x="81" y="1"/>
                  <a:pt x="83" y="3"/>
                </a:cubicBezTo>
                <a:cubicBezTo>
                  <a:pt x="106" y="22"/>
                  <a:pt x="106" y="22"/>
                  <a:pt x="106" y="22"/>
                </a:cubicBezTo>
                <a:cubicBezTo>
                  <a:pt x="106" y="3"/>
                  <a:pt x="106" y="3"/>
                  <a:pt x="106" y="3"/>
                </a:cubicBezTo>
                <a:cubicBezTo>
                  <a:pt x="106" y="3"/>
                  <a:pt x="106" y="2"/>
                  <a:pt x="107" y="1"/>
                </a:cubicBezTo>
                <a:cubicBezTo>
                  <a:pt x="107" y="1"/>
                  <a:pt x="108" y="0"/>
                  <a:pt x="109" y="0"/>
                </a:cubicBezTo>
                <a:cubicBezTo>
                  <a:pt x="127" y="0"/>
                  <a:pt x="127" y="0"/>
                  <a:pt x="127" y="0"/>
                </a:cubicBezTo>
                <a:cubicBezTo>
                  <a:pt x="128" y="0"/>
                  <a:pt x="129" y="1"/>
                  <a:pt x="129" y="1"/>
                </a:cubicBezTo>
                <a:cubicBezTo>
                  <a:pt x="130" y="2"/>
                  <a:pt x="130" y="3"/>
                  <a:pt x="130" y="3"/>
                </a:cubicBezTo>
                <a:cubicBezTo>
                  <a:pt x="130" y="42"/>
                  <a:pt x="130" y="42"/>
                  <a:pt x="130" y="42"/>
                </a:cubicBezTo>
                <a:cubicBezTo>
                  <a:pt x="151" y="59"/>
                  <a:pt x="151" y="59"/>
                  <a:pt x="151" y="59"/>
                </a:cubicBezTo>
                <a:cubicBezTo>
                  <a:pt x="152" y="60"/>
                  <a:pt x="152" y="60"/>
                  <a:pt x="152" y="61"/>
                </a:cubicBezTo>
                <a:cubicBezTo>
                  <a:pt x="152" y="62"/>
                  <a:pt x="152" y="63"/>
                  <a:pt x="151" y="64"/>
                </a:cubicBezTo>
                <a:close/>
                <a:moveTo>
                  <a:pt x="130" y="70"/>
                </a:moveTo>
                <a:cubicBezTo>
                  <a:pt x="130" y="115"/>
                  <a:pt x="130" y="115"/>
                  <a:pt x="130" y="115"/>
                </a:cubicBezTo>
                <a:cubicBezTo>
                  <a:pt x="130" y="117"/>
                  <a:pt x="130" y="118"/>
                  <a:pt x="128" y="120"/>
                </a:cubicBezTo>
                <a:cubicBezTo>
                  <a:pt x="127" y="121"/>
                  <a:pt x="126" y="121"/>
                  <a:pt x="124" y="121"/>
                </a:cubicBezTo>
                <a:cubicBezTo>
                  <a:pt x="88" y="121"/>
                  <a:pt x="88" y="121"/>
                  <a:pt x="88" y="121"/>
                </a:cubicBezTo>
                <a:cubicBezTo>
                  <a:pt x="88" y="85"/>
                  <a:pt x="88" y="85"/>
                  <a:pt x="88" y="85"/>
                </a:cubicBezTo>
                <a:cubicBezTo>
                  <a:pt x="64" y="85"/>
                  <a:pt x="64" y="85"/>
                  <a:pt x="64" y="85"/>
                </a:cubicBezTo>
                <a:cubicBezTo>
                  <a:pt x="64" y="121"/>
                  <a:pt x="64" y="121"/>
                  <a:pt x="64" y="121"/>
                </a:cubicBezTo>
                <a:cubicBezTo>
                  <a:pt x="27" y="121"/>
                  <a:pt x="27" y="121"/>
                  <a:pt x="27" y="121"/>
                </a:cubicBezTo>
                <a:cubicBezTo>
                  <a:pt x="26" y="121"/>
                  <a:pt x="24" y="121"/>
                  <a:pt x="23" y="120"/>
                </a:cubicBezTo>
                <a:cubicBezTo>
                  <a:pt x="22" y="118"/>
                  <a:pt x="21" y="117"/>
                  <a:pt x="21" y="115"/>
                </a:cubicBezTo>
                <a:cubicBezTo>
                  <a:pt x="21" y="70"/>
                  <a:pt x="21" y="70"/>
                  <a:pt x="21" y="70"/>
                </a:cubicBezTo>
                <a:cubicBezTo>
                  <a:pt x="21" y="70"/>
                  <a:pt x="21" y="70"/>
                  <a:pt x="21" y="70"/>
                </a:cubicBezTo>
                <a:cubicBezTo>
                  <a:pt x="21" y="70"/>
                  <a:pt x="21" y="70"/>
                  <a:pt x="21" y="69"/>
                </a:cubicBezTo>
                <a:cubicBezTo>
                  <a:pt x="76" y="25"/>
                  <a:pt x="76" y="25"/>
                  <a:pt x="76" y="25"/>
                </a:cubicBezTo>
                <a:cubicBezTo>
                  <a:pt x="130" y="69"/>
                  <a:pt x="130" y="69"/>
                  <a:pt x="130" y="69"/>
                </a:cubicBezTo>
                <a:cubicBezTo>
                  <a:pt x="130" y="70"/>
                  <a:pt x="130" y="70"/>
                  <a:pt x="130" y="70"/>
                </a:cubicBezTo>
                <a:close/>
              </a:path>
            </a:pathLst>
          </a:custGeom>
          <a:solidFill>
            <a:schemeClr val="bg1">
              <a:lumMod val="85000"/>
            </a:schemeClr>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422" name="Freeform 25">
            <a:extLst>
              <a:ext uri="{FF2B5EF4-FFF2-40B4-BE49-F238E27FC236}">
                <a16:creationId xmlns:a16="http://schemas.microsoft.com/office/drawing/2014/main" id="{F669A9B8-E5D1-1B30-2E7A-3574EA4C4089}"/>
              </a:ext>
            </a:extLst>
          </p:cNvPr>
          <p:cNvSpPr>
            <a:spLocks noEditPoints="1"/>
          </p:cNvSpPr>
          <p:nvPr/>
        </p:nvSpPr>
        <p:spPr bwMode="auto">
          <a:xfrm>
            <a:off x="8824810" y="4551560"/>
            <a:ext cx="578863" cy="491288"/>
          </a:xfrm>
          <a:custGeom>
            <a:avLst/>
            <a:gdLst>
              <a:gd name="T0" fmla="*/ 151 w 152"/>
              <a:gd name="T1" fmla="*/ 64 h 121"/>
              <a:gd name="T2" fmla="*/ 145 w 152"/>
              <a:gd name="T3" fmla="*/ 71 h 121"/>
              <a:gd name="T4" fmla="*/ 144 w 152"/>
              <a:gd name="T5" fmla="*/ 72 h 121"/>
              <a:gd name="T6" fmla="*/ 143 w 152"/>
              <a:gd name="T7" fmla="*/ 72 h 121"/>
              <a:gd name="T8" fmla="*/ 141 w 152"/>
              <a:gd name="T9" fmla="*/ 71 h 121"/>
              <a:gd name="T10" fmla="*/ 76 w 152"/>
              <a:gd name="T11" fmla="*/ 16 h 121"/>
              <a:gd name="T12" fmla="*/ 10 w 152"/>
              <a:gd name="T13" fmla="*/ 71 h 121"/>
              <a:gd name="T14" fmla="*/ 8 w 152"/>
              <a:gd name="T15" fmla="*/ 72 h 121"/>
              <a:gd name="T16" fmla="*/ 6 w 152"/>
              <a:gd name="T17" fmla="*/ 71 h 121"/>
              <a:gd name="T18" fmla="*/ 0 w 152"/>
              <a:gd name="T19" fmla="*/ 64 h 121"/>
              <a:gd name="T20" fmla="*/ 0 w 152"/>
              <a:gd name="T21" fmla="*/ 61 h 121"/>
              <a:gd name="T22" fmla="*/ 1 w 152"/>
              <a:gd name="T23" fmla="*/ 59 h 121"/>
              <a:gd name="T24" fmla="*/ 69 w 152"/>
              <a:gd name="T25" fmla="*/ 3 h 121"/>
              <a:gd name="T26" fmla="*/ 76 w 152"/>
              <a:gd name="T27" fmla="*/ 0 h 121"/>
              <a:gd name="T28" fmla="*/ 83 w 152"/>
              <a:gd name="T29" fmla="*/ 3 h 121"/>
              <a:gd name="T30" fmla="*/ 106 w 152"/>
              <a:gd name="T31" fmla="*/ 22 h 121"/>
              <a:gd name="T32" fmla="*/ 106 w 152"/>
              <a:gd name="T33" fmla="*/ 3 h 121"/>
              <a:gd name="T34" fmla="*/ 107 w 152"/>
              <a:gd name="T35" fmla="*/ 1 h 121"/>
              <a:gd name="T36" fmla="*/ 109 w 152"/>
              <a:gd name="T37" fmla="*/ 0 h 121"/>
              <a:gd name="T38" fmla="*/ 127 w 152"/>
              <a:gd name="T39" fmla="*/ 0 h 121"/>
              <a:gd name="T40" fmla="*/ 129 w 152"/>
              <a:gd name="T41" fmla="*/ 1 h 121"/>
              <a:gd name="T42" fmla="*/ 130 w 152"/>
              <a:gd name="T43" fmla="*/ 3 h 121"/>
              <a:gd name="T44" fmla="*/ 130 w 152"/>
              <a:gd name="T45" fmla="*/ 42 h 121"/>
              <a:gd name="T46" fmla="*/ 151 w 152"/>
              <a:gd name="T47" fmla="*/ 59 h 121"/>
              <a:gd name="T48" fmla="*/ 152 w 152"/>
              <a:gd name="T49" fmla="*/ 61 h 121"/>
              <a:gd name="T50" fmla="*/ 151 w 152"/>
              <a:gd name="T51" fmla="*/ 64 h 121"/>
              <a:gd name="T52" fmla="*/ 130 w 152"/>
              <a:gd name="T53" fmla="*/ 70 h 121"/>
              <a:gd name="T54" fmla="*/ 130 w 152"/>
              <a:gd name="T55" fmla="*/ 115 h 121"/>
              <a:gd name="T56" fmla="*/ 128 w 152"/>
              <a:gd name="T57" fmla="*/ 120 h 121"/>
              <a:gd name="T58" fmla="*/ 124 w 152"/>
              <a:gd name="T59" fmla="*/ 121 h 121"/>
              <a:gd name="T60" fmla="*/ 88 w 152"/>
              <a:gd name="T61" fmla="*/ 121 h 121"/>
              <a:gd name="T62" fmla="*/ 88 w 152"/>
              <a:gd name="T63" fmla="*/ 85 h 121"/>
              <a:gd name="T64" fmla="*/ 64 w 152"/>
              <a:gd name="T65" fmla="*/ 85 h 121"/>
              <a:gd name="T66" fmla="*/ 64 w 152"/>
              <a:gd name="T67" fmla="*/ 121 h 121"/>
              <a:gd name="T68" fmla="*/ 27 w 152"/>
              <a:gd name="T69" fmla="*/ 121 h 121"/>
              <a:gd name="T70" fmla="*/ 23 w 152"/>
              <a:gd name="T71" fmla="*/ 120 h 121"/>
              <a:gd name="T72" fmla="*/ 21 w 152"/>
              <a:gd name="T73" fmla="*/ 115 h 121"/>
              <a:gd name="T74" fmla="*/ 21 w 152"/>
              <a:gd name="T75" fmla="*/ 70 h 121"/>
              <a:gd name="T76" fmla="*/ 21 w 152"/>
              <a:gd name="T77" fmla="*/ 70 h 121"/>
              <a:gd name="T78" fmla="*/ 21 w 152"/>
              <a:gd name="T79" fmla="*/ 69 h 121"/>
              <a:gd name="T80" fmla="*/ 76 w 152"/>
              <a:gd name="T81" fmla="*/ 25 h 121"/>
              <a:gd name="T82" fmla="*/ 130 w 152"/>
              <a:gd name="T83" fmla="*/ 69 h 121"/>
              <a:gd name="T84" fmla="*/ 130 w 152"/>
              <a:gd name="T85" fmla="*/ 7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2" h="121">
                <a:moveTo>
                  <a:pt x="151" y="64"/>
                </a:moveTo>
                <a:cubicBezTo>
                  <a:pt x="145" y="71"/>
                  <a:pt x="145" y="71"/>
                  <a:pt x="145" y="71"/>
                </a:cubicBezTo>
                <a:cubicBezTo>
                  <a:pt x="145" y="71"/>
                  <a:pt x="144" y="71"/>
                  <a:pt x="144" y="72"/>
                </a:cubicBezTo>
                <a:cubicBezTo>
                  <a:pt x="143" y="72"/>
                  <a:pt x="143" y="72"/>
                  <a:pt x="143" y="72"/>
                </a:cubicBezTo>
                <a:cubicBezTo>
                  <a:pt x="142" y="72"/>
                  <a:pt x="142" y="71"/>
                  <a:pt x="141" y="71"/>
                </a:cubicBezTo>
                <a:cubicBezTo>
                  <a:pt x="76" y="16"/>
                  <a:pt x="76" y="16"/>
                  <a:pt x="76" y="16"/>
                </a:cubicBezTo>
                <a:cubicBezTo>
                  <a:pt x="10" y="71"/>
                  <a:pt x="10" y="71"/>
                  <a:pt x="10" y="71"/>
                </a:cubicBezTo>
                <a:cubicBezTo>
                  <a:pt x="10" y="71"/>
                  <a:pt x="9" y="72"/>
                  <a:pt x="8" y="72"/>
                </a:cubicBezTo>
                <a:cubicBezTo>
                  <a:pt x="7" y="71"/>
                  <a:pt x="7" y="71"/>
                  <a:pt x="6" y="71"/>
                </a:cubicBezTo>
                <a:cubicBezTo>
                  <a:pt x="0" y="64"/>
                  <a:pt x="0" y="64"/>
                  <a:pt x="0" y="64"/>
                </a:cubicBezTo>
                <a:cubicBezTo>
                  <a:pt x="0" y="63"/>
                  <a:pt x="0" y="62"/>
                  <a:pt x="0" y="61"/>
                </a:cubicBezTo>
                <a:cubicBezTo>
                  <a:pt x="0" y="60"/>
                  <a:pt x="0" y="60"/>
                  <a:pt x="1" y="59"/>
                </a:cubicBezTo>
                <a:cubicBezTo>
                  <a:pt x="69" y="3"/>
                  <a:pt x="69" y="3"/>
                  <a:pt x="69" y="3"/>
                </a:cubicBezTo>
                <a:cubicBezTo>
                  <a:pt x="71" y="1"/>
                  <a:pt x="73" y="0"/>
                  <a:pt x="76" y="0"/>
                </a:cubicBezTo>
                <a:cubicBezTo>
                  <a:pt x="79" y="0"/>
                  <a:pt x="81" y="1"/>
                  <a:pt x="83" y="3"/>
                </a:cubicBezTo>
                <a:cubicBezTo>
                  <a:pt x="106" y="22"/>
                  <a:pt x="106" y="22"/>
                  <a:pt x="106" y="22"/>
                </a:cubicBezTo>
                <a:cubicBezTo>
                  <a:pt x="106" y="3"/>
                  <a:pt x="106" y="3"/>
                  <a:pt x="106" y="3"/>
                </a:cubicBezTo>
                <a:cubicBezTo>
                  <a:pt x="106" y="3"/>
                  <a:pt x="106" y="2"/>
                  <a:pt x="107" y="1"/>
                </a:cubicBezTo>
                <a:cubicBezTo>
                  <a:pt x="107" y="1"/>
                  <a:pt x="108" y="0"/>
                  <a:pt x="109" y="0"/>
                </a:cubicBezTo>
                <a:cubicBezTo>
                  <a:pt x="127" y="0"/>
                  <a:pt x="127" y="0"/>
                  <a:pt x="127" y="0"/>
                </a:cubicBezTo>
                <a:cubicBezTo>
                  <a:pt x="128" y="0"/>
                  <a:pt x="129" y="1"/>
                  <a:pt x="129" y="1"/>
                </a:cubicBezTo>
                <a:cubicBezTo>
                  <a:pt x="130" y="2"/>
                  <a:pt x="130" y="3"/>
                  <a:pt x="130" y="3"/>
                </a:cubicBezTo>
                <a:cubicBezTo>
                  <a:pt x="130" y="42"/>
                  <a:pt x="130" y="42"/>
                  <a:pt x="130" y="42"/>
                </a:cubicBezTo>
                <a:cubicBezTo>
                  <a:pt x="151" y="59"/>
                  <a:pt x="151" y="59"/>
                  <a:pt x="151" y="59"/>
                </a:cubicBezTo>
                <a:cubicBezTo>
                  <a:pt x="152" y="60"/>
                  <a:pt x="152" y="60"/>
                  <a:pt x="152" y="61"/>
                </a:cubicBezTo>
                <a:cubicBezTo>
                  <a:pt x="152" y="62"/>
                  <a:pt x="152" y="63"/>
                  <a:pt x="151" y="64"/>
                </a:cubicBezTo>
                <a:close/>
                <a:moveTo>
                  <a:pt x="130" y="70"/>
                </a:moveTo>
                <a:cubicBezTo>
                  <a:pt x="130" y="115"/>
                  <a:pt x="130" y="115"/>
                  <a:pt x="130" y="115"/>
                </a:cubicBezTo>
                <a:cubicBezTo>
                  <a:pt x="130" y="117"/>
                  <a:pt x="130" y="118"/>
                  <a:pt x="128" y="120"/>
                </a:cubicBezTo>
                <a:cubicBezTo>
                  <a:pt x="127" y="121"/>
                  <a:pt x="126" y="121"/>
                  <a:pt x="124" y="121"/>
                </a:cubicBezTo>
                <a:cubicBezTo>
                  <a:pt x="88" y="121"/>
                  <a:pt x="88" y="121"/>
                  <a:pt x="88" y="121"/>
                </a:cubicBezTo>
                <a:cubicBezTo>
                  <a:pt x="88" y="85"/>
                  <a:pt x="88" y="85"/>
                  <a:pt x="88" y="85"/>
                </a:cubicBezTo>
                <a:cubicBezTo>
                  <a:pt x="64" y="85"/>
                  <a:pt x="64" y="85"/>
                  <a:pt x="64" y="85"/>
                </a:cubicBezTo>
                <a:cubicBezTo>
                  <a:pt x="64" y="121"/>
                  <a:pt x="64" y="121"/>
                  <a:pt x="64" y="121"/>
                </a:cubicBezTo>
                <a:cubicBezTo>
                  <a:pt x="27" y="121"/>
                  <a:pt x="27" y="121"/>
                  <a:pt x="27" y="121"/>
                </a:cubicBezTo>
                <a:cubicBezTo>
                  <a:pt x="26" y="121"/>
                  <a:pt x="24" y="121"/>
                  <a:pt x="23" y="120"/>
                </a:cubicBezTo>
                <a:cubicBezTo>
                  <a:pt x="22" y="118"/>
                  <a:pt x="21" y="117"/>
                  <a:pt x="21" y="115"/>
                </a:cubicBezTo>
                <a:cubicBezTo>
                  <a:pt x="21" y="70"/>
                  <a:pt x="21" y="70"/>
                  <a:pt x="21" y="70"/>
                </a:cubicBezTo>
                <a:cubicBezTo>
                  <a:pt x="21" y="70"/>
                  <a:pt x="21" y="70"/>
                  <a:pt x="21" y="70"/>
                </a:cubicBezTo>
                <a:cubicBezTo>
                  <a:pt x="21" y="70"/>
                  <a:pt x="21" y="70"/>
                  <a:pt x="21" y="69"/>
                </a:cubicBezTo>
                <a:cubicBezTo>
                  <a:pt x="76" y="25"/>
                  <a:pt x="76" y="25"/>
                  <a:pt x="76" y="25"/>
                </a:cubicBezTo>
                <a:cubicBezTo>
                  <a:pt x="130" y="69"/>
                  <a:pt x="130" y="69"/>
                  <a:pt x="130" y="69"/>
                </a:cubicBezTo>
                <a:cubicBezTo>
                  <a:pt x="130" y="70"/>
                  <a:pt x="130" y="70"/>
                  <a:pt x="130" y="70"/>
                </a:cubicBezTo>
                <a:close/>
              </a:path>
            </a:pathLst>
          </a:custGeom>
          <a:solidFill>
            <a:schemeClr val="bg1">
              <a:lumMod val="85000"/>
            </a:schemeClr>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508" name="Freeform 2">
            <a:extLst>
              <a:ext uri="{FF2B5EF4-FFF2-40B4-BE49-F238E27FC236}">
                <a16:creationId xmlns:a16="http://schemas.microsoft.com/office/drawing/2014/main" id="{E5CAB0D7-4335-6487-F400-1A5BC15E99BB}"/>
              </a:ext>
            </a:extLst>
          </p:cNvPr>
          <p:cNvSpPr>
            <a:spLocks noChangeArrowheads="1"/>
          </p:cNvSpPr>
          <p:nvPr/>
        </p:nvSpPr>
        <p:spPr bwMode="auto">
          <a:xfrm>
            <a:off x="9601122" y="1678458"/>
            <a:ext cx="696848" cy="699954"/>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solidFill>
            <a:schemeClr val="bg1">
              <a:lumMod val="95000"/>
            </a:schemeClr>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latin typeface="Calibri Light"/>
            </a:endParaRPr>
          </a:p>
        </p:txBody>
      </p:sp>
      <p:grpSp>
        <p:nvGrpSpPr>
          <p:cNvPr id="509" name="Group 508">
            <a:extLst>
              <a:ext uri="{FF2B5EF4-FFF2-40B4-BE49-F238E27FC236}">
                <a16:creationId xmlns:a16="http://schemas.microsoft.com/office/drawing/2014/main" id="{AF61182D-9131-183E-2625-4C4E82E3CB5B}"/>
              </a:ext>
            </a:extLst>
          </p:cNvPr>
          <p:cNvGrpSpPr/>
          <p:nvPr/>
        </p:nvGrpSpPr>
        <p:grpSpPr>
          <a:xfrm>
            <a:off x="9527672" y="1601685"/>
            <a:ext cx="849347" cy="853021"/>
            <a:chOff x="1119258" y="2257147"/>
            <a:chExt cx="1868076" cy="1868076"/>
          </a:xfrm>
          <a:solidFill>
            <a:schemeClr val="accent5">
              <a:lumMod val="60000"/>
              <a:lumOff val="40000"/>
            </a:schemeClr>
          </a:solidFill>
        </p:grpSpPr>
        <p:sp>
          <p:nvSpPr>
            <p:cNvPr id="510" name="Freeform 6">
              <a:extLst>
                <a:ext uri="{FF2B5EF4-FFF2-40B4-BE49-F238E27FC236}">
                  <a16:creationId xmlns:a16="http://schemas.microsoft.com/office/drawing/2014/main" id="{3B6253A1-D6EB-A7A3-54EE-0EEC6FE9074B}"/>
                </a:ext>
              </a:extLst>
            </p:cNvPr>
            <p:cNvSpPr>
              <a:spLocks/>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solidFill>
                <a:schemeClr val="accent5">
                  <a:lumMod val="60000"/>
                  <a:lumOff val="40000"/>
                </a:schemeClr>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511" name="Freeform 7">
              <a:extLst>
                <a:ext uri="{FF2B5EF4-FFF2-40B4-BE49-F238E27FC236}">
                  <a16:creationId xmlns:a16="http://schemas.microsoft.com/office/drawing/2014/main" id="{1C10E3BF-E84F-E27A-E07E-A86D85C62899}"/>
                </a:ext>
              </a:extLst>
            </p:cNvPr>
            <p:cNvSpPr>
              <a:spLocks/>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solidFill>
                <a:schemeClr val="accent5">
                  <a:lumMod val="60000"/>
                  <a:lumOff val="40000"/>
                </a:schemeClr>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512" name="Freeform 8">
              <a:extLst>
                <a:ext uri="{FF2B5EF4-FFF2-40B4-BE49-F238E27FC236}">
                  <a16:creationId xmlns:a16="http://schemas.microsoft.com/office/drawing/2014/main" id="{B3536D2C-F709-22E9-205D-901A0CF1E629}"/>
                </a:ext>
              </a:extLst>
            </p:cNvPr>
            <p:cNvSpPr>
              <a:spLocks/>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solidFill>
                <a:schemeClr val="accent5">
                  <a:lumMod val="60000"/>
                  <a:lumOff val="40000"/>
                </a:schemeClr>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513" name="Freeform 9">
              <a:extLst>
                <a:ext uri="{FF2B5EF4-FFF2-40B4-BE49-F238E27FC236}">
                  <a16:creationId xmlns:a16="http://schemas.microsoft.com/office/drawing/2014/main" id="{31FE10F8-B454-03E6-0A3C-3647A436DD93}"/>
                </a:ext>
              </a:extLst>
            </p:cNvPr>
            <p:cNvSpPr>
              <a:spLocks/>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solidFill>
                <a:schemeClr val="accent5">
                  <a:lumMod val="60000"/>
                  <a:lumOff val="40000"/>
                </a:schemeClr>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514" name="Freeform 10">
              <a:extLst>
                <a:ext uri="{FF2B5EF4-FFF2-40B4-BE49-F238E27FC236}">
                  <a16:creationId xmlns:a16="http://schemas.microsoft.com/office/drawing/2014/main" id="{45CC0270-D2EB-8294-0976-9081BDCB06A6}"/>
                </a:ext>
              </a:extLst>
            </p:cNvPr>
            <p:cNvSpPr>
              <a:spLocks/>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solidFill>
                <a:schemeClr val="accent5">
                  <a:lumMod val="60000"/>
                  <a:lumOff val="40000"/>
                </a:schemeClr>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515" name="Freeform 11">
              <a:extLst>
                <a:ext uri="{FF2B5EF4-FFF2-40B4-BE49-F238E27FC236}">
                  <a16:creationId xmlns:a16="http://schemas.microsoft.com/office/drawing/2014/main" id="{01B6B320-FFBF-FA5D-ECCE-08B2C8201871}"/>
                </a:ext>
              </a:extLst>
            </p:cNvPr>
            <p:cNvSpPr>
              <a:spLocks/>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solidFill>
                <a:schemeClr val="accent5">
                  <a:lumMod val="60000"/>
                  <a:lumOff val="40000"/>
                </a:schemeClr>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516" name="Freeform 12">
              <a:extLst>
                <a:ext uri="{FF2B5EF4-FFF2-40B4-BE49-F238E27FC236}">
                  <a16:creationId xmlns:a16="http://schemas.microsoft.com/office/drawing/2014/main" id="{C9FBD658-CCC4-8345-CDB1-FE03555146A1}"/>
                </a:ext>
              </a:extLst>
            </p:cNvPr>
            <p:cNvSpPr>
              <a:spLocks/>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solidFill>
                <a:schemeClr val="accent5">
                  <a:lumMod val="60000"/>
                  <a:lumOff val="40000"/>
                </a:schemeClr>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517" name="Freeform 13">
              <a:extLst>
                <a:ext uri="{FF2B5EF4-FFF2-40B4-BE49-F238E27FC236}">
                  <a16:creationId xmlns:a16="http://schemas.microsoft.com/office/drawing/2014/main" id="{A4BB1D9E-745D-68F3-6B5B-85525BA2020E}"/>
                </a:ext>
              </a:extLst>
            </p:cNvPr>
            <p:cNvSpPr>
              <a:spLocks/>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solidFill>
                <a:schemeClr val="accent5">
                  <a:lumMod val="60000"/>
                  <a:lumOff val="40000"/>
                </a:schemeClr>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518" name="Freeform 14">
              <a:extLst>
                <a:ext uri="{FF2B5EF4-FFF2-40B4-BE49-F238E27FC236}">
                  <a16:creationId xmlns:a16="http://schemas.microsoft.com/office/drawing/2014/main" id="{602B9F75-CDE1-9BF5-4761-38EEA8791CE0}"/>
                </a:ext>
              </a:extLst>
            </p:cNvPr>
            <p:cNvSpPr>
              <a:spLocks/>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solidFill>
                <a:schemeClr val="accent5">
                  <a:lumMod val="60000"/>
                  <a:lumOff val="40000"/>
                </a:schemeClr>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519" name="Freeform 15">
              <a:extLst>
                <a:ext uri="{FF2B5EF4-FFF2-40B4-BE49-F238E27FC236}">
                  <a16:creationId xmlns:a16="http://schemas.microsoft.com/office/drawing/2014/main" id="{D23F1362-C4FC-951C-30E6-9E3288916338}"/>
                </a:ext>
              </a:extLst>
            </p:cNvPr>
            <p:cNvSpPr>
              <a:spLocks/>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grpFill/>
            <a:ln>
              <a:solidFill>
                <a:schemeClr val="accent5">
                  <a:lumMod val="60000"/>
                  <a:lumOff val="40000"/>
                </a:schemeClr>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520" name="Freeform 16">
              <a:extLst>
                <a:ext uri="{FF2B5EF4-FFF2-40B4-BE49-F238E27FC236}">
                  <a16:creationId xmlns:a16="http://schemas.microsoft.com/office/drawing/2014/main" id="{EF731AF7-6B26-1F65-F0CC-4036D3196CEA}"/>
                </a:ext>
              </a:extLst>
            </p:cNvPr>
            <p:cNvSpPr>
              <a:spLocks/>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grpFill/>
            <a:ln>
              <a:solidFill>
                <a:schemeClr val="accent5">
                  <a:lumMod val="60000"/>
                  <a:lumOff val="40000"/>
                </a:schemeClr>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521" name="Freeform 17">
              <a:extLst>
                <a:ext uri="{FF2B5EF4-FFF2-40B4-BE49-F238E27FC236}">
                  <a16:creationId xmlns:a16="http://schemas.microsoft.com/office/drawing/2014/main" id="{1E49D96B-1E1F-F4BE-C0A5-7AE46B15F69D}"/>
                </a:ext>
              </a:extLst>
            </p:cNvPr>
            <p:cNvSpPr>
              <a:spLocks/>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grpFill/>
            <a:ln>
              <a:solidFill>
                <a:schemeClr val="accent5">
                  <a:lumMod val="60000"/>
                  <a:lumOff val="40000"/>
                </a:schemeClr>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grpSp>
      <p:sp>
        <p:nvSpPr>
          <p:cNvPr id="522" name="TextBox 521">
            <a:extLst>
              <a:ext uri="{FF2B5EF4-FFF2-40B4-BE49-F238E27FC236}">
                <a16:creationId xmlns:a16="http://schemas.microsoft.com/office/drawing/2014/main" id="{8A805F4A-A62A-C5EA-C076-7FD9E1D93B16}"/>
              </a:ext>
            </a:extLst>
          </p:cNvPr>
          <p:cNvSpPr txBox="1"/>
          <p:nvPr/>
        </p:nvSpPr>
        <p:spPr>
          <a:xfrm>
            <a:off x="9563683" y="1815771"/>
            <a:ext cx="791224" cy="430837"/>
          </a:xfrm>
          <a:prstGeom prst="rect">
            <a:avLst/>
          </a:prstGeom>
          <a:noFill/>
        </p:spPr>
        <p:txBody>
          <a:bodyPr wrap="square" lIns="121872" tIns="60935" rIns="121872" bIns="60935" rtlCol="0">
            <a:spAutoFit/>
          </a:bodyPr>
          <a:lstStyle/>
          <a:p>
            <a:pPr algn="ctr"/>
            <a:r>
              <a:rPr lang="fr" sz="2000" b="1" i="0">
                <a:solidFill>
                  <a:srgbClr val="000000"/>
                </a:solidFill>
              </a:rPr>
              <a:t>34%</a:t>
            </a:r>
          </a:p>
        </p:txBody>
      </p:sp>
      <p:sp>
        <p:nvSpPr>
          <p:cNvPr id="523" name="Freeform 2">
            <a:extLst>
              <a:ext uri="{FF2B5EF4-FFF2-40B4-BE49-F238E27FC236}">
                <a16:creationId xmlns:a16="http://schemas.microsoft.com/office/drawing/2014/main" id="{E8998B5E-B5DE-A7EC-218A-769A4E93CBC1}"/>
              </a:ext>
            </a:extLst>
          </p:cNvPr>
          <p:cNvSpPr>
            <a:spLocks noChangeArrowheads="1"/>
          </p:cNvSpPr>
          <p:nvPr/>
        </p:nvSpPr>
        <p:spPr bwMode="auto">
          <a:xfrm>
            <a:off x="9601122" y="2582761"/>
            <a:ext cx="696848" cy="699954"/>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solidFill>
            <a:schemeClr val="bg1">
              <a:lumMod val="95000"/>
            </a:schemeClr>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latin typeface="Calibri Light"/>
            </a:endParaRPr>
          </a:p>
        </p:txBody>
      </p:sp>
      <p:grpSp>
        <p:nvGrpSpPr>
          <p:cNvPr id="524" name="Group 523">
            <a:extLst>
              <a:ext uri="{FF2B5EF4-FFF2-40B4-BE49-F238E27FC236}">
                <a16:creationId xmlns:a16="http://schemas.microsoft.com/office/drawing/2014/main" id="{7D31CE5D-E50C-3EB3-69B4-112A6397CD55}"/>
              </a:ext>
            </a:extLst>
          </p:cNvPr>
          <p:cNvGrpSpPr/>
          <p:nvPr/>
        </p:nvGrpSpPr>
        <p:grpSpPr>
          <a:xfrm>
            <a:off x="9527672" y="2505988"/>
            <a:ext cx="849347" cy="853021"/>
            <a:chOff x="1119258" y="2257147"/>
            <a:chExt cx="1868076" cy="1868076"/>
          </a:xfrm>
          <a:solidFill>
            <a:schemeClr val="accent5">
              <a:lumMod val="60000"/>
              <a:lumOff val="40000"/>
            </a:schemeClr>
          </a:solidFill>
        </p:grpSpPr>
        <p:sp>
          <p:nvSpPr>
            <p:cNvPr id="525" name="Freeform 6">
              <a:extLst>
                <a:ext uri="{FF2B5EF4-FFF2-40B4-BE49-F238E27FC236}">
                  <a16:creationId xmlns:a16="http://schemas.microsoft.com/office/drawing/2014/main" id="{B838CF1A-52E5-8F0F-4B3A-E467FB95B12F}"/>
                </a:ext>
              </a:extLst>
            </p:cNvPr>
            <p:cNvSpPr>
              <a:spLocks/>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solidFill>
                <a:schemeClr val="accent5">
                  <a:lumMod val="60000"/>
                  <a:lumOff val="40000"/>
                </a:schemeClr>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526" name="Freeform 7">
              <a:extLst>
                <a:ext uri="{FF2B5EF4-FFF2-40B4-BE49-F238E27FC236}">
                  <a16:creationId xmlns:a16="http://schemas.microsoft.com/office/drawing/2014/main" id="{7A4C64F7-FD40-D3EC-7712-3C6080E27DC2}"/>
                </a:ext>
              </a:extLst>
            </p:cNvPr>
            <p:cNvSpPr>
              <a:spLocks/>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solidFill>
                <a:schemeClr val="accent5">
                  <a:lumMod val="60000"/>
                  <a:lumOff val="40000"/>
                </a:schemeClr>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527" name="Freeform 8">
              <a:extLst>
                <a:ext uri="{FF2B5EF4-FFF2-40B4-BE49-F238E27FC236}">
                  <a16:creationId xmlns:a16="http://schemas.microsoft.com/office/drawing/2014/main" id="{671EC3BC-AA29-AD6A-4C1D-E249EF3BD620}"/>
                </a:ext>
              </a:extLst>
            </p:cNvPr>
            <p:cNvSpPr>
              <a:spLocks/>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solidFill>
                <a:schemeClr val="accent5">
                  <a:lumMod val="60000"/>
                  <a:lumOff val="40000"/>
                </a:schemeClr>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528" name="Freeform 9">
              <a:extLst>
                <a:ext uri="{FF2B5EF4-FFF2-40B4-BE49-F238E27FC236}">
                  <a16:creationId xmlns:a16="http://schemas.microsoft.com/office/drawing/2014/main" id="{230C1300-AC36-6FD4-332A-F4AA1B20EB67}"/>
                </a:ext>
              </a:extLst>
            </p:cNvPr>
            <p:cNvSpPr>
              <a:spLocks/>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solidFill>
                <a:schemeClr val="accent5">
                  <a:lumMod val="60000"/>
                  <a:lumOff val="40000"/>
                </a:schemeClr>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529" name="Freeform 10">
              <a:extLst>
                <a:ext uri="{FF2B5EF4-FFF2-40B4-BE49-F238E27FC236}">
                  <a16:creationId xmlns:a16="http://schemas.microsoft.com/office/drawing/2014/main" id="{EB62C113-58ED-BE3D-614F-35DB07BACDB4}"/>
                </a:ext>
              </a:extLst>
            </p:cNvPr>
            <p:cNvSpPr>
              <a:spLocks/>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solidFill>
                <a:schemeClr val="accent5">
                  <a:lumMod val="60000"/>
                  <a:lumOff val="40000"/>
                </a:schemeClr>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530" name="Freeform 11">
              <a:extLst>
                <a:ext uri="{FF2B5EF4-FFF2-40B4-BE49-F238E27FC236}">
                  <a16:creationId xmlns:a16="http://schemas.microsoft.com/office/drawing/2014/main" id="{D2F71B77-88A1-627B-F10D-F93B4DFCDC72}"/>
                </a:ext>
              </a:extLst>
            </p:cNvPr>
            <p:cNvSpPr>
              <a:spLocks/>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solidFill>
                <a:schemeClr val="accent5">
                  <a:lumMod val="60000"/>
                  <a:lumOff val="40000"/>
                </a:schemeClr>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531" name="Freeform 12">
              <a:extLst>
                <a:ext uri="{FF2B5EF4-FFF2-40B4-BE49-F238E27FC236}">
                  <a16:creationId xmlns:a16="http://schemas.microsoft.com/office/drawing/2014/main" id="{3DB9571B-C6C1-B1FC-A55D-4DEB1CBACB6A}"/>
                </a:ext>
              </a:extLst>
            </p:cNvPr>
            <p:cNvSpPr>
              <a:spLocks/>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solidFill>
                <a:schemeClr val="accent5">
                  <a:lumMod val="60000"/>
                  <a:lumOff val="40000"/>
                </a:schemeClr>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532" name="Freeform 13">
              <a:extLst>
                <a:ext uri="{FF2B5EF4-FFF2-40B4-BE49-F238E27FC236}">
                  <a16:creationId xmlns:a16="http://schemas.microsoft.com/office/drawing/2014/main" id="{8C8F2AA9-7BE3-808F-5129-3BD635F781E3}"/>
                </a:ext>
              </a:extLst>
            </p:cNvPr>
            <p:cNvSpPr>
              <a:spLocks/>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solidFill>
                <a:schemeClr val="accent5">
                  <a:lumMod val="60000"/>
                  <a:lumOff val="40000"/>
                </a:schemeClr>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533" name="Freeform 14">
              <a:extLst>
                <a:ext uri="{FF2B5EF4-FFF2-40B4-BE49-F238E27FC236}">
                  <a16:creationId xmlns:a16="http://schemas.microsoft.com/office/drawing/2014/main" id="{D8E39EF0-741B-DB1A-7464-F31EE1F9DFD7}"/>
                </a:ext>
              </a:extLst>
            </p:cNvPr>
            <p:cNvSpPr>
              <a:spLocks/>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solidFill>
                <a:schemeClr val="accent5">
                  <a:lumMod val="60000"/>
                  <a:lumOff val="40000"/>
                </a:schemeClr>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534" name="Freeform 15">
              <a:extLst>
                <a:ext uri="{FF2B5EF4-FFF2-40B4-BE49-F238E27FC236}">
                  <a16:creationId xmlns:a16="http://schemas.microsoft.com/office/drawing/2014/main" id="{CF0FB3B3-C3CC-42A6-A551-5E341A708830}"/>
                </a:ext>
              </a:extLst>
            </p:cNvPr>
            <p:cNvSpPr>
              <a:spLocks/>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grpFill/>
            <a:ln>
              <a:solidFill>
                <a:schemeClr val="accent5">
                  <a:lumMod val="60000"/>
                  <a:lumOff val="40000"/>
                </a:schemeClr>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535" name="Freeform 16">
              <a:extLst>
                <a:ext uri="{FF2B5EF4-FFF2-40B4-BE49-F238E27FC236}">
                  <a16:creationId xmlns:a16="http://schemas.microsoft.com/office/drawing/2014/main" id="{3D5975F3-2947-931D-B3E9-EDB6D7FA22F2}"/>
                </a:ext>
              </a:extLst>
            </p:cNvPr>
            <p:cNvSpPr>
              <a:spLocks/>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grpFill/>
            <a:ln>
              <a:solidFill>
                <a:schemeClr val="accent5">
                  <a:lumMod val="60000"/>
                  <a:lumOff val="40000"/>
                </a:schemeClr>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536" name="Freeform 17">
              <a:extLst>
                <a:ext uri="{FF2B5EF4-FFF2-40B4-BE49-F238E27FC236}">
                  <a16:creationId xmlns:a16="http://schemas.microsoft.com/office/drawing/2014/main" id="{5E1492B8-F41C-DD64-53B1-647C979DE606}"/>
                </a:ext>
              </a:extLst>
            </p:cNvPr>
            <p:cNvSpPr>
              <a:spLocks/>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grpFill/>
            <a:ln>
              <a:solidFill>
                <a:schemeClr val="accent5">
                  <a:lumMod val="60000"/>
                  <a:lumOff val="40000"/>
                </a:schemeClr>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grpSp>
      <p:sp>
        <p:nvSpPr>
          <p:cNvPr id="537" name="TextBox 536">
            <a:extLst>
              <a:ext uri="{FF2B5EF4-FFF2-40B4-BE49-F238E27FC236}">
                <a16:creationId xmlns:a16="http://schemas.microsoft.com/office/drawing/2014/main" id="{5E8A7D2D-6DAC-26AC-F9EC-00BE646B791C}"/>
              </a:ext>
            </a:extLst>
          </p:cNvPr>
          <p:cNvSpPr txBox="1"/>
          <p:nvPr/>
        </p:nvSpPr>
        <p:spPr>
          <a:xfrm>
            <a:off x="9563683" y="2720074"/>
            <a:ext cx="791224" cy="430837"/>
          </a:xfrm>
          <a:prstGeom prst="rect">
            <a:avLst/>
          </a:prstGeom>
          <a:noFill/>
        </p:spPr>
        <p:txBody>
          <a:bodyPr wrap="square" lIns="121872" tIns="60935" rIns="121872" bIns="60935" rtlCol="0">
            <a:spAutoFit/>
          </a:bodyPr>
          <a:lstStyle/>
          <a:p>
            <a:pPr algn="ctr"/>
            <a:r>
              <a:rPr lang="fr" sz="2000" b="1" i="0">
                <a:solidFill>
                  <a:srgbClr val="000000"/>
                </a:solidFill>
              </a:rPr>
              <a:t>16%</a:t>
            </a:r>
          </a:p>
        </p:txBody>
      </p:sp>
      <p:sp>
        <p:nvSpPr>
          <p:cNvPr id="538" name="Freeform 2">
            <a:extLst>
              <a:ext uri="{FF2B5EF4-FFF2-40B4-BE49-F238E27FC236}">
                <a16:creationId xmlns:a16="http://schemas.microsoft.com/office/drawing/2014/main" id="{9711BD2E-0589-BAEC-064F-0668D275A203}"/>
              </a:ext>
            </a:extLst>
          </p:cNvPr>
          <p:cNvSpPr>
            <a:spLocks noChangeArrowheads="1"/>
          </p:cNvSpPr>
          <p:nvPr/>
        </p:nvSpPr>
        <p:spPr bwMode="auto">
          <a:xfrm>
            <a:off x="9601122" y="3488425"/>
            <a:ext cx="696848" cy="699954"/>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solidFill>
            <a:schemeClr val="bg1">
              <a:lumMod val="95000"/>
            </a:schemeClr>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latin typeface="Calibri Light"/>
            </a:endParaRPr>
          </a:p>
        </p:txBody>
      </p:sp>
      <p:grpSp>
        <p:nvGrpSpPr>
          <p:cNvPr id="539" name="Group 538">
            <a:extLst>
              <a:ext uri="{FF2B5EF4-FFF2-40B4-BE49-F238E27FC236}">
                <a16:creationId xmlns:a16="http://schemas.microsoft.com/office/drawing/2014/main" id="{10F5D7D9-EA7C-2B2D-33AA-AA418DD99171}"/>
              </a:ext>
            </a:extLst>
          </p:cNvPr>
          <p:cNvGrpSpPr/>
          <p:nvPr/>
        </p:nvGrpSpPr>
        <p:grpSpPr>
          <a:xfrm>
            <a:off x="9527672" y="3411652"/>
            <a:ext cx="849347" cy="853021"/>
            <a:chOff x="1119258" y="2257147"/>
            <a:chExt cx="1868076" cy="1868076"/>
          </a:xfrm>
          <a:solidFill>
            <a:schemeClr val="accent5">
              <a:lumMod val="60000"/>
              <a:lumOff val="40000"/>
            </a:schemeClr>
          </a:solidFill>
        </p:grpSpPr>
        <p:sp>
          <p:nvSpPr>
            <p:cNvPr id="540" name="Freeform 6">
              <a:extLst>
                <a:ext uri="{FF2B5EF4-FFF2-40B4-BE49-F238E27FC236}">
                  <a16:creationId xmlns:a16="http://schemas.microsoft.com/office/drawing/2014/main" id="{E2752975-6E9C-5FC4-8B13-CA1B779BCD7B}"/>
                </a:ext>
              </a:extLst>
            </p:cNvPr>
            <p:cNvSpPr>
              <a:spLocks/>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solidFill>
                <a:schemeClr val="accent5">
                  <a:lumMod val="60000"/>
                  <a:lumOff val="40000"/>
                </a:schemeClr>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541" name="Freeform 7">
              <a:extLst>
                <a:ext uri="{FF2B5EF4-FFF2-40B4-BE49-F238E27FC236}">
                  <a16:creationId xmlns:a16="http://schemas.microsoft.com/office/drawing/2014/main" id="{5F325897-769D-5A2A-0A45-2E64A5E138B8}"/>
                </a:ext>
              </a:extLst>
            </p:cNvPr>
            <p:cNvSpPr>
              <a:spLocks/>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solidFill>
                <a:schemeClr val="accent5">
                  <a:lumMod val="60000"/>
                  <a:lumOff val="40000"/>
                </a:schemeClr>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542" name="Freeform 8">
              <a:extLst>
                <a:ext uri="{FF2B5EF4-FFF2-40B4-BE49-F238E27FC236}">
                  <a16:creationId xmlns:a16="http://schemas.microsoft.com/office/drawing/2014/main" id="{F1E77DA1-9311-F330-37FC-FC762C90728A}"/>
                </a:ext>
              </a:extLst>
            </p:cNvPr>
            <p:cNvSpPr>
              <a:spLocks/>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solidFill>
                <a:schemeClr val="accent5">
                  <a:lumMod val="60000"/>
                  <a:lumOff val="40000"/>
                </a:schemeClr>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543" name="Freeform 9">
              <a:extLst>
                <a:ext uri="{FF2B5EF4-FFF2-40B4-BE49-F238E27FC236}">
                  <a16:creationId xmlns:a16="http://schemas.microsoft.com/office/drawing/2014/main" id="{32291777-E4E2-5A07-ABAA-541154692108}"/>
                </a:ext>
              </a:extLst>
            </p:cNvPr>
            <p:cNvSpPr>
              <a:spLocks/>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solidFill>
                <a:schemeClr val="accent5">
                  <a:lumMod val="60000"/>
                  <a:lumOff val="40000"/>
                </a:schemeClr>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544" name="Freeform 10">
              <a:extLst>
                <a:ext uri="{FF2B5EF4-FFF2-40B4-BE49-F238E27FC236}">
                  <a16:creationId xmlns:a16="http://schemas.microsoft.com/office/drawing/2014/main" id="{4D666D25-1C6C-2D7E-A4DE-3875DC88F69B}"/>
                </a:ext>
              </a:extLst>
            </p:cNvPr>
            <p:cNvSpPr>
              <a:spLocks/>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solidFill>
                <a:schemeClr val="accent5">
                  <a:lumMod val="60000"/>
                  <a:lumOff val="40000"/>
                </a:schemeClr>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545" name="Freeform 11">
              <a:extLst>
                <a:ext uri="{FF2B5EF4-FFF2-40B4-BE49-F238E27FC236}">
                  <a16:creationId xmlns:a16="http://schemas.microsoft.com/office/drawing/2014/main" id="{20CBE669-73E4-81B1-105B-EE9D8E54F0AB}"/>
                </a:ext>
              </a:extLst>
            </p:cNvPr>
            <p:cNvSpPr>
              <a:spLocks/>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solidFill>
                <a:schemeClr val="accent5">
                  <a:lumMod val="60000"/>
                  <a:lumOff val="40000"/>
                </a:schemeClr>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546" name="Freeform 12">
              <a:extLst>
                <a:ext uri="{FF2B5EF4-FFF2-40B4-BE49-F238E27FC236}">
                  <a16:creationId xmlns:a16="http://schemas.microsoft.com/office/drawing/2014/main" id="{8FA2A2CD-AC8D-A210-0654-6AEEE1D78954}"/>
                </a:ext>
              </a:extLst>
            </p:cNvPr>
            <p:cNvSpPr>
              <a:spLocks/>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solidFill>
                <a:schemeClr val="accent5">
                  <a:lumMod val="60000"/>
                  <a:lumOff val="40000"/>
                </a:schemeClr>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547" name="Freeform 13">
              <a:extLst>
                <a:ext uri="{FF2B5EF4-FFF2-40B4-BE49-F238E27FC236}">
                  <a16:creationId xmlns:a16="http://schemas.microsoft.com/office/drawing/2014/main" id="{CEBE58B3-CB8E-F2F0-C61A-0ADF8CDD16A6}"/>
                </a:ext>
              </a:extLst>
            </p:cNvPr>
            <p:cNvSpPr>
              <a:spLocks/>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solidFill>
                <a:schemeClr val="accent5">
                  <a:lumMod val="60000"/>
                  <a:lumOff val="40000"/>
                </a:schemeClr>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548" name="Freeform 14">
              <a:extLst>
                <a:ext uri="{FF2B5EF4-FFF2-40B4-BE49-F238E27FC236}">
                  <a16:creationId xmlns:a16="http://schemas.microsoft.com/office/drawing/2014/main" id="{733E99B9-4DCF-41B2-8A33-B0E4EF037CB3}"/>
                </a:ext>
              </a:extLst>
            </p:cNvPr>
            <p:cNvSpPr>
              <a:spLocks/>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solidFill>
                <a:schemeClr val="accent5">
                  <a:lumMod val="60000"/>
                  <a:lumOff val="40000"/>
                </a:schemeClr>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549" name="Freeform 15">
              <a:extLst>
                <a:ext uri="{FF2B5EF4-FFF2-40B4-BE49-F238E27FC236}">
                  <a16:creationId xmlns:a16="http://schemas.microsoft.com/office/drawing/2014/main" id="{CD12FF79-45ED-3CF4-C031-2059B9F39497}"/>
                </a:ext>
              </a:extLst>
            </p:cNvPr>
            <p:cNvSpPr>
              <a:spLocks/>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grpFill/>
            <a:ln>
              <a:solidFill>
                <a:schemeClr val="accent5">
                  <a:lumMod val="60000"/>
                  <a:lumOff val="40000"/>
                </a:schemeClr>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550" name="Freeform 16">
              <a:extLst>
                <a:ext uri="{FF2B5EF4-FFF2-40B4-BE49-F238E27FC236}">
                  <a16:creationId xmlns:a16="http://schemas.microsoft.com/office/drawing/2014/main" id="{72ABABD9-8EC1-0BF5-01F3-1D87794948A6}"/>
                </a:ext>
              </a:extLst>
            </p:cNvPr>
            <p:cNvSpPr>
              <a:spLocks/>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grpFill/>
            <a:ln>
              <a:solidFill>
                <a:schemeClr val="accent5">
                  <a:lumMod val="60000"/>
                  <a:lumOff val="40000"/>
                </a:schemeClr>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551" name="Freeform 17">
              <a:extLst>
                <a:ext uri="{FF2B5EF4-FFF2-40B4-BE49-F238E27FC236}">
                  <a16:creationId xmlns:a16="http://schemas.microsoft.com/office/drawing/2014/main" id="{F550A0CB-F4CE-1876-24D5-CD104D47C926}"/>
                </a:ext>
              </a:extLst>
            </p:cNvPr>
            <p:cNvSpPr>
              <a:spLocks/>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grpFill/>
            <a:ln>
              <a:solidFill>
                <a:schemeClr val="accent5">
                  <a:lumMod val="60000"/>
                  <a:lumOff val="40000"/>
                </a:schemeClr>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grpSp>
      <p:sp>
        <p:nvSpPr>
          <p:cNvPr id="552" name="TextBox 551">
            <a:extLst>
              <a:ext uri="{FF2B5EF4-FFF2-40B4-BE49-F238E27FC236}">
                <a16:creationId xmlns:a16="http://schemas.microsoft.com/office/drawing/2014/main" id="{875F3EEF-46EB-7664-3195-253913802C19}"/>
              </a:ext>
            </a:extLst>
          </p:cNvPr>
          <p:cNvSpPr txBox="1"/>
          <p:nvPr/>
        </p:nvSpPr>
        <p:spPr>
          <a:xfrm>
            <a:off x="9563683" y="3625738"/>
            <a:ext cx="791224" cy="430837"/>
          </a:xfrm>
          <a:prstGeom prst="rect">
            <a:avLst/>
          </a:prstGeom>
          <a:noFill/>
        </p:spPr>
        <p:txBody>
          <a:bodyPr wrap="square" lIns="121872" tIns="60935" rIns="121872" bIns="60935" rtlCol="0">
            <a:spAutoFit/>
          </a:bodyPr>
          <a:lstStyle/>
          <a:p>
            <a:pPr algn="ctr"/>
            <a:r>
              <a:rPr lang="fr" sz="2000" b="1" i="0">
                <a:solidFill>
                  <a:srgbClr val="000000"/>
                </a:solidFill>
              </a:rPr>
              <a:t>26%</a:t>
            </a:r>
          </a:p>
        </p:txBody>
      </p:sp>
      <p:sp>
        <p:nvSpPr>
          <p:cNvPr id="553" name="Freeform 2">
            <a:extLst>
              <a:ext uri="{FF2B5EF4-FFF2-40B4-BE49-F238E27FC236}">
                <a16:creationId xmlns:a16="http://schemas.microsoft.com/office/drawing/2014/main" id="{96D67C7A-09B9-4F79-8BED-E0DD2CC3BCD6}"/>
              </a:ext>
            </a:extLst>
          </p:cNvPr>
          <p:cNvSpPr>
            <a:spLocks noChangeArrowheads="1"/>
          </p:cNvSpPr>
          <p:nvPr/>
        </p:nvSpPr>
        <p:spPr bwMode="auto">
          <a:xfrm>
            <a:off x="9605288" y="4394568"/>
            <a:ext cx="696848" cy="699954"/>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solidFill>
            <a:schemeClr val="bg1">
              <a:lumMod val="95000"/>
            </a:schemeClr>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latin typeface="Calibri Light"/>
            </a:endParaRPr>
          </a:p>
        </p:txBody>
      </p:sp>
      <p:grpSp>
        <p:nvGrpSpPr>
          <p:cNvPr id="554" name="Group 553">
            <a:extLst>
              <a:ext uri="{FF2B5EF4-FFF2-40B4-BE49-F238E27FC236}">
                <a16:creationId xmlns:a16="http://schemas.microsoft.com/office/drawing/2014/main" id="{BB34FD21-7105-24B6-A33A-91D67358CC16}"/>
              </a:ext>
            </a:extLst>
          </p:cNvPr>
          <p:cNvGrpSpPr/>
          <p:nvPr/>
        </p:nvGrpSpPr>
        <p:grpSpPr>
          <a:xfrm>
            <a:off x="9531838" y="4317795"/>
            <a:ext cx="849347" cy="853021"/>
            <a:chOff x="1119258" y="2257147"/>
            <a:chExt cx="1868076" cy="1868076"/>
          </a:xfrm>
          <a:solidFill>
            <a:schemeClr val="accent5">
              <a:lumMod val="60000"/>
              <a:lumOff val="40000"/>
            </a:schemeClr>
          </a:solidFill>
        </p:grpSpPr>
        <p:sp>
          <p:nvSpPr>
            <p:cNvPr id="555" name="Freeform 6">
              <a:extLst>
                <a:ext uri="{FF2B5EF4-FFF2-40B4-BE49-F238E27FC236}">
                  <a16:creationId xmlns:a16="http://schemas.microsoft.com/office/drawing/2014/main" id="{51A402DC-DFF0-30FA-35D1-8B44BB7B5908}"/>
                </a:ext>
              </a:extLst>
            </p:cNvPr>
            <p:cNvSpPr>
              <a:spLocks/>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solidFill>
                <a:schemeClr val="accent5">
                  <a:lumMod val="60000"/>
                  <a:lumOff val="40000"/>
                </a:schemeClr>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556" name="Freeform 7">
              <a:extLst>
                <a:ext uri="{FF2B5EF4-FFF2-40B4-BE49-F238E27FC236}">
                  <a16:creationId xmlns:a16="http://schemas.microsoft.com/office/drawing/2014/main" id="{E02584C2-9338-155C-6B59-5477E9C84251}"/>
                </a:ext>
              </a:extLst>
            </p:cNvPr>
            <p:cNvSpPr>
              <a:spLocks/>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solidFill>
                <a:schemeClr val="accent5">
                  <a:lumMod val="60000"/>
                  <a:lumOff val="40000"/>
                </a:schemeClr>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557" name="Freeform 8">
              <a:extLst>
                <a:ext uri="{FF2B5EF4-FFF2-40B4-BE49-F238E27FC236}">
                  <a16:creationId xmlns:a16="http://schemas.microsoft.com/office/drawing/2014/main" id="{B7C1F4FC-32BB-481D-897D-457CD6EAFCF7}"/>
                </a:ext>
              </a:extLst>
            </p:cNvPr>
            <p:cNvSpPr>
              <a:spLocks/>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solidFill>
                <a:schemeClr val="accent5">
                  <a:lumMod val="60000"/>
                  <a:lumOff val="40000"/>
                </a:schemeClr>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558" name="Freeform 9">
              <a:extLst>
                <a:ext uri="{FF2B5EF4-FFF2-40B4-BE49-F238E27FC236}">
                  <a16:creationId xmlns:a16="http://schemas.microsoft.com/office/drawing/2014/main" id="{6A79CFFD-9C3D-CBA2-7D6F-3B00A709FD2B}"/>
                </a:ext>
              </a:extLst>
            </p:cNvPr>
            <p:cNvSpPr>
              <a:spLocks/>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solidFill>
                <a:schemeClr val="accent5">
                  <a:lumMod val="60000"/>
                  <a:lumOff val="40000"/>
                </a:schemeClr>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559" name="Freeform 10">
              <a:extLst>
                <a:ext uri="{FF2B5EF4-FFF2-40B4-BE49-F238E27FC236}">
                  <a16:creationId xmlns:a16="http://schemas.microsoft.com/office/drawing/2014/main" id="{B145E097-77F3-0FDF-C271-3613C6C6D0FE}"/>
                </a:ext>
              </a:extLst>
            </p:cNvPr>
            <p:cNvSpPr>
              <a:spLocks/>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solidFill>
                <a:schemeClr val="accent5">
                  <a:lumMod val="60000"/>
                  <a:lumOff val="40000"/>
                </a:schemeClr>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560" name="Freeform 11">
              <a:extLst>
                <a:ext uri="{FF2B5EF4-FFF2-40B4-BE49-F238E27FC236}">
                  <a16:creationId xmlns:a16="http://schemas.microsoft.com/office/drawing/2014/main" id="{D6E69D2C-2E4D-4627-4B80-5BF3B7F9A835}"/>
                </a:ext>
              </a:extLst>
            </p:cNvPr>
            <p:cNvSpPr>
              <a:spLocks/>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solidFill>
                <a:schemeClr val="accent5">
                  <a:lumMod val="60000"/>
                  <a:lumOff val="40000"/>
                </a:schemeClr>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561" name="Freeform 12">
              <a:extLst>
                <a:ext uri="{FF2B5EF4-FFF2-40B4-BE49-F238E27FC236}">
                  <a16:creationId xmlns:a16="http://schemas.microsoft.com/office/drawing/2014/main" id="{399548AB-C5C2-1260-4576-CCBDE9849AAB}"/>
                </a:ext>
              </a:extLst>
            </p:cNvPr>
            <p:cNvSpPr>
              <a:spLocks/>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solidFill>
                <a:schemeClr val="accent5">
                  <a:lumMod val="60000"/>
                  <a:lumOff val="40000"/>
                </a:schemeClr>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562" name="Freeform 13">
              <a:extLst>
                <a:ext uri="{FF2B5EF4-FFF2-40B4-BE49-F238E27FC236}">
                  <a16:creationId xmlns:a16="http://schemas.microsoft.com/office/drawing/2014/main" id="{611AFB84-C4AE-3A0A-D29F-A1798A394B63}"/>
                </a:ext>
              </a:extLst>
            </p:cNvPr>
            <p:cNvSpPr>
              <a:spLocks/>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solidFill>
                <a:schemeClr val="accent5">
                  <a:lumMod val="60000"/>
                  <a:lumOff val="40000"/>
                </a:schemeClr>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563" name="Freeform 14">
              <a:extLst>
                <a:ext uri="{FF2B5EF4-FFF2-40B4-BE49-F238E27FC236}">
                  <a16:creationId xmlns:a16="http://schemas.microsoft.com/office/drawing/2014/main" id="{47AF6C15-5048-31FA-791A-41DFABC6DBD7}"/>
                </a:ext>
              </a:extLst>
            </p:cNvPr>
            <p:cNvSpPr>
              <a:spLocks/>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solidFill>
                <a:schemeClr val="accent5">
                  <a:lumMod val="60000"/>
                  <a:lumOff val="40000"/>
                </a:schemeClr>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564" name="Freeform 15">
              <a:extLst>
                <a:ext uri="{FF2B5EF4-FFF2-40B4-BE49-F238E27FC236}">
                  <a16:creationId xmlns:a16="http://schemas.microsoft.com/office/drawing/2014/main" id="{6DD32458-49BB-8C33-68DD-BDDF7A50E12D}"/>
                </a:ext>
              </a:extLst>
            </p:cNvPr>
            <p:cNvSpPr>
              <a:spLocks/>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grpFill/>
            <a:ln>
              <a:solidFill>
                <a:schemeClr val="accent5">
                  <a:lumMod val="60000"/>
                  <a:lumOff val="40000"/>
                </a:schemeClr>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565" name="Freeform 16">
              <a:extLst>
                <a:ext uri="{FF2B5EF4-FFF2-40B4-BE49-F238E27FC236}">
                  <a16:creationId xmlns:a16="http://schemas.microsoft.com/office/drawing/2014/main" id="{7A746CED-2483-DC30-B69E-8BF830A50480}"/>
                </a:ext>
              </a:extLst>
            </p:cNvPr>
            <p:cNvSpPr>
              <a:spLocks/>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grpFill/>
            <a:ln>
              <a:solidFill>
                <a:schemeClr val="accent5">
                  <a:lumMod val="60000"/>
                  <a:lumOff val="40000"/>
                </a:schemeClr>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566" name="Freeform 17">
              <a:extLst>
                <a:ext uri="{FF2B5EF4-FFF2-40B4-BE49-F238E27FC236}">
                  <a16:creationId xmlns:a16="http://schemas.microsoft.com/office/drawing/2014/main" id="{2EDC603D-3DEC-5CB7-C5BA-5DCD5D83D161}"/>
                </a:ext>
              </a:extLst>
            </p:cNvPr>
            <p:cNvSpPr>
              <a:spLocks/>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grpFill/>
            <a:ln>
              <a:solidFill>
                <a:schemeClr val="accent5">
                  <a:lumMod val="60000"/>
                  <a:lumOff val="40000"/>
                </a:schemeClr>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grpSp>
      <p:sp>
        <p:nvSpPr>
          <p:cNvPr id="567" name="TextBox 566">
            <a:extLst>
              <a:ext uri="{FF2B5EF4-FFF2-40B4-BE49-F238E27FC236}">
                <a16:creationId xmlns:a16="http://schemas.microsoft.com/office/drawing/2014/main" id="{CA6CF228-04AD-4B4F-73E1-155BB18B370C}"/>
              </a:ext>
            </a:extLst>
          </p:cNvPr>
          <p:cNvSpPr txBox="1"/>
          <p:nvPr/>
        </p:nvSpPr>
        <p:spPr>
          <a:xfrm>
            <a:off x="9567849" y="4531881"/>
            <a:ext cx="791224" cy="430837"/>
          </a:xfrm>
          <a:prstGeom prst="rect">
            <a:avLst/>
          </a:prstGeom>
          <a:noFill/>
        </p:spPr>
        <p:txBody>
          <a:bodyPr wrap="square" lIns="121872" tIns="60935" rIns="121872" bIns="60935" rtlCol="0">
            <a:spAutoFit/>
          </a:bodyPr>
          <a:lstStyle/>
          <a:p>
            <a:pPr algn="ctr"/>
            <a:r>
              <a:rPr lang="fr" sz="2000" b="1" i="0">
                <a:solidFill>
                  <a:srgbClr val="000000"/>
                </a:solidFill>
              </a:rPr>
              <a:t>22%</a:t>
            </a:r>
          </a:p>
        </p:txBody>
      </p:sp>
      <p:sp>
        <p:nvSpPr>
          <p:cNvPr id="568" name="Freeform 2">
            <a:extLst>
              <a:ext uri="{FF2B5EF4-FFF2-40B4-BE49-F238E27FC236}">
                <a16:creationId xmlns:a16="http://schemas.microsoft.com/office/drawing/2014/main" id="{70C307A6-D05C-CD5C-99FC-5C9A3ACADFA3}"/>
              </a:ext>
            </a:extLst>
          </p:cNvPr>
          <p:cNvSpPr>
            <a:spLocks noChangeArrowheads="1"/>
          </p:cNvSpPr>
          <p:nvPr/>
        </p:nvSpPr>
        <p:spPr bwMode="auto">
          <a:xfrm>
            <a:off x="9604837" y="5309909"/>
            <a:ext cx="696848" cy="699954"/>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solidFill>
            <a:schemeClr val="bg1">
              <a:lumMod val="95000"/>
            </a:schemeClr>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latin typeface="Calibri Light"/>
            </a:endParaRPr>
          </a:p>
        </p:txBody>
      </p:sp>
      <p:grpSp>
        <p:nvGrpSpPr>
          <p:cNvPr id="569" name="Group 568">
            <a:extLst>
              <a:ext uri="{FF2B5EF4-FFF2-40B4-BE49-F238E27FC236}">
                <a16:creationId xmlns:a16="http://schemas.microsoft.com/office/drawing/2014/main" id="{616252B9-F462-A484-4D08-AFC437F4BA8F}"/>
              </a:ext>
            </a:extLst>
          </p:cNvPr>
          <p:cNvGrpSpPr/>
          <p:nvPr/>
        </p:nvGrpSpPr>
        <p:grpSpPr>
          <a:xfrm>
            <a:off x="9531387" y="5233136"/>
            <a:ext cx="849347" cy="853021"/>
            <a:chOff x="1119258" y="2257147"/>
            <a:chExt cx="1868076" cy="1868076"/>
          </a:xfrm>
          <a:solidFill>
            <a:schemeClr val="accent5">
              <a:lumMod val="60000"/>
              <a:lumOff val="40000"/>
            </a:schemeClr>
          </a:solidFill>
        </p:grpSpPr>
        <p:sp>
          <p:nvSpPr>
            <p:cNvPr id="570" name="Freeform 6">
              <a:extLst>
                <a:ext uri="{FF2B5EF4-FFF2-40B4-BE49-F238E27FC236}">
                  <a16:creationId xmlns:a16="http://schemas.microsoft.com/office/drawing/2014/main" id="{821FDB63-7331-3171-7B8C-2BFA0FFFF1BF}"/>
                </a:ext>
              </a:extLst>
            </p:cNvPr>
            <p:cNvSpPr>
              <a:spLocks/>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solidFill>
                <a:schemeClr val="accent5">
                  <a:lumMod val="60000"/>
                  <a:lumOff val="40000"/>
                </a:schemeClr>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571" name="Freeform 7">
              <a:extLst>
                <a:ext uri="{FF2B5EF4-FFF2-40B4-BE49-F238E27FC236}">
                  <a16:creationId xmlns:a16="http://schemas.microsoft.com/office/drawing/2014/main" id="{A4F7566D-4B6D-C823-B620-124D99D6273C}"/>
                </a:ext>
              </a:extLst>
            </p:cNvPr>
            <p:cNvSpPr>
              <a:spLocks/>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solidFill>
                <a:schemeClr val="accent5">
                  <a:lumMod val="60000"/>
                  <a:lumOff val="40000"/>
                </a:schemeClr>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572" name="Freeform 8">
              <a:extLst>
                <a:ext uri="{FF2B5EF4-FFF2-40B4-BE49-F238E27FC236}">
                  <a16:creationId xmlns:a16="http://schemas.microsoft.com/office/drawing/2014/main" id="{0B2C5F3E-4535-3846-64FB-966AFEE7DDFA}"/>
                </a:ext>
              </a:extLst>
            </p:cNvPr>
            <p:cNvSpPr>
              <a:spLocks/>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solidFill>
                <a:schemeClr val="accent5">
                  <a:lumMod val="60000"/>
                  <a:lumOff val="40000"/>
                </a:schemeClr>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573" name="Freeform 9">
              <a:extLst>
                <a:ext uri="{FF2B5EF4-FFF2-40B4-BE49-F238E27FC236}">
                  <a16:creationId xmlns:a16="http://schemas.microsoft.com/office/drawing/2014/main" id="{88680C92-7EF3-4100-C282-BAA4349B058F}"/>
                </a:ext>
              </a:extLst>
            </p:cNvPr>
            <p:cNvSpPr>
              <a:spLocks/>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solidFill>
                <a:schemeClr val="accent5">
                  <a:lumMod val="60000"/>
                  <a:lumOff val="40000"/>
                </a:schemeClr>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574" name="Freeform 10">
              <a:extLst>
                <a:ext uri="{FF2B5EF4-FFF2-40B4-BE49-F238E27FC236}">
                  <a16:creationId xmlns:a16="http://schemas.microsoft.com/office/drawing/2014/main" id="{9B97A118-ABAF-7886-502C-2D83F032A666}"/>
                </a:ext>
              </a:extLst>
            </p:cNvPr>
            <p:cNvSpPr>
              <a:spLocks/>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solidFill>
                <a:schemeClr val="accent5">
                  <a:lumMod val="60000"/>
                  <a:lumOff val="40000"/>
                </a:schemeClr>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575" name="Freeform 11">
              <a:extLst>
                <a:ext uri="{FF2B5EF4-FFF2-40B4-BE49-F238E27FC236}">
                  <a16:creationId xmlns:a16="http://schemas.microsoft.com/office/drawing/2014/main" id="{DE99EB07-946A-43E5-FC65-F6951F70FD44}"/>
                </a:ext>
              </a:extLst>
            </p:cNvPr>
            <p:cNvSpPr>
              <a:spLocks/>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solidFill>
                <a:schemeClr val="accent5">
                  <a:lumMod val="60000"/>
                  <a:lumOff val="40000"/>
                </a:schemeClr>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576" name="Freeform 12">
              <a:extLst>
                <a:ext uri="{FF2B5EF4-FFF2-40B4-BE49-F238E27FC236}">
                  <a16:creationId xmlns:a16="http://schemas.microsoft.com/office/drawing/2014/main" id="{7DCA2A22-312E-1B73-1002-5A79A008D7DE}"/>
                </a:ext>
              </a:extLst>
            </p:cNvPr>
            <p:cNvSpPr>
              <a:spLocks/>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solidFill>
                <a:schemeClr val="accent5">
                  <a:lumMod val="60000"/>
                  <a:lumOff val="40000"/>
                </a:schemeClr>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577" name="Freeform 13">
              <a:extLst>
                <a:ext uri="{FF2B5EF4-FFF2-40B4-BE49-F238E27FC236}">
                  <a16:creationId xmlns:a16="http://schemas.microsoft.com/office/drawing/2014/main" id="{AC8158D0-B2CB-0050-A768-75740B8B7DBF}"/>
                </a:ext>
              </a:extLst>
            </p:cNvPr>
            <p:cNvSpPr>
              <a:spLocks/>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solidFill>
                <a:schemeClr val="accent5">
                  <a:lumMod val="60000"/>
                  <a:lumOff val="40000"/>
                </a:schemeClr>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578" name="Freeform 14">
              <a:extLst>
                <a:ext uri="{FF2B5EF4-FFF2-40B4-BE49-F238E27FC236}">
                  <a16:creationId xmlns:a16="http://schemas.microsoft.com/office/drawing/2014/main" id="{6831A319-397A-6A15-EFB1-40D3EA4BBDBB}"/>
                </a:ext>
              </a:extLst>
            </p:cNvPr>
            <p:cNvSpPr>
              <a:spLocks/>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solidFill>
                <a:schemeClr val="accent5">
                  <a:lumMod val="60000"/>
                  <a:lumOff val="40000"/>
                </a:schemeClr>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579" name="Freeform 15">
              <a:extLst>
                <a:ext uri="{FF2B5EF4-FFF2-40B4-BE49-F238E27FC236}">
                  <a16:creationId xmlns:a16="http://schemas.microsoft.com/office/drawing/2014/main" id="{BAF33F09-3001-7018-0842-434E536E699A}"/>
                </a:ext>
              </a:extLst>
            </p:cNvPr>
            <p:cNvSpPr>
              <a:spLocks/>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grpFill/>
            <a:ln>
              <a:solidFill>
                <a:schemeClr val="accent5">
                  <a:lumMod val="60000"/>
                  <a:lumOff val="40000"/>
                </a:schemeClr>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580" name="Freeform 16">
              <a:extLst>
                <a:ext uri="{FF2B5EF4-FFF2-40B4-BE49-F238E27FC236}">
                  <a16:creationId xmlns:a16="http://schemas.microsoft.com/office/drawing/2014/main" id="{4625FCE3-3EF5-004F-794B-E6F2E79DBE8A}"/>
                </a:ext>
              </a:extLst>
            </p:cNvPr>
            <p:cNvSpPr>
              <a:spLocks/>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grpFill/>
            <a:ln>
              <a:solidFill>
                <a:schemeClr val="accent5">
                  <a:lumMod val="60000"/>
                  <a:lumOff val="40000"/>
                </a:schemeClr>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581" name="Freeform 17">
              <a:extLst>
                <a:ext uri="{FF2B5EF4-FFF2-40B4-BE49-F238E27FC236}">
                  <a16:creationId xmlns:a16="http://schemas.microsoft.com/office/drawing/2014/main" id="{C492570E-5807-CA82-375B-B83135753A88}"/>
                </a:ext>
              </a:extLst>
            </p:cNvPr>
            <p:cNvSpPr>
              <a:spLocks/>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grpFill/>
            <a:ln>
              <a:solidFill>
                <a:schemeClr val="accent5">
                  <a:lumMod val="60000"/>
                  <a:lumOff val="40000"/>
                </a:schemeClr>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grpSp>
      <p:sp>
        <p:nvSpPr>
          <p:cNvPr id="582" name="TextBox 581">
            <a:extLst>
              <a:ext uri="{FF2B5EF4-FFF2-40B4-BE49-F238E27FC236}">
                <a16:creationId xmlns:a16="http://schemas.microsoft.com/office/drawing/2014/main" id="{9FA44375-363F-541A-726B-741298CAA5AC}"/>
              </a:ext>
            </a:extLst>
          </p:cNvPr>
          <p:cNvSpPr txBox="1"/>
          <p:nvPr/>
        </p:nvSpPr>
        <p:spPr>
          <a:xfrm>
            <a:off x="9567398" y="5447222"/>
            <a:ext cx="791224" cy="430837"/>
          </a:xfrm>
          <a:prstGeom prst="rect">
            <a:avLst/>
          </a:prstGeom>
          <a:noFill/>
        </p:spPr>
        <p:txBody>
          <a:bodyPr wrap="square" lIns="121872" tIns="60935" rIns="121872" bIns="60935" rtlCol="0">
            <a:spAutoFit/>
          </a:bodyPr>
          <a:lstStyle/>
          <a:p>
            <a:pPr algn="ctr"/>
            <a:r>
              <a:rPr lang="fr" sz="2000" b="1" i="0">
                <a:solidFill>
                  <a:srgbClr val="000000"/>
                </a:solidFill>
              </a:rPr>
              <a:t>2%</a:t>
            </a:r>
          </a:p>
        </p:txBody>
      </p:sp>
      <p:sp>
        <p:nvSpPr>
          <p:cNvPr id="588" name="TextBox 587">
            <a:extLst>
              <a:ext uri="{FF2B5EF4-FFF2-40B4-BE49-F238E27FC236}">
                <a16:creationId xmlns:a16="http://schemas.microsoft.com/office/drawing/2014/main" id="{9F35FF59-A3F5-339B-3C65-248E91A5DA34}"/>
              </a:ext>
            </a:extLst>
          </p:cNvPr>
          <p:cNvSpPr txBox="1"/>
          <p:nvPr/>
        </p:nvSpPr>
        <p:spPr>
          <a:xfrm>
            <a:off x="10377019" y="1729360"/>
            <a:ext cx="1832819" cy="553998"/>
          </a:xfrm>
          <a:prstGeom prst="rect">
            <a:avLst/>
          </a:prstGeom>
        </p:spPr>
        <p:txBody>
          <a:bodyPr wrap="square" rtlCol="0">
            <a:spAutoFit/>
          </a:bodyPr>
          <a:lstStyle/>
          <a:p>
            <a:pPr algn="l"/>
            <a:r>
              <a:rPr lang="fr" sz="1800" b="1" i="0">
                <a:solidFill>
                  <a:srgbClr val="000000"/>
                </a:solidFill>
              </a:rPr>
              <a:t>Centre urbain</a:t>
            </a:r>
          </a:p>
          <a:p>
            <a:pPr algn="l"/>
            <a:r>
              <a:rPr lang="fr" sz="1200" b="1" i="0">
                <a:solidFill>
                  <a:srgbClr val="000000"/>
                </a:solidFill>
              </a:rPr>
              <a:t>100,000 personnes ou plus</a:t>
            </a:r>
          </a:p>
        </p:txBody>
      </p:sp>
      <p:sp>
        <p:nvSpPr>
          <p:cNvPr id="589" name="TextBox 588">
            <a:extLst>
              <a:ext uri="{FF2B5EF4-FFF2-40B4-BE49-F238E27FC236}">
                <a16:creationId xmlns:a16="http://schemas.microsoft.com/office/drawing/2014/main" id="{C132E809-ECD4-E65A-E064-CB34D574A156}"/>
              </a:ext>
            </a:extLst>
          </p:cNvPr>
          <p:cNvSpPr txBox="1"/>
          <p:nvPr/>
        </p:nvSpPr>
        <p:spPr>
          <a:xfrm>
            <a:off x="10343711" y="2653604"/>
            <a:ext cx="1650157" cy="553998"/>
          </a:xfrm>
          <a:prstGeom prst="rect">
            <a:avLst/>
          </a:prstGeom>
        </p:spPr>
        <p:txBody>
          <a:bodyPr wrap="square" rtlCol="0">
            <a:spAutoFit/>
          </a:bodyPr>
          <a:lstStyle/>
          <a:p>
            <a:pPr algn="l"/>
            <a:r>
              <a:rPr lang="fr" sz="1800" b="1" i="0">
                <a:solidFill>
                  <a:srgbClr val="000000"/>
                </a:solidFill>
              </a:rPr>
              <a:t>Centre moyen</a:t>
            </a:r>
          </a:p>
          <a:p>
            <a:pPr algn="l"/>
            <a:r>
              <a:rPr lang="fr" sz="1200" b="1" i="0">
                <a:solidFill>
                  <a:srgbClr val="000000"/>
                </a:solidFill>
              </a:rPr>
              <a:t>Moins de 100,000 personnes</a:t>
            </a:r>
          </a:p>
        </p:txBody>
      </p:sp>
      <p:sp>
        <p:nvSpPr>
          <p:cNvPr id="590" name="TextBox 589">
            <a:extLst>
              <a:ext uri="{FF2B5EF4-FFF2-40B4-BE49-F238E27FC236}">
                <a16:creationId xmlns:a16="http://schemas.microsoft.com/office/drawing/2014/main" id="{B7FA6D71-7DA3-401C-1169-4494D22E5BEC}"/>
              </a:ext>
            </a:extLst>
          </p:cNvPr>
          <p:cNvSpPr txBox="1"/>
          <p:nvPr/>
        </p:nvSpPr>
        <p:spPr>
          <a:xfrm>
            <a:off x="10353603" y="3548725"/>
            <a:ext cx="1593851" cy="553998"/>
          </a:xfrm>
          <a:prstGeom prst="rect">
            <a:avLst/>
          </a:prstGeom>
        </p:spPr>
        <p:txBody>
          <a:bodyPr wrap="square" rtlCol="0">
            <a:spAutoFit/>
          </a:bodyPr>
          <a:lstStyle/>
          <a:p>
            <a:pPr algn="l"/>
            <a:r>
              <a:rPr lang="fr" sz="1800" b="1" i="0">
                <a:solidFill>
                  <a:srgbClr val="000000"/>
                </a:solidFill>
              </a:rPr>
              <a:t>Petit centre</a:t>
            </a:r>
          </a:p>
          <a:p>
            <a:pPr algn="l"/>
            <a:r>
              <a:rPr lang="fr" sz="1200" b="1" i="0">
                <a:solidFill>
                  <a:srgbClr val="000000"/>
                </a:solidFill>
              </a:rPr>
              <a:t>Moins de 30,000 personnes</a:t>
            </a:r>
          </a:p>
        </p:txBody>
      </p:sp>
      <p:sp>
        <p:nvSpPr>
          <p:cNvPr id="591" name="TextBox 590">
            <a:extLst>
              <a:ext uri="{FF2B5EF4-FFF2-40B4-BE49-F238E27FC236}">
                <a16:creationId xmlns:a16="http://schemas.microsoft.com/office/drawing/2014/main" id="{B3CCB733-FBC9-EE6E-EC72-735FE8697A7C}"/>
              </a:ext>
            </a:extLst>
          </p:cNvPr>
          <p:cNvSpPr txBox="1"/>
          <p:nvPr/>
        </p:nvSpPr>
        <p:spPr>
          <a:xfrm>
            <a:off x="10353603" y="4474324"/>
            <a:ext cx="1593851" cy="553998"/>
          </a:xfrm>
          <a:prstGeom prst="rect">
            <a:avLst/>
          </a:prstGeom>
        </p:spPr>
        <p:txBody>
          <a:bodyPr wrap="square" rtlCol="0">
            <a:spAutoFit/>
          </a:bodyPr>
          <a:lstStyle/>
          <a:p>
            <a:pPr algn="l"/>
            <a:r>
              <a:rPr lang="fr" sz="1800" b="1" i="0">
                <a:solidFill>
                  <a:srgbClr val="000000"/>
                </a:solidFill>
              </a:rPr>
              <a:t>Centre rural</a:t>
            </a:r>
          </a:p>
          <a:p>
            <a:pPr algn="l"/>
            <a:r>
              <a:rPr lang="fr" sz="1200" b="1" i="0">
                <a:solidFill>
                  <a:srgbClr val="000000"/>
                </a:solidFill>
              </a:rPr>
              <a:t>Moins de 1,000 personnes</a:t>
            </a:r>
          </a:p>
        </p:txBody>
      </p:sp>
      <p:sp>
        <p:nvSpPr>
          <p:cNvPr id="592" name="TextBox 591">
            <a:extLst>
              <a:ext uri="{FF2B5EF4-FFF2-40B4-BE49-F238E27FC236}">
                <a16:creationId xmlns:a16="http://schemas.microsoft.com/office/drawing/2014/main" id="{2C1700DC-770D-FC4B-3C8D-854EC37979AC}"/>
              </a:ext>
            </a:extLst>
          </p:cNvPr>
          <p:cNvSpPr txBox="1"/>
          <p:nvPr/>
        </p:nvSpPr>
        <p:spPr>
          <a:xfrm>
            <a:off x="10353603" y="5502907"/>
            <a:ext cx="1593851" cy="369332"/>
          </a:xfrm>
          <a:prstGeom prst="rect">
            <a:avLst/>
          </a:prstGeom>
        </p:spPr>
        <p:txBody>
          <a:bodyPr wrap="square" rtlCol="0">
            <a:spAutoFit/>
          </a:bodyPr>
          <a:lstStyle/>
          <a:p>
            <a:pPr algn="l"/>
            <a:r>
              <a:rPr lang="fr" sz="1800" b="1" i="0">
                <a:solidFill>
                  <a:srgbClr val="000000"/>
                </a:solidFill>
              </a:rPr>
              <a:t>Incertain(e)</a:t>
            </a:r>
          </a:p>
        </p:txBody>
      </p:sp>
      <p:sp>
        <p:nvSpPr>
          <p:cNvPr id="595" name="TextBox 594">
            <a:extLst>
              <a:ext uri="{FF2B5EF4-FFF2-40B4-BE49-F238E27FC236}">
                <a16:creationId xmlns:a16="http://schemas.microsoft.com/office/drawing/2014/main" id="{C52DAFC8-F160-92BF-12DF-B24FE65AB6FC}"/>
              </a:ext>
            </a:extLst>
          </p:cNvPr>
          <p:cNvSpPr txBox="1"/>
          <p:nvPr/>
        </p:nvSpPr>
        <p:spPr>
          <a:xfrm>
            <a:off x="2943378" y="1128613"/>
            <a:ext cx="2525403" cy="400110"/>
          </a:xfrm>
          <a:prstGeom prst="rect">
            <a:avLst/>
          </a:prstGeom>
        </p:spPr>
        <p:txBody>
          <a:bodyPr wrap="square" rtlCol="0">
            <a:spAutoFit/>
          </a:bodyPr>
          <a:lstStyle/>
          <a:p>
            <a:pPr algn="ctr"/>
            <a:r>
              <a:rPr lang="en-CA" sz="2000" b="1" u="sng">
                <a:solidFill>
                  <a:srgbClr val="000000"/>
                </a:solidFill>
              </a:rPr>
              <a:t>G</a:t>
            </a:r>
            <a:r>
              <a:rPr lang="en-CA" sz="2000" b="1" i="0" u="sng">
                <a:solidFill>
                  <a:srgbClr val="000000"/>
                </a:solidFill>
              </a:rPr>
              <a:t>enre</a:t>
            </a:r>
            <a:endParaRPr lang="fr" sz="2000" b="1" i="0" u="sng">
              <a:solidFill>
                <a:srgbClr val="000000"/>
              </a:solidFill>
            </a:endParaRPr>
          </a:p>
        </p:txBody>
      </p:sp>
      <p:sp>
        <p:nvSpPr>
          <p:cNvPr id="596" name="TextBox 595">
            <a:extLst>
              <a:ext uri="{FF2B5EF4-FFF2-40B4-BE49-F238E27FC236}">
                <a16:creationId xmlns:a16="http://schemas.microsoft.com/office/drawing/2014/main" id="{987B40BC-27AC-B85C-1E6D-AC767C59044B}"/>
              </a:ext>
            </a:extLst>
          </p:cNvPr>
          <p:cNvSpPr txBox="1"/>
          <p:nvPr/>
        </p:nvSpPr>
        <p:spPr>
          <a:xfrm>
            <a:off x="6194454" y="1128613"/>
            <a:ext cx="3209219" cy="400110"/>
          </a:xfrm>
          <a:prstGeom prst="rect">
            <a:avLst/>
          </a:prstGeom>
        </p:spPr>
        <p:txBody>
          <a:bodyPr wrap="square" rtlCol="0">
            <a:spAutoFit/>
          </a:bodyPr>
          <a:lstStyle/>
          <a:p>
            <a:pPr algn="ctr"/>
            <a:r>
              <a:rPr lang="fr" sz="2000" b="1" i="0" u="sng">
                <a:solidFill>
                  <a:srgbClr val="000000"/>
                </a:solidFill>
              </a:rPr>
              <a:t>Taille de la communauté</a:t>
            </a:r>
          </a:p>
        </p:txBody>
      </p:sp>
      <p:sp>
        <p:nvSpPr>
          <p:cNvPr id="29" name="Content Placeholder 12">
            <a:extLst>
              <a:ext uri="{FF2B5EF4-FFF2-40B4-BE49-F238E27FC236}">
                <a16:creationId xmlns:a16="http://schemas.microsoft.com/office/drawing/2014/main" id="{7F4D9B2A-9F8F-14A0-5375-3325899FFDAB}"/>
              </a:ext>
            </a:extLst>
          </p:cNvPr>
          <p:cNvSpPr txBox="1">
            <a:spLocks/>
          </p:cNvSpPr>
          <p:nvPr/>
        </p:nvSpPr>
        <p:spPr>
          <a:xfrm>
            <a:off x="244475" y="6287900"/>
            <a:ext cx="9280133" cy="40658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lumMod val="65000"/>
                    <a:lumOff val="35000"/>
                  </a:schemeClr>
                </a:solidFill>
                <a:latin typeface="Calibri" panose="020F0502020204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65000"/>
                    <a:lumOff val="35000"/>
                  </a:schemeClr>
                </a:solidFill>
                <a:latin typeface="Calibri" panose="020F050202020403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400" kern="1200">
                <a:solidFill>
                  <a:schemeClr val="tx1">
                    <a:lumMod val="65000"/>
                    <a:lumOff val="35000"/>
                  </a:schemeClr>
                </a:solidFill>
                <a:latin typeface="Calibri" panose="020F050202020403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lumMod val="65000"/>
                    <a:lumOff val="35000"/>
                  </a:schemeClr>
                </a:solidFill>
                <a:latin typeface="Calibri" panose="020F050202020403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lumMod val="65000"/>
                    <a:lumOff val="35000"/>
                  </a:schemeClr>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fr" b="0" i="0">
                <a:solidFill>
                  <a:srgbClr val="000000"/>
                </a:solidFill>
              </a:rPr>
              <a:t>Source: Association des femmes autochtones du Canada (AFAC), sondage en ligne hébergé sur Simple Survey lancé au début de septembre 2022 et fermé le 30 septembre 2022, n = 267</a:t>
            </a:r>
          </a:p>
        </p:txBody>
      </p:sp>
      <p:grpSp>
        <p:nvGrpSpPr>
          <p:cNvPr id="7" name="Group 6">
            <a:extLst>
              <a:ext uri="{FF2B5EF4-FFF2-40B4-BE49-F238E27FC236}">
                <a16:creationId xmlns:a16="http://schemas.microsoft.com/office/drawing/2014/main" id="{E8D4E8A2-4309-574F-787D-DFEC18E6390D}"/>
              </a:ext>
            </a:extLst>
          </p:cNvPr>
          <p:cNvGrpSpPr>
            <a:grpSpLocks/>
          </p:cNvGrpSpPr>
          <p:nvPr/>
        </p:nvGrpSpPr>
        <p:grpSpPr bwMode="auto">
          <a:xfrm>
            <a:off x="6203349" y="1761744"/>
            <a:ext cx="423592" cy="573045"/>
            <a:chOff x="398463" y="2662238"/>
            <a:chExt cx="612775" cy="2065338"/>
          </a:xfrm>
          <a:solidFill>
            <a:schemeClr val="bg1"/>
          </a:solidFill>
        </p:grpSpPr>
        <p:sp>
          <p:nvSpPr>
            <p:cNvPr id="8" name="Freeform 87">
              <a:extLst>
                <a:ext uri="{FF2B5EF4-FFF2-40B4-BE49-F238E27FC236}">
                  <a16:creationId xmlns:a16="http://schemas.microsoft.com/office/drawing/2014/main" id="{947F357B-6566-3700-5FD8-57F50B86FA1F}"/>
                </a:ext>
              </a:extLst>
            </p:cNvPr>
            <p:cNvSpPr>
              <a:spLocks/>
            </p:cNvSpPr>
            <p:nvPr/>
          </p:nvSpPr>
          <p:spPr bwMode="auto">
            <a:xfrm>
              <a:off x="398463" y="2662238"/>
              <a:ext cx="612775" cy="2065338"/>
            </a:xfrm>
            <a:custGeom>
              <a:avLst/>
              <a:gdLst>
                <a:gd name="T0" fmla="*/ 342 w 386"/>
                <a:gd name="T1" fmla="*/ 168 h 1301"/>
                <a:gd name="T2" fmla="*/ 342 w 386"/>
                <a:gd name="T3" fmla="*/ 82 h 1301"/>
                <a:gd name="T4" fmla="*/ 306 w 386"/>
                <a:gd name="T5" fmla="*/ 82 h 1301"/>
                <a:gd name="T6" fmla="*/ 306 w 386"/>
                <a:gd name="T7" fmla="*/ 0 h 1301"/>
                <a:gd name="T8" fmla="*/ 71 w 386"/>
                <a:gd name="T9" fmla="*/ 0 h 1301"/>
                <a:gd name="T10" fmla="*/ 71 w 386"/>
                <a:gd name="T11" fmla="*/ 82 h 1301"/>
                <a:gd name="T12" fmla="*/ 35 w 386"/>
                <a:gd name="T13" fmla="*/ 82 h 1301"/>
                <a:gd name="T14" fmla="*/ 35 w 386"/>
                <a:gd name="T15" fmla="*/ 168 h 1301"/>
                <a:gd name="T16" fmla="*/ 0 w 386"/>
                <a:gd name="T17" fmla="*/ 168 h 1301"/>
                <a:gd name="T18" fmla="*/ 0 w 386"/>
                <a:gd name="T19" fmla="*/ 1301 h 1301"/>
                <a:gd name="T20" fmla="*/ 386 w 386"/>
                <a:gd name="T21" fmla="*/ 1301 h 1301"/>
                <a:gd name="T22" fmla="*/ 386 w 386"/>
                <a:gd name="T23" fmla="*/ 168 h 1301"/>
                <a:gd name="T24" fmla="*/ 342 w 386"/>
                <a:gd name="T25" fmla="*/ 168 h 1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6" h="1301">
                  <a:moveTo>
                    <a:pt x="342" y="168"/>
                  </a:moveTo>
                  <a:lnTo>
                    <a:pt x="342" y="82"/>
                  </a:lnTo>
                  <a:lnTo>
                    <a:pt x="306" y="82"/>
                  </a:lnTo>
                  <a:lnTo>
                    <a:pt x="306" y="0"/>
                  </a:lnTo>
                  <a:lnTo>
                    <a:pt x="71" y="0"/>
                  </a:lnTo>
                  <a:lnTo>
                    <a:pt x="71" y="82"/>
                  </a:lnTo>
                  <a:lnTo>
                    <a:pt x="35" y="82"/>
                  </a:lnTo>
                  <a:lnTo>
                    <a:pt x="35" y="168"/>
                  </a:lnTo>
                  <a:lnTo>
                    <a:pt x="0" y="168"/>
                  </a:lnTo>
                  <a:lnTo>
                    <a:pt x="0" y="1301"/>
                  </a:lnTo>
                  <a:lnTo>
                    <a:pt x="386" y="1301"/>
                  </a:lnTo>
                  <a:lnTo>
                    <a:pt x="386" y="168"/>
                  </a:lnTo>
                  <a:lnTo>
                    <a:pt x="342" y="168"/>
                  </a:lnTo>
                  <a:close/>
                </a:path>
              </a:pathLst>
            </a:custGeom>
            <a:solidFill>
              <a:schemeClr val="accent5">
                <a:lumMod val="60000"/>
                <a:lumOff val="40000"/>
              </a:schemeClr>
            </a:solidFill>
            <a:ln>
              <a:noFill/>
            </a:ln>
          </p:spPr>
          <p:txBody>
            <a:bodyPr/>
            <a:lstStyle/>
            <a:p>
              <a:pPr eaLnBrk="1" fontAlgn="auto" hangingPunct="1">
                <a:spcBef>
                  <a:spcPts val="0"/>
                </a:spcBef>
                <a:spcAft>
                  <a:spcPts val="0"/>
                </a:spcAft>
                <a:defRPr/>
              </a:pPr>
              <a:endParaRPr lang="en-US">
                <a:latin typeface="+mn-lt"/>
              </a:endParaRPr>
            </a:p>
          </p:txBody>
        </p:sp>
        <p:sp>
          <p:nvSpPr>
            <p:cNvPr id="10" name="Rectangle 88">
              <a:extLst>
                <a:ext uri="{FF2B5EF4-FFF2-40B4-BE49-F238E27FC236}">
                  <a16:creationId xmlns:a16="http://schemas.microsoft.com/office/drawing/2014/main" id="{3DBB655A-4E1F-74BC-E005-C445E96C5ED3}"/>
                </a:ext>
              </a:extLst>
            </p:cNvPr>
            <p:cNvSpPr>
              <a:spLocks noChangeArrowheads="1"/>
            </p:cNvSpPr>
            <p:nvPr/>
          </p:nvSpPr>
          <p:spPr bwMode="auto">
            <a:xfrm>
              <a:off x="482600"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1" name="Rectangle 89">
              <a:extLst>
                <a:ext uri="{FF2B5EF4-FFF2-40B4-BE49-F238E27FC236}">
                  <a16:creationId xmlns:a16="http://schemas.microsoft.com/office/drawing/2014/main" id="{C5597431-6808-36B7-7584-AE8E2CD68F86}"/>
                </a:ext>
              </a:extLst>
            </p:cNvPr>
            <p:cNvSpPr>
              <a:spLocks noChangeArrowheads="1"/>
            </p:cNvSpPr>
            <p:nvPr/>
          </p:nvSpPr>
          <p:spPr bwMode="auto">
            <a:xfrm>
              <a:off x="601663" y="3027363"/>
              <a:ext cx="74612"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4" name="Rectangle 90">
              <a:extLst>
                <a:ext uri="{FF2B5EF4-FFF2-40B4-BE49-F238E27FC236}">
                  <a16:creationId xmlns:a16="http://schemas.microsoft.com/office/drawing/2014/main" id="{8182C731-B0B0-8812-D6AE-696B45E0B136}"/>
                </a:ext>
              </a:extLst>
            </p:cNvPr>
            <p:cNvSpPr>
              <a:spLocks noChangeArrowheads="1"/>
            </p:cNvSpPr>
            <p:nvPr/>
          </p:nvSpPr>
          <p:spPr bwMode="auto">
            <a:xfrm>
              <a:off x="719138"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30" name="Rectangle 91">
              <a:extLst>
                <a:ext uri="{FF2B5EF4-FFF2-40B4-BE49-F238E27FC236}">
                  <a16:creationId xmlns:a16="http://schemas.microsoft.com/office/drawing/2014/main" id="{8E8F2732-F96B-90E4-967F-6A6AF7B618C5}"/>
                </a:ext>
              </a:extLst>
            </p:cNvPr>
            <p:cNvSpPr>
              <a:spLocks noChangeArrowheads="1"/>
            </p:cNvSpPr>
            <p:nvPr/>
          </p:nvSpPr>
          <p:spPr bwMode="auto">
            <a:xfrm>
              <a:off x="838200" y="3027363"/>
              <a:ext cx="74613"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31" name="Rectangle 92">
              <a:extLst>
                <a:ext uri="{FF2B5EF4-FFF2-40B4-BE49-F238E27FC236}">
                  <a16:creationId xmlns:a16="http://schemas.microsoft.com/office/drawing/2014/main" id="{DD8B7F52-2E40-E988-2A0A-52ECC3DCA3B1}"/>
                </a:ext>
              </a:extLst>
            </p:cNvPr>
            <p:cNvSpPr>
              <a:spLocks noChangeArrowheads="1"/>
            </p:cNvSpPr>
            <p:nvPr/>
          </p:nvSpPr>
          <p:spPr bwMode="auto">
            <a:xfrm>
              <a:off x="482600"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32" name="Rectangle 93">
              <a:extLst>
                <a:ext uri="{FF2B5EF4-FFF2-40B4-BE49-F238E27FC236}">
                  <a16:creationId xmlns:a16="http://schemas.microsoft.com/office/drawing/2014/main" id="{15997319-8EE5-4E36-F370-A2AC5A659498}"/>
                </a:ext>
              </a:extLst>
            </p:cNvPr>
            <p:cNvSpPr>
              <a:spLocks noChangeArrowheads="1"/>
            </p:cNvSpPr>
            <p:nvPr/>
          </p:nvSpPr>
          <p:spPr bwMode="auto">
            <a:xfrm>
              <a:off x="601663" y="32575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33" name="Rectangle 94">
              <a:extLst>
                <a:ext uri="{FF2B5EF4-FFF2-40B4-BE49-F238E27FC236}">
                  <a16:creationId xmlns:a16="http://schemas.microsoft.com/office/drawing/2014/main" id="{5F8DABA5-00E4-B5FF-C76A-1E01C64F888D}"/>
                </a:ext>
              </a:extLst>
            </p:cNvPr>
            <p:cNvSpPr>
              <a:spLocks noChangeArrowheads="1"/>
            </p:cNvSpPr>
            <p:nvPr/>
          </p:nvSpPr>
          <p:spPr bwMode="auto">
            <a:xfrm>
              <a:off x="719138"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34" name="Rectangle 95">
              <a:extLst>
                <a:ext uri="{FF2B5EF4-FFF2-40B4-BE49-F238E27FC236}">
                  <a16:creationId xmlns:a16="http://schemas.microsoft.com/office/drawing/2014/main" id="{CA88D783-C420-EDF9-35D1-869054BE1D39}"/>
                </a:ext>
              </a:extLst>
            </p:cNvPr>
            <p:cNvSpPr>
              <a:spLocks noChangeArrowheads="1"/>
            </p:cNvSpPr>
            <p:nvPr/>
          </p:nvSpPr>
          <p:spPr bwMode="auto">
            <a:xfrm>
              <a:off x="838200" y="32575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35" name="Rectangle 96">
              <a:extLst>
                <a:ext uri="{FF2B5EF4-FFF2-40B4-BE49-F238E27FC236}">
                  <a16:creationId xmlns:a16="http://schemas.microsoft.com/office/drawing/2014/main" id="{1AA7691E-FFA8-129C-A74F-1C052CB41366}"/>
                </a:ext>
              </a:extLst>
            </p:cNvPr>
            <p:cNvSpPr>
              <a:spLocks noChangeArrowheads="1"/>
            </p:cNvSpPr>
            <p:nvPr/>
          </p:nvSpPr>
          <p:spPr bwMode="auto">
            <a:xfrm>
              <a:off x="482600"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36" name="Rectangle 97">
              <a:extLst>
                <a:ext uri="{FF2B5EF4-FFF2-40B4-BE49-F238E27FC236}">
                  <a16:creationId xmlns:a16="http://schemas.microsoft.com/office/drawing/2014/main" id="{D45913F0-72B0-5CCE-2853-1161C9C41347}"/>
                </a:ext>
              </a:extLst>
            </p:cNvPr>
            <p:cNvSpPr>
              <a:spLocks noChangeArrowheads="1"/>
            </p:cNvSpPr>
            <p:nvPr/>
          </p:nvSpPr>
          <p:spPr bwMode="auto">
            <a:xfrm>
              <a:off x="601663" y="34861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37" name="Rectangle 98">
              <a:extLst>
                <a:ext uri="{FF2B5EF4-FFF2-40B4-BE49-F238E27FC236}">
                  <a16:creationId xmlns:a16="http://schemas.microsoft.com/office/drawing/2014/main" id="{BD70B92A-E679-CB51-5734-FEC439735427}"/>
                </a:ext>
              </a:extLst>
            </p:cNvPr>
            <p:cNvSpPr>
              <a:spLocks noChangeArrowheads="1"/>
            </p:cNvSpPr>
            <p:nvPr/>
          </p:nvSpPr>
          <p:spPr bwMode="auto">
            <a:xfrm>
              <a:off x="719138"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38" name="Rectangle 99">
              <a:extLst>
                <a:ext uri="{FF2B5EF4-FFF2-40B4-BE49-F238E27FC236}">
                  <a16:creationId xmlns:a16="http://schemas.microsoft.com/office/drawing/2014/main" id="{B8536662-32B7-383C-C8AD-A150AC35FF64}"/>
                </a:ext>
              </a:extLst>
            </p:cNvPr>
            <p:cNvSpPr>
              <a:spLocks noChangeArrowheads="1"/>
            </p:cNvSpPr>
            <p:nvPr/>
          </p:nvSpPr>
          <p:spPr bwMode="auto">
            <a:xfrm>
              <a:off x="838200" y="34861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39" name="Rectangle 100">
              <a:extLst>
                <a:ext uri="{FF2B5EF4-FFF2-40B4-BE49-F238E27FC236}">
                  <a16:creationId xmlns:a16="http://schemas.microsoft.com/office/drawing/2014/main" id="{A12FFC5A-3D9F-F879-D28A-20FDE0EB845E}"/>
                </a:ext>
              </a:extLst>
            </p:cNvPr>
            <p:cNvSpPr>
              <a:spLocks noChangeArrowheads="1"/>
            </p:cNvSpPr>
            <p:nvPr/>
          </p:nvSpPr>
          <p:spPr bwMode="auto">
            <a:xfrm>
              <a:off x="482600"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40" name="Rectangle 101">
              <a:extLst>
                <a:ext uri="{FF2B5EF4-FFF2-40B4-BE49-F238E27FC236}">
                  <a16:creationId xmlns:a16="http://schemas.microsoft.com/office/drawing/2014/main" id="{DDB9CEFE-5E2E-396E-F227-DA39411A116C}"/>
                </a:ext>
              </a:extLst>
            </p:cNvPr>
            <p:cNvSpPr>
              <a:spLocks noChangeArrowheads="1"/>
            </p:cNvSpPr>
            <p:nvPr/>
          </p:nvSpPr>
          <p:spPr bwMode="auto">
            <a:xfrm>
              <a:off x="601663" y="3713163"/>
              <a:ext cx="74612"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41" name="Rectangle 102">
              <a:extLst>
                <a:ext uri="{FF2B5EF4-FFF2-40B4-BE49-F238E27FC236}">
                  <a16:creationId xmlns:a16="http://schemas.microsoft.com/office/drawing/2014/main" id="{278B1C4C-2B1A-5489-0EEA-B43B161E4527}"/>
                </a:ext>
              </a:extLst>
            </p:cNvPr>
            <p:cNvSpPr>
              <a:spLocks noChangeArrowheads="1"/>
            </p:cNvSpPr>
            <p:nvPr/>
          </p:nvSpPr>
          <p:spPr bwMode="auto">
            <a:xfrm>
              <a:off x="719138"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42" name="Rectangle 103">
              <a:extLst>
                <a:ext uri="{FF2B5EF4-FFF2-40B4-BE49-F238E27FC236}">
                  <a16:creationId xmlns:a16="http://schemas.microsoft.com/office/drawing/2014/main" id="{D52D3972-D35F-4DC7-2C3F-FA7D9974BA45}"/>
                </a:ext>
              </a:extLst>
            </p:cNvPr>
            <p:cNvSpPr>
              <a:spLocks noChangeArrowheads="1"/>
            </p:cNvSpPr>
            <p:nvPr/>
          </p:nvSpPr>
          <p:spPr bwMode="auto">
            <a:xfrm>
              <a:off x="838200" y="3713163"/>
              <a:ext cx="74613"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grpSp>
      <p:grpSp>
        <p:nvGrpSpPr>
          <p:cNvPr id="43" name="Group 42">
            <a:extLst>
              <a:ext uri="{FF2B5EF4-FFF2-40B4-BE49-F238E27FC236}">
                <a16:creationId xmlns:a16="http://schemas.microsoft.com/office/drawing/2014/main" id="{B5947418-A2D9-63C4-71C3-E4FCC90F703C}"/>
              </a:ext>
            </a:extLst>
          </p:cNvPr>
          <p:cNvGrpSpPr>
            <a:grpSpLocks/>
          </p:cNvGrpSpPr>
          <p:nvPr/>
        </p:nvGrpSpPr>
        <p:grpSpPr bwMode="auto">
          <a:xfrm>
            <a:off x="6878886" y="1755244"/>
            <a:ext cx="423592" cy="573046"/>
            <a:chOff x="398463" y="2662238"/>
            <a:chExt cx="612775" cy="2065338"/>
          </a:xfrm>
          <a:solidFill>
            <a:schemeClr val="bg1"/>
          </a:solidFill>
        </p:grpSpPr>
        <p:sp>
          <p:nvSpPr>
            <p:cNvPr id="44" name="Freeform 87">
              <a:extLst>
                <a:ext uri="{FF2B5EF4-FFF2-40B4-BE49-F238E27FC236}">
                  <a16:creationId xmlns:a16="http://schemas.microsoft.com/office/drawing/2014/main" id="{C6BC3133-C0D2-1A17-24CD-4D1042342D5A}"/>
                </a:ext>
              </a:extLst>
            </p:cNvPr>
            <p:cNvSpPr>
              <a:spLocks/>
            </p:cNvSpPr>
            <p:nvPr/>
          </p:nvSpPr>
          <p:spPr bwMode="auto">
            <a:xfrm>
              <a:off x="398463" y="2662238"/>
              <a:ext cx="612775" cy="2065338"/>
            </a:xfrm>
            <a:custGeom>
              <a:avLst/>
              <a:gdLst>
                <a:gd name="T0" fmla="*/ 342 w 386"/>
                <a:gd name="T1" fmla="*/ 168 h 1301"/>
                <a:gd name="T2" fmla="*/ 342 w 386"/>
                <a:gd name="T3" fmla="*/ 82 h 1301"/>
                <a:gd name="T4" fmla="*/ 306 w 386"/>
                <a:gd name="T5" fmla="*/ 82 h 1301"/>
                <a:gd name="T6" fmla="*/ 306 w 386"/>
                <a:gd name="T7" fmla="*/ 0 h 1301"/>
                <a:gd name="T8" fmla="*/ 71 w 386"/>
                <a:gd name="T9" fmla="*/ 0 h 1301"/>
                <a:gd name="T10" fmla="*/ 71 w 386"/>
                <a:gd name="T11" fmla="*/ 82 h 1301"/>
                <a:gd name="T12" fmla="*/ 35 w 386"/>
                <a:gd name="T13" fmla="*/ 82 h 1301"/>
                <a:gd name="T14" fmla="*/ 35 w 386"/>
                <a:gd name="T15" fmla="*/ 168 h 1301"/>
                <a:gd name="T16" fmla="*/ 0 w 386"/>
                <a:gd name="T17" fmla="*/ 168 h 1301"/>
                <a:gd name="T18" fmla="*/ 0 w 386"/>
                <a:gd name="T19" fmla="*/ 1301 h 1301"/>
                <a:gd name="T20" fmla="*/ 386 w 386"/>
                <a:gd name="T21" fmla="*/ 1301 h 1301"/>
                <a:gd name="T22" fmla="*/ 386 w 386"/>
                <a:gd name="T23" fmla="*/ 168 h 1301"/>
                <a:gd name="T24" fmla="*/ 342 w 386"/>
                <a:gd name="T25" fmla="*/ 168 h 1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6" h="1301">
                  <a:moveTo>
                    <a:pt x="342" y="168"/>
                  </a:moveTo>
                  <a:lnTo>
                    <a:pt x="342" y="82"/>
                  </a:lnTo>
                  <a:lnTo>
                    <a:pt x="306" y="82"/>
                  </a:lnTo>
                  <a:lnTo>
                    <a:pt x="306" y="0"/>
                  </a:lnTo>
                  <a:lnTo>
                    <a:pt x="71" y="0"/>
                  </a:lnTo>
                  <a:lnTo>
                    <a:pt x="71" y="82"/>
                  </a:lnTo>
                  <a:lnTo>
                    <a:pt x="35" y="82"/>
                  </a:lnTo>
                  <a:lnTo>
                    <a:pt x="35" y="168"/>
                  </a:lnTo>
                  <a:lnTo>
                    <a:pt x="0" y="168"/>
                  </a:lnTo>
                  <a:lnTo>
                    <a:pt x="0" y="1301"/>
                  </a:lnTo>
                  <a:lnTo>
                    <a:pt x="386" y="1301"/>
                  </a:lnTo>
                  <a:lnTo>
                    <a:pt x="386" y="168"/>
                  </a:lnTo>
                  <a:lnTo>
                    <a:pt x="342" y="168"/>
                  </a:lnTo>
                  <a:close/>
                </a:path>
              </a:pathLst>
            </a:custGeom>
            <a:solidFill>
              <a:schemeClr val="bg1">
                <a:lumMod val="85000"/>
              </a:schemeClr>
            </a:solidFill>
            <a:ln>
              <a:noFill/>
            </a:ln>
          </p:spPr>
          <p:txBody>
            <a:bodyPr/>
            <a:lstStyle/>
            <a:p>
              <a:pPr eaLnBrk="1" fontAlgn="auto" hangingPunct="1">
                <a:spcBef>
                  <a:spcPts val="0"/>
                </a:spcBef>
                <a:spcAft>
                  <a:spcPts val="0"/>
                </a:spcAft>
                <a:defRPr/>
              </a:pPr>
              <a:endParaRPr lang="en-US">
                <a:latin typeface="+mn-lt"/>
              </a:endParaRPr>
            </a:p>
          </p:txBody>
        </p:sp>
        <p:sp>
          <p:nvSpPr>
            <p:cNvPr id="45" name="Rectangle 88">
              <a:extLst>
                <a:ext uri="{FF2B5EF4-FFF2-40B4-BE49-F238E27FC236}">
                  <a16:creationId xmlns:a16="http://schemas.microsoft.com/office/drawing/2014/main" id="{BE8E12E1-8BCC-0615-CF90-8B5F9CFC443B}"/>
                </a:ext>
              </a:extLst>
            </p:cNvPr>
            <p:cNvSpPr>
              <a:spLocks noChangeArrowheads="1"/>
            </p:cNvSpPr>
            <p:nvPr/>
          </p:nvSpPr>
          <p:spPr bwMode="auto">
            <a:xfrm>
              <a:off x="482600"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46" name="Rectangle 89">
              <a:extLst>
                <a:ext uri="{FF2B5EF4-FFF2-40B4-BE49-F238E27FC236}">
                  <a16:creationId xmlns:a16="http://schemas.microsoft.com/office/drawing/2014/main" id="{54747A00-E3F9-549F-B1D9-8325933D451C}"/>
                </a:ext>
              </a:extLst>
            </p:cNvPr>
            <p:cNvSpPr>
              <a:spLocks noChangeArrowheads="1"/>
            </p:cNvSpPr>
            <p:nvPr/>
          </p:nvSpPr>
          <p:spPr bwMode="auto">
            <a:xfrm>
              <a:off x="601663" y="3027363"/>
              <a:ext cx="74612"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47" name="Rectangle 90">
              <a:extLst>
                <a:ext uri="{FF2B5EF4-FFF2-40B4-BE49-F238E27FC236}">
                  <a16:creationId xmlns:a16="http://schemas.microsoft.com/office/drawing/2014/main" id="{6577B007-B942-109C-ACC8-6DD561922E55}"/>
                </a:ext>
              </a:extLst>
            </p:cNvPr>
            <p:cNvSpPr>
              <a:spLocks noChangeArrowheads="1"/>
            </p:cNvSpPr>
            <p:nvPr/>
          </p:nvSpPr>
          <p:spPr bwMode="auto">
            <a:xfrm>
              <a:off x="719138"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48" name="Rectangle 91">
              <a:extLst>
                <a:ext uri="{FF2B5EF4-FFF2-40B4-BE49-F238E27FC236}">
                  <a16:creationId xmlns:a16="http://schemas.microsoft.com/office/drawing/2014/main" id="{75861E01-E896-557D-21EE-396F5A59682E}"/>
                </a:ext>
              </a:extLst>
            </p:cNvPr>
            <p:cNvSpPr>
              <a:spLocks noChangeArrowheads="1"/>
            </p:cNvSpPr>
            <p:nvPr/>
          </p:nvSpPr>
          <p:spPr bwMode="auto">
            <a:xfrm>
              <a:off x="838200" y="3027363"/>
              <a:ext cx="74613"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49" name="Rectangle 92">
              <a:extLst>
                <a:ext uri="{FF2B5EF4-FFF2-40B4-BE49-F238E27FC236}">
                  <a16:creationId xmlns:a16="http://schemas.microsoft.com/office/drawing/2014/main" id="{A058C66B-3B37-E1C6-491C-31921120BCB0}"/>
                </a:ext>
              </a:extLst>
            </p:cNvPr>
            <p:cNvSpPr>
              <a:spLocks noChangeArrowheads="1"/>
            </p:cNvSpPr>
            <p:nvPr/>
          </p:nvSpPr>
          <p:spPr bwMode="auto">
            <a:xfrm>
              <a:off x="482600"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50" name="Rectangle 93">
              <a:extLst>
                <a:ext uri="{FF2B5EF4-FFF2-40B4-BE49-F238E27FC236}">
                  <a16:creationId xmlns:a16="http://schemas.microsoft.com/office/drawing/2014/main" id="{12D93E32-7B6B-36BD-8289-B79638ECDC28}"/>
                </a:ext>
              </a:extLst>
            </p:cNvPr>
            <p:cNvSpPr>
              <a:spLocks noChangeArrowheads="1"/>
            </p:cNvSpPr>
            <p:nvPr/>
          </p:nvSpPr>
          <p:spPr bwMode="auto">
            <a:xfrm>
              <a:off x="601663" y="32575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51" name="Rectangle 94">
              <a:extLst>
                <a:ext uri="{FF2B5EF4-FFF2-40B4-BE49-F238E27FC236}">
                  <a16:creationId xmlns:a16="http://schemas.microsoft.com/office/drawing/2014/main" id="{FD7EDCA6-B2A7-11AD-CEB3-8AB2B0B47152}"/>
                </a:ext>
              </a:extLst>
            </p:cNvPr>
            <p:cNvSpPr>
              <a:spLocks noChangeArrowheads="1"/>
            </p:cNvSpPr>
            <p:nvPr/>
          </p:nvSpPr>
          <p:spPr bwMode="auto">
            <a:xfrm>
              <a:off x="719138"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52" name="Rectangle 95">
              <a:extLst>
                <a:ext uri="{FF2B5EF4-FFF2-40B4-BE49-F238E27FC236}">
                  <a16:creationId xmlns:a16="http://schemas.microsoft.com/office/drawing/2014/main" id="{B666383E-FD95-ADC3-9E42-E7C07B0BDDAE}"/>
                </a:ext>
              </a:extLst>
            </p:cNvPr>
            <p:cNvSpPr>
              <a:spLocks noChangeArrowheads="1"/>
            </p:cNvSpPr>
            <p:nvPr/>
          </p:nvSpPr>
          <p:spPr bwMode="auto">
            <a:xfrm>
              <a:off x="838200" y="32575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53" name="Rectangle 96">
              <a:extLst>
                <a:ext uri="{FF2B5EF4-FFF2-40B4-BE49-F238E27FC236}">
                  <a16:creationId xmlns:a16="http://schemas.microsoft.com/office/drawing/2014/main" id="{57ABCA6B-9ECE-7C44-6058-1E1E2A7770F9}"/>
                </a:ext>
              </a:extLst>
            </p:cNvPr>
            <p:cNvSpPr>
              <a:spLocks noChangeArrowheads="1"/>
            </p:cNvSpPr>
            <p:nvPr/>
          </p:nvSpPr>
          <p:spPr bwMode="auto">
            <a:xfrm>
              <a:off x="482600"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54" name="Rectangle 97">
              <a:extLst>
                <a:ext uri="{FF2B5EF4-FFF2-40B4-BE49-F238E27FC236}">
                  <a16:creationId xmlns:a16="http://schemas.microsoft.com/office/drawing/2014/main" id="{347D5A52-CDB8-176F-C005-25F0E170C928}"/>
                </a:ext>
              </a:extLst>
            </p:cNvPr>
            <p:cNvSpPr>
              <a:spLocks noChangeArrowheads="1"/>
            </p:cNvSpPr>
            <p:nvPr/>
          </p:nvSpPr>
          <p:spPr bwMode="auto">
            <a:xfrm>
              <a:off x="601663" y="34861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55" name="Rectangle 98">
              <a:extLst>
                <a:ext uri="{FF2B5EF4-FFF2-40B4-BE49-F238E27FC236}">
                  <a16:creationId xmlns:a16="http://schemas.microsoft.com/office/drawing/2014/main" id="{772917D7-3BA3-2E11-F62D-44D7EE961E31}"/>
                </a:ext>
              </a:extLst>
            </p:cNvPr>
            <p:cNvSpPr>
              <a:spLocks noChangeArrowheads="1"/>
            </p:cNvSpPr>
            <p:nvPr/>
          </p:nvSpPr>
          <p:spPr bwMode="auto">
            <a:xfrm>
              <a:off x="719138"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56" name="Rectangle 99">
              <a:extLst>
                <a:ext uri="{FF2B5EF4-FFF2-40B4-BE49-F238E27FC236}">
                  <a16:creationId xmlns:a16="http://schemas.microsoft.com/office/drawing/2014/main" id="{265AA9DA-333B-E1AD-3577-C07D60E86F44}"/>
                </a:ext>
              </a:extLst>
            </p:cNvPr>
            <p:cNvSpPr>
              <a:spLocks noChangeArrowheads="1"/>
            </p:cNvSpPr>
            <p:nvPr/>
          </p:nvSpPr>
          <p:spPr bwMode="auto">
            <a:xfrm>
              <a:off x="838200" y="34861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57" name="Rectangle 100">
              <a:extLst>
                <a:ext uri="{FF2B5EF4-FFF2-40B4-BE49-F238E27FC236}">
                  <a16:creationId xmlns:a16="http://schemas.microsoft.com/office/drawing/2014/main" id="{C887F69F-F5FB-DB12-DF11-B963E3BC524A}"/>
                </a:ext>
              </a:extLst>
            </p:cNvPr>
            <p:cNvSpPr>
              <a:spLocks noChangeArrowheads="1"/>
            </p:cNvSpPr>
            <p:nvPr/>
          </p:nvSpPr>
          <p:spPr bwMode="auto">
            <a:xfrm>
              <a:off x="482600"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58" name="Rectangle 101">
              <a:extLst>
                <a:ext uri="{FF2B5EF4-FFF2-40B4-BE49-F238E27FC236}">
                  <a16:creationId xmlns:a16="http://schemas.microsoft.com/office/drawing/2014/main" id="{9C972BFE-C288-E051-D265-BFAEBCCD0A9E}"/>
                </a:ext>
              </a:extLst>
            </p:cNvPr>
            <p:cNvSpPr>
              <a:spLocks noChangeArrowheads="1"/>
            </p:cNvSpPr>
            <p:nvPr/>
          </p:nvSpPr>
          <p:spPr bwMode="auto">
            <a:xfrm>
              <a:off x="601663" y="3713163"/>
              <a:ext cx="74612"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59" name="Rectangle 102">
              <a:extLst>
                <a:ext uri="{FF2B5EF4-FFF2-40B4-BE49-F238E27FC236}">
                  <a16:creationId xmlns:a16="http://schemas.microsoft.com/office/drawing/2014/main" id="{C3FEF8A8-8354-A8F9-C61C-D7D9AEB1B18A}"/>
                </a:ext>
              </a:extLst>
            </p:cNvPr>
            <p:cNvSpPr>
              <a:spLocks noChangeArrowheads="1"/>
            </p:cNvSpPr>
            <p:nvPr/>
          </p:nvSpPr>
          <p:spPr bwMode="auto">
            <a:xfrm>
              <a:off x="719138"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60" name="Rectangle 103">
              <a:extLst>
                <a:ext uri="{FF2B5EF4-FFF2-40B4-BE49-F238E27FC236}">
                  <a16:creationId xmlns:a16="http://schemas.microsoft.com/office/drawing/2014/main" id="{22799202-E662-6BA2-0A2C-98ADD055D196}"/>
                </a:ext>
              </a:extLst>
            </p:cNvPr>
            <p:cNvSpPr>
              <a:spLocks noChangeArrowheads="1"/>
            </p:cNvSpPr>
            <p:nvPr/>
          </p:nvSpPr>
          <p:spPr bwMode="auto">
            <a:xfrm>
              <a:off x="838200" y="3713163"/>
              <a:ext cx="74613"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grpSp>
      <p:grpSp>
        <p:nvGrpSpPr>
          <p:cNvPr id="61" name="Group 60">
            <a:extLst>
              <a:ext uri="{FF2B5EF4-FFF2-40B4-BE49-F238E27FC236}">
                <a16:creationId xmlns:a16="http://schemas.microsoft.com/office/drawing/2014/main" id="{EDEE9263-374C-6534-3E5E-AF8FD19F1872}"/>
              </a:ext>
            </a:extLst>
          </p:cNvPr>
          <p:cNvGrpSpPr>
            <a:grpSpLocks/>
          </p:cNvGrpSpPr>
          <p:nvPr/>
        </p:nvGrpSpPr>
        <p:grpSpPr bwMode="auto">
          <a:xfrm>
            <a:off x="7539700" y="1753874"/>
            <a:ext cx="423592" cy="580897"/>
            <a:chOff x="398463" y="2662238"/>
            <a:chExt cx="612775" cy="2065338"/>
          </a:xfrm>
          <a:solidFill>
            <a:schemeClr val="bg1"/>
          </a:solidFill>
        </p:grpSpPr>
        <p:sp>
          <p:nvSpPr>
            <p:cNvPr id="62" name="Freeform 87">
              <a:extLst>
                <a:ext uri="{FF2B5EF4-FFF2-40B4-BE49-F238E27FC236}">
                  <a16:creationId xmlns:a16="http://schemas.microsoft.com/office/drawing/2014/main" id="{4AC5657E-7921-1F92-8526-954547A22A29}"/>
                </a:ext>
              </a:extLst>
            </p:cNvPr>
            <p:cNvSpPr>
              <a:spLocks/>
            </p:cNvSpPr>
            <p:nvPr/>
          </p:nvSpPr>
          <p:spPr bwMode="auto">
            <a:xfrm>
              <a:off x="398463" y="2662238"/>
              <a:ext cx="612775" cy="2065338"/>
            </a:xfrm>
            <a:custGeom>
              <a:avLst/>
              <a:gdLst>
                <a:gd name="T0" fmla="*/ 342 w 386"/>
                <a:gd name="T1" fmla="*/ 168 h 1301"/>
                <a:gd name="T2" fmla="*/ 342 w 386"/>
                <a:gd name="T3" fmla="*/ 82 h 1301"/>
                <a:gd name="T4" fmla="*/ 306 w 386"/>
                <a:gd name="T5" fmla="*/ 82 h 1301"/>
                <a:gd name="T6" fmla="*/ 306 w 386"/>
                <a:gd name="T7" fmla="*/ 0 h 1301"/>
                <a:gd name="T8" fmla="*/ 71 w 386"/>
                <a:gd name="T9" fmla="*/ 0 h 1301"/>
                <a:gd name="T10" fmla="*/ 71 w 386"/>
                <a:gd name="T11" fmla="*/ 82 h 1301"/>
                <a:gd name="T12" fmla="*/ 35 w 386"/>
                <a:gd name="T13" fmla="*/ 82 h 1301"/>
                <a:gd name="T14" fmla="*/ 35 w 386"/>
                <a:gd name="T15" fmla="*/ 168 h 1301"/>
                <a:gd name="T16" fmla="*/ 0 w 386"/>
                <a:gd name="T17" fmla="*/ 168 h 1301"/>
                <a:gd name="T18" fmla="*/ 0 w 386"/>
                <a:gd name="T19" fmla="*/ 1301 h 1301"/>
                <a:gd name="T20" fmla="*/ 386 w 386"/>
                <a:gd name="T21" fmla="*/ 1301 h 1301"/>
                <a:gd name="T22" fmla="*/ 386 w 386"/>
                <a:gd name="T23" fmla="*/ 168 h 1301"/>
                <a:gd name="T24" fmla="*/ 342 w 386"/>
                <a:gd name="T25" fmla="*/ 168 h 1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6" h="1301">
                  <a:moveTo>
                    <a:pt x="342" y="168"/>
                  </a:moveTo>
                  <a:lnTo>
                    <a:pt x="342" y="82"/>
                  </a:lnTo>
                  <a:lnTo>
                    <a:pt x="306" y="82"/>
                  </a:lnTo>
                  <a:lnTo>
                    <a:pt x="306" y="0"/>
                  </a:lnTo>
                  <a:lnTo>
                    <a:pt x="71" y="0"/>
                  </a:lnTo>
                  <a:lnTo>
                    <a:pt x="71" y="82"/>
                  </a:lnTo>
                  <a:lnTo>
                    <a:pt x="35" y="82"/>
                  </a:lnTo>
                  <a:lnTo>
                    <a:pt x="35" y="168"/>
                  </a:lnTo>
                  <a:lnTo>
                    <a:pt x="0" y="168"/>
                  </a:lnTo>
                  <a:lnTo>
                    <a:pt x="0" y="1301"/>
                  </a:lnTo>
                  <a:lnTo>
                    <a:pt x="386" y="1301"/>
                  </a:lnTo>
                  <a:lnTo>
                    <a:pt x="386" y="168"/>
                  </a:lnTo>
                  <a:lnTo>
                    <a:pt x="342" y="168"/>
                  </a:lnTo>
                  <a:close/>
                </a:path>
              </a:pathLst>
            </a:custGeom>
            <a:solidFill>
              <a:schemeClr val="bg1">
                <a:lumMod val="85000"/>
              </a:schemeClr>
            </a:solidFill>
            <a:ln>
              <a:noFill/>
            </a:ln>
          </p:spPr>
          <p:txBody>
            <a:bodyPr/>
            <a:lstStyle/>
            <a:p>
              <a:pPr eaLnBrk="1" fontAlgn="auto" hangingPunct="1">
                <a:spcBef>
                  <a:spcPts val="0"/>
                </a:spcBef>
                <a:spcAft>
                  <a:spcPts val="0"/>
                </a:spcAft>
                <a:defRPr/>
              </a:pPr>
              <a:endParaRPr lang="en-US">
                <a:latin typeface="+mn-lt"/>
              </a:endParaRPr>
            </a:p>
          </p:txBody>
        </p:sp>
        <p:sp>
          <p:nvSpPr>
            <p:cNvPr id="63" name="Rectangle 88">
              <a:extLst>
                <a:ext uri="{FF2B5EF4-FFF2-40B4-BE49-F238E27FC236}">
                  <a16:creationId xmlns:a16="http://schemas.microsoft.com/office/drawing/2014/main" id="{C286DEB6-880B-571E-A835-0FEA506197F1}"/>
                </a:ext>
              </a:extLst>
            </p:cNvPr>
            <p:cNvSpPr>
              <a:spLocks noChangeArrowheads="1"/>
            </p:cNvSpPr>
            <p:nvPr/>
          </p:nvSpPr>
          <p:spPr bwMode="auto">
            <a:xfrm>
              <a:off x="482600"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448" name="Rectangle 89">
              <a:extLst>
                <a:ext uri="{FF2B5EF4-FFF2-40B4-BE49-F238E27FC236}">
                  <a16:creationId xmlns:a16="http://schemas.microsoft.com/office/drawing/2014/main" id="{41703C19-F688-9CDC-8D9B-8FC4DA2D4C6F}"/>
                </a:ext>
              </a:extLst>
            </p:cNvPr>
            <p:cNvSpPr>
              <a:spLocks noChangeArrowheads="1"/>
            </p:cNvSpPr>
            <p:nvPr/>
          </p:nvSpPr>
          <p:spPr bwMode="auto">
            <a:xfrm>
              <a:off x="601663" y="3027363"/>
              <a:ext cx="74612"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449" name="Rectangle 90">
              <a:extLst>
                <a:ext uri="{FF2B5EF4-FFF2-40B4-BE49-F238E27FC236}">
                  <a16:creationId xmlns:a16="http://schemas.microsoft.com/office/drawing/2014/main" id="{AE0E6AA6-30DE-55AC-5084-2C5DDD124EE7}"/>
                </a:ext>
              </a:extLst>
            </p:cNvPr>
            <p:cNvSpPr>
              <a:spLocks noChangeArrowheads="1"/>
            </p:cNvSpPr>
            <p:nvPr/>
          </p:nvSpPr>
          <p:spPr bwMode="auto">
            <a:xfrm>
              <a:off x="719138"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450" name="Rectangle 91">
              <a:extLst>
                <a:ext uri="{FF2B5EF4-FFF2-40B4-BE49-F238E27FC236}">
                  <a16:creationId xmlns:a16="http://schemas.microsoft.com/office/drawing/2014/main" id="{B0DAF0E1-5213-D6B2-0B5D-CDD8116F3C66}"/>
                </a:ext>
              </a:extLst>
            </p:cNvPr>
            <p:cNvSpPr>
              <a:spLocks noChangeArrowheads="1"/>
            </p:cNvSpPr>
            <p:nvPr/>
          </p:nvSpPr>
          <p:spPr bwMode="auto">
            <a:xfrm>
              <a:off x="838200" y="3027363"/>
              <a:ext cx="74613"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451" name="Rectangle 92">
              <a:extLst>
                <a:ext uri="{FF2B5EF4-FFF2-40B4-BE49-F238E27FC236}">
                  <a16:creationId xmlns:a16="http://schemas.microsoft.com/office/drawing/2014/main" id="{3CE2BFB4-777A-0F10-9C4C-566EBD7C1DDC}"/>
                </a:ext>
              </a:extLst>
            </p:cNvPr>
            <p:cNvSpPr>
              <a:spLocks noChangeArrowheads="1"/>
            </p:cNvSpPr>
            <p:nvPr/>
          </p:nvSpPr>
          <p:spPr bwMode="auto">
            <a:xfrm>
              <a:off x="482600"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452" name="Rectangle 93">
              <a:extLst>
                <a:ext uri="{FF2B5EF4-FFF2-40B4-BE49-F238E27FC236}">
                  <a16:creationId xmlns:a16="http://schemas.microsoft.com/office/drawing/2014/main" id="{C61AC06D-6F80-C0A8-7BE0-5FB94518B12F}"/>
                </a:ext>
              </a:extLst>
            </p:cNvPr>
            <p:cNvSpPr>
              <a:spLocks noChangeArrowheads="1"/>
            </p:cNvSpPr>
            <p:nvPr/>
          </p:nvSpPr>
          <p:spPr bwMode="auto">
            <a:xfrm>
              <a:off x="601663" y="32575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453" name="Rectangle 94">
              <a:extLst>
                <a:ext uri="{FF2B5EF4-FFF2-40B4-BE49-F238E27FC236}">
                  <a16:creationId xmlns:a16="http://schemas.microsoft.com/office/drawing/2014/main" id="{3671C49C-F074-9D1C-C935-095E25ED4884}"/>
                </a:ext>
              </a:extLst>
            </p:cNvPr>
            <p:cNvSpPr>
              <a:spLocks noChangeArrowheads="1"/>
            </p:cNvSpPr>
            <p:nvPr/>
          </p:nvSpPr>
          <p:spPr bwMode="auto">
            <a:xfrm>
              <a:off x="719138"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454" name="Rectangle 95">
              <a:extLst>
                <a:ext uri="{FF2B5EF4-FFF2-40B4-BE49-F238E27FC236}">
                  <a16:creationId xmlns:a16="http://schemas.microsoft.com/office/drawing/2014/main" id="{DC4AA306-AC71-6B47-1FDD-04F3A9557966}"/>
                </a:ext>
              </a:extLst>
            </p:cNvPr>
            <p:cNvSpPr>
              <a:spLocks noChangeArrowheads="1"/>
            </p:cNvSpPr>
            <p:nvPr/>
          </p:nvSpPr>
          <p:spPr bwMode="auto">
            <a:xfrm>
              <a:off x="838200" y="32575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455" name="Rectangle 96">
              <a:extLst>
                <a:ext uri="{FF2B5EF4-FFF2-40B4-BE49-F238E27FC236}">
                  <a16:creationId xmlns:a16="http://schemas.microsoft.com/office/drawing/2014/main" id="{F27BC921-A4B3-B660-DACA-EBB75C4F08E7}"/>
                </a:ext>
              </a:extLst>
            </p:cNvPr>
            <p:cNvSpPr>
              <a:spLocks noChangeArrowheads="1"/>
            </p:cNvSpPr>
            <p:nvPr/>
          </p:nvSpPr>
          <p:spPr bwMode="auto">
            <a:xfrm>
              <a:off x="482600"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456" name="Rectangle 97">
              <a:extLst>
                <a:ext uri="{FF2B5EF4-FFF2-40B4-BE49-F238E27FC236}">
                  <a16:creationId xmlns:a16="http://schemas.microsoft.com/office/drawing/2014/main" id="{ABE41762-1B53-B892-1583-21FF2BB77DE9}"/>
                </a:ext>
              </a:extLst>
            </p:cNvPr>
            <p:cNvSpPr>
              <a:spLocks noChangeArrowheads="1"/>
            </p:cNvSpPr>
            <p:nvPr/>
          </p:nvSpPr>
          <p:spPr bwMode="auto">
            <a:xfrm>
              <a:off x="601663" y="34861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457" name="Rectangle 98">
              <a:extLst>
                <a:ext uri="{FF2B5EF4-FFF2-40B4-BE49-F238E27FC236}">
                  <a16:creationId xmlns:a16="http://schemas.microsoft.com/office/drawing/2014/main" id="{DFC39240-16D6-7B56-7D71-54D8633463FF}"/>
                </a:ext>
              </a:extLst>
            </p:cNvPr>
            <p:cNvSpPr>
              <a:spLocks noChangeArrowheads="1"/>
            </p:cNvSpPr>
            <p:nvPr/>
          </p:nvSpPr>
          <p:spPr bwMode="auto">
            <a:xfrm>
              <a:off x="719138"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458" name="Rectangle 99">
              <a:extLst>
                <a:ext uri="{FF2B5EF4-FFF2-40B4-BE49-F238E27FC236}">
                  <a16:creationId xmlns:a16="http://schemas.microsoft.com/office/drawing/2014/main" id="{C24CE011-46A5-4298-5E0F-BEDC92C8F788}"/>
                </a:ext>
              </a:extLst>
            </p:cNvPr>
            <p:cNvSpPr>
              <a:spLocks noChangeArrowheads="1"/>
            </p:cNvSpPr>
            <p:nvPr/>
          </p:nvSpPr>
          <p:spPr bwMode="auto">
            <a:xfrm>
              <a:off x="838200" y="34861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459" name="Rectangle 100">
              <a:extLst>
                <a:ext uri="{FF2B5EF4-FFF2-40B4-BE49-F238E27FC236}">
                  <a16:creationId xmlns:a16="http://schemas.microsoft.com/office/drawing/2014/main" id="{BA1F349A-A269-D228-14A4-D5244AD98B29}"/>
                </a:ext>
              </a:extLst>
            </p:cNvPr>
            <p:cNvSpPr>
              <a:spLocks noChangeArrowheads="1"/>
            </p:cNvSpPr>
            <p:nvPr/>
          </p:nvSpPr>
          <p:spPr bwMode="auto">
            <a:xfrm>
              <a:off x="482600"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460" name="Rectangle 101">
              <a:extLst>
                <a:ext uri="{FF2B5EF4-FFF2-40B4-BE49-F238E27FC236}">
                  <a16:creationId xmlns:a16="http://schemas.microsoft.com/office/drawing/2014/main" id="{52B0D177-257A-81AC-2ECD-51DE0A9BA175}"/>
                </a:ext>
              </a:extLst>
            </p:cNvPr>
            <p:cNvSpPr>
              <a:spLocks noChangeArrowheads="1"/>
            </p:cNvSpPr>
            <p:nvPr/>
          </p:nvSpPr>
          <p:spPr bwMode="auto">
            <a:xfrm>
              <a:off x="601663" y="3713163"/>
              <a:ext cx="74612"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461" name="Rectangle 102">
              <a:extLst>
                <a:ext uri="{FF2B5EF4-FFF2-40B4-BE49-F238E27FC236}">
                  <a16:creationId xmlns:a16="http://schemas.microsoft.com/office/drawing/2014/main" id="{7BE6D921-8B59-FF5E-955D-3AA001CE8853}"/>
                </a:ext>
              </a:extLst>
            </p:cNvPr>
            <p:cNvSpPr>
              <a:spLocks noChangeArrowheads="1"/>
            </p:cNvSpPr>
            <p:nvPr/>
          </p:nvSpPr>
          <p:spPr bwMode="auto">
            <a:xfrm>
              <a:off x="719138"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462" name="Rectangle 103">
              <a:extLst>
                <a:ext uri="{FF2B5EF4-FFF2-40B4-BE49-F238E27FC236}">
                  <a16:creationId xmlns:a16="http://schemas.microsoft.com/office/drawing/2014/main" id="{8C189AD0-3430-2996-78C5-347F27E8DC7F}"/>
                </a:ext>
              </a:extLst>
            </p:cNvPr>
            <p:cNvSpPr>
              <a:spLocks noChangeArrowheads="1"/>
            </p:cNvSpPr>
            <p:nvPr/>
          </p:nvSpPr>
          <p:spPr bwMode="auto">
            <a:xfrm>
              <a:off x="838200" y="3713163"/>
              <a:ext cx="74613"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grpSp>
      <p:grpSp>
        <p:nvGrpSpPr>
          <p:cNvPr id="463" name="Group 462">
            <a:extLst>
              <a:ext uri="{FF2B5EF4-FFF2-40B4-BE49-F238E27FC236}">
                <a16:creationId xmlns:a16="http://schemas.microsoft.com/office/drawing/2014/main" id="{A42D63E8-6645-57C0-1E0A-69A1520750C9}"/>
              </a:ext>
            </a:extLst>
          </p:cNvPr>
          <p:cNvGrpSpPr>
            <a:grpSpLocks/>
          </p:cNvGrpSpPr>
          <p:nvPr/>
        </p:nvGrpSpPr>
        <p:grpSpPr bwMode="auto">
          <a:xfrm>
            <a:off x="8218666" y="1750297"/>
            <a:ext cx="423592" cy="580736"/>
            <a:chOff x="398463" y="2662238"/>
            <a:chExt cx="612775" cy="2065338"/>
          </a:xfrm>
          <a:solidFill>
            <a:schemeClr val="bg1"/>
          </a:solidFill>
        </p:grpSpPr>
        <p:sp>
          <p:nvSpPr>
            <p:cNvPr id="464" name="Freeform 87">
              <a:extLst>
                <a:ext uri="{FF2B5EF4-FFF2-40B4-BE49-F238E27FC236}">
                  <a16:creationId xmlns:a16="http://schemas.microsoft.com/office/drawing/2014/main" id="{273755F0-2836-8CC7-49B7-37E028E33FA2}"/>
                </a:ext>
              </a:extLst>
            </p:cNvPr>
            <p:cNvSpPr>
              <a:spLocks/>
            </p:cNvSpPr>
            <p:nvPr/>
          </p:nvSpPr>
          <p:spPr bwMode="auto">
            <a:xfrm>
              <a:off x="398463" y="2662238"/>
              <a:ext cx="612775" cy="2065338"/>
            </a:xfrm>
            <a:custGeom>
              <a:avLst/>
              <a:gdLst>
                <a:gd name="T0" fmla="*/ 342 w 386"/>
                <a:gd name="T1" fmla="*/ 168 h 1301"/>
                <a:gd name="T2" fmla="*/ 342 w 386"/>
                <a:gd name="T3" fmla="*/ 82 h 1301"/>
                <a:gd name="T4" fmla="*/ 306 w 386"/>
                <a:gd name="T5" fmla="*/ 82 h 1301"/>
                <a:gd name="T6" fmla="*/ 306 w 386"/>
                <a:gd name="T7" fmla="*/ 0 h 1301"/>
                <a:gd name="T8" fmla="*/ 71 w 386"/>
                <a:gd name="T9" fmla="*/ 0 h 1301"/>
                <a:gd name="T10" fmla="*/ 71 w 386"/>
                <a:gd name="T11" fmla="*/ 82 h 1301"/>
                <a:gd name="T12" fmla="*/ 35 w 386"/>
                <a:gd name="T13" fmla="*/ 82 h 1301"/>
                <a:gd name="T14" fmla="*/ 35 w 386"/>
                <a:gd name="T15" fmla="*/ 168 h 1301"/>
                <a:gd name="T16" fmla="*/ 0 w 386"/>
                <a:gd name="T17" fmla="*/ 168 h 1301"/>
                <a:gd name="T18" fmla="*/ 0 w 386"/>
                <a:gd name="T19" fmla="*/ 1301 h 1301"/>
                <a:gd name="T20" fmla="*/ 386 w 386"/>
                <a:gd name="T21" fmla="*/ 1301 h 1301"/>
                <a:gd name="T22" fmla="*/ 386 w 386"/>
                <a:gd name="T23" fmla="*/ 168 h 1301"/>
                <a:gd name="T24" fmla="*/ 342 w 386"/>
                <a:gd name="T25" fmla="*/ 168 h 1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6" h="1301">
                  <a:moveTo>
                    <a:pt x="342" y="168"/>
                  </a:moveTo>
                  <a:lnTo>
                    <a:pt x="342" y="82"/>
                  </a:lnTo>
                  <a:lnTo>
                    <a:pt x="306" y="82"/>
                  </a:lnTo>
                  <a:lnTo>
                    <a:pt x="306" y="0"/>
                  </a:lnTo>
                  <a:lnTo>
                    <a:pt x="71" y="0"/>
                  </a:lnTo>
                  <a:lnTo>
                    <a:pt x="71" y="82"/>
                  </a:lnTo>
                  <a:lnTo>
                    <a:pt x="35" y="82"/>
                  </a:lnTo>
                  <a:lnTo>
                    <a:pt x="35" y="168"/>
                  </a:lnTo>
                  <a:lnTo>
                    <a:pt x="0" y="168"/>
                  </a:lnTo>
                  <a:lnTo>
                    <a:pt x="0" y="1301"/>
                  </a:lnTo>
                  <a:lnTo>
                    <a:pt x="386" y="1301"/>
                  </a:lnTo>
                  <a:lnTo>
                    <a:pt x="386" y="168"/>
                  </a:lnTo>
                  <a:lnTo>
                    <a:pt x="342" y="168"/>
                  </a:lnTo>
                  <a:close/>
                </a:path>
              </a:pathLst>
            </a:custGeom>
            <a:solidFill>
              <a:schemeClr val="bg1">
                <a:lumMod val="85000"/>
              </a:schemeClr>
            </a:solidFill>
            <a:ln>
              <a:noFill/>
            </a:ln>
          </p:spPr>
          <p:txBody>
            <a:bodyPr/>
            <a:lstStyle/>
            <a:p>
              <a:pPr eaLnBrk="1" fontAlgn="auto" hangingPunct="1">
                <a:spcBef>
                  <a:spcPts val="0"/>
                </a:spcBef>
                <a:spcAft>
                  <a:spcPts val="0"/>
                </a:spcAft>
                <a:defRPr/>
              </a:pPr>
              <a:endParaRPr lang="en-US">
                <a:latin typeface="+mn-lt"/>
              </a:endParaRPr>
            </a:p>
          </p:txBody>
        </p:sp>
        <p:sp>
          <p:nvSpPr>
            <p:cNvPr id="465" name="Rectangle 88">
              <a:extLst>
                <a:ext uri="{FF2B5EF4-FFF2-40B4-BE49-F238E27FC236}">
                  <a16:creationId xmlns:a16="http://schemas.microsoft.com/office/drawing/2014/main" id="{5C1BE638-2DE9-B3FF-482B-0A8D559DF2D0}"/>
                </a:ext>
              </a:extLst>
            </p:cNvPr>
            <p:cNvSpPr>
              <a:spLocks noChangeArrowheads="1"/>
            </p:cNvSpPr>
            <p:nvPr/>
          </p:nvSpPr>
          <p:spPr bwMode="auto">
            <a:xfrm>
              <a:off x="482600"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466" name="Rectangle 89">
              <a:extLst>
                <a:ext uri="{FF2B5EF4-FFF2-40B4-BE49-F238E27FC236}">
                  <a16:creationId xmlns:a16="http://schemas.microsoft.com/office/drawing/2014/main" id="{17289E54-3AD0-C624-9870-32CB498BC81D}"/>
                </a:ext>
              </a:extLst>
            </p:cNvPr>
            <p:cNvSpPr>
              <a:spLocks noChangeArrowheads="1"/>
            </p:cNvSpPr>
            <p:nvPr/>
          </p:nvSpPr>
          <p:spPr bwMode="auto">
            <a:xfrm>
              <a:off x="601663" y="3027363"/>
              <a:ext cx="74612"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467" name="Rectangle 90">
              <a:extLst>
                <a:ext uri="{FF2B5EF4-FFF2-40B4-BE49-F238E27FC236}">
                  <a16:creationId xmlns:a16="http://schemas.microsoft.com/office/drawing/2014/main" id="{8C18D84C-96D6-8116-E7A8-EE1BA00BBFD1}"/>
                </a:ext>
              </a:extLst>
            </p:cNvPr>
            <p:cNvSpPr>
              <a:spLocks noChangeArrowheads="1"/>
            </p:cNvSpPr>
            <p:nvPr/>
          </p:nvSpPr>
          <p:spPr bwMode="auto">
            <a:xfrm>
              <a:off x="719138"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468" name="Rectangle 91">
              <a:extLst>
                <a:ext uri="{FF2B5EF4-FFF2-40B4-BE49-F238E27FC236}">
                  <a16:creationId xmlns:a16="http://schemas.microsoft.com/office/drawing/2014/main" id="{573FB391-E6EF-20A0-4841-CFB3ACB28590}"/>
                </a:ext>
              </a:extLst>
            </p:cNvPr>
            <p:cNvSpPr>
              <a:spLocks noChangeArrowheads="1"/>
            </p:cNvSpPr>
            <p:nvPr/>
          </p:nvSpPr>
          <p:spPr bwMode="auto">
            <a:xfrm>
              <a:off x="838200" y="3027363"/>
              <a:ext cx="74613"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469" name="Rectangle 92">
              <a:extLst>
                <a:ext uri="{FF2B5EF4-FFF2-40B4-BE49-F238E27FC236}">
                  <a16:creationId xmlns:a16="http://schemas.microsoft.com/office/drawing/2014/main" id="{0B30CFA7-EA10-BBB1-1B6D-79311F4DC719}"/>
                </a:ext>
              </a:extLst>
            </p:cNvPr>
            <p:cNvSpPr>
              <a:spLocks noChangeArrowheads="1"/>
            </p:cNvSpPr>
            <p:nvPr/>
          </p:nvSpPr>
          <p:spPr bwMode="auto">
            <a:xfrm>
              <a:off x="482600"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470" name="Rectangle 93">
              <a:extLst>
                <a:ext uri="{FF2B5EF4-FFF2-40B4-BE49-F238E27FC236}">
                  <a16:creationId xmlns:a16="http://schemas.microsoft.com/office/drawing/2014/main" id="{704B598B-38F6-202C-AE7C-9F7E35144DF0}"/>
                </a:ext>
              </a:extLst>
            </p:cNvPr>
            <p:cNvSpPr>
              <a:spLocks noChangeArrowheads="1"/>
            </p:cNvSpPr>
            <p:nvPr/>
          </p:nvSpPr>
          <p:spPr bwMode="auto">
            <a:xfrm>
              <a:off x="601663" y="32575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471" name="Rectangle 94">
              <a:extLst>
                <a:ext uri="{FF2B5EF4-FFF2-40B4-BE49-F238E27FC236}">
                  <a16:creationId xmlns:a16="http://schemas.microsoft.com/office/drawing/2014/main" id="{443D2172-7318-D8FB-4FB2-9124AAE4A54A}"/>
                </a:ext>
              </a:extLst>
            </p:cNvPr>
            <p:cNvSpPr>
              <a:spLocks noChangeArrowheads="1"/>
            </p:cNvSpPr>
            <p:nvPr/>
          </p:nvSpPr>
          <p:spPr bwMode="auto">
            <a:xfrm>
              <a:off x="719138"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472" name="Rectangle 95">
              <a:extLst>
                <a:ext uri="{FF2B5EF4-FFF2-40B4-BE49-F238E27FC236}">
                  <a16:creationId xmlns:a16="http://schemas.microsoft.com/office/drawing/2014/main" id="{22503EC2-C3B4-C3C8-DEE8-48028C379D25}"/>
                </a:ext>
              </a:extLst>
            </p:cNvPr>
            <p:cNvSpPr>
              <a:spLocks noChangeArrowheads="1"/>
            </p:cNvSpPr>
            <p:nvPr/>
          </p:nvSpPr>
          <p:spPr bwMode="auto">
            <a:xfrm>
              <a:off x="838200" y="32575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473" name="Rectangle 96">
              <a:extLst>
                <a:ext uri="{FF2B5EF4-FFF2-40B4-BE49-F238E27FC236}">
                  <a16:creationId xmlns:a16="http://schemas.microsoft.com/office/drawing/2014/main" id="{A8A4A7B3-C768-A79F-102F-5D0078FF5833}"/>
                </a:ext>
              </a:extLst>
            </p:cNvPr>
            <p:cNvSpPr>
              <a:spLocks noChangeArrowheads="1"/>
            </p:cNvSpPr>
            <p:nvPr/>
          </p:nvSpPr>
          <p:spPr bwMode="auto">
            <a:xfrm>
              <a:off x="482600"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474" name="Rectangle 97">
              <a:extLst>
                <a:ext uri="{FF2B5EF4-FFF2-40B4-BE49-F238E27FC236}">
                  <a16:creationId xmlns:a16="http://schemas.microsoft.com/office/drawing/2014/main" id="{961D6195-185B-9AE3-5508-165E1D187F5D}"/>
                </a:ext>
              </a:extLst>
            </p:cNvPr>
            <p:cNvSpPr>
              <a:spLocks noChangeArrowheads="1"/>
            </p:cNvSpPr>
            <p:nvPr/>
          </p:nvSpPr>
          <p:spPr bwMode="auto">
            <a:xfrm>
              <a:off x="601663" y="34861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475" name="Rectangle 98">
              <a:extLst>
                <a:ext uri="{FF2B5EF4-FFF2-40B4-BE49-F238E27FC236}">
                  <a16:creationId xmlns:a16="http://schemas.microsoft.com/office/drawing/2014/main" id="{D8040629-8E50-EB4F-347E-4ADAD6708C35}"/>
                </a:ext>
              </a:extLst>
            </p:cNvPr>
            <p:cNvSpPr>
              <a:spLocks noChangeArrowheads="1"/>
            </p:cNvSpPr>
            <p:nvPr/>
          </p:nvSpPr>
          <p:spPr bwMode="auto">
            <a:xfrm>
              <a:off x="719138"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476" name="Rectangle 99">
              <a:extLst>
                <a:ext uri="{FF2B5EF4-FFF2-40B4-BE49-F238E27FC236}">
                  <a16:creationId xmlns:a16="http://schemas.microsoft.com/office/drawing/2014/main" id="{E246F887-0853-0120-0294-29E70AA306BB}"/>
                </a:ext>
              </a:extLst>
            </p:cNvPr>
            <p:cNvSpPr>
              <a:spLocks noChangeArrowheads="1"/>
            </p:cNvSpPr>
            <p:nvPr/>
          </p:nvSpPr>
          <p:spPr bwMode="auto">
            <a:xfrm>
              <a:off x="838200" y="34861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477" name="Rectangle 100">
              <a:extLst>
                <a:ext uri="{FF2B5EF4-FFF2-40B4-BE49-F238E27FC236}">
                  <a16:creationId xmlns:a16="http://schemas.microsoft.com/office/drawing/2014/main" id="{45273E66-055B-8762-403E-400D5C93B9C6}"/>
                </a:ext>
              </a:extLst>
            </p:cNvPr>
            <p:cNvSpPr>
              <a:spLocks noChangeArrowheads="1"/>
            </p:cNvSpPr>
            <p:nvPr/>
          </p:nvSpPr>
          <p:spPr bwMode="auto">
            <a:xfrm>
              <a:off x="482600"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478" name="Rectangle 101">
              <a:extLst>
                <a:ext uri="{FF2B5EF4-FFF2-40B4-BE49-F238E27FC236}">
                  <a16:creationId xmlns:a16="http://schemas.microsoft.com/office/drawing/2014/main" id="{C03F37A8-CAF1-6C03-150E-841459902E85}"/>
                </a:ext>
              </a:extLst>
            </p:cNvPr>
            <p:cNvSpPr>
              <a:spLocks noChangeArrowheads="1"/>
            </p:cNvSpPr>
            <p:nvPr/>
          </p:nvSpPr>
          <p:spPr bwMode="auto">
            <a:xfrm>
              <a:off x="601663" y="3713163"/>
              <a:ext cx="74612"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479" name="Rectangle 102">
              <a:extLst>
                <a:ext uri="{FF2B5EF4-FFF2-40B4-BE49-F238E27FC236}">
                  <a16:creationId xmlns:a16="http://schemas.microsoft.com/office/drawing/2014/main" id="{1047C52B-2A03-2910-B639-1378B9668206}"/>
                </a:ext>
              </a:extLst>
            </p:cNvPr>
            <p:cNvSpPr>
              <a:spLocks noChangeArrowheads="1"/>
            </p:cNvSpPr>
            <p:nvPr/>
          </p:nvSpPr>
          <p:spPr bwMode="auto">
            <a:xfrm>
              <a:off x="719138"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480" name="Rectangle 103">
              <a:extLst>
                <a:ext uri="{FF2B5EF4-FFF2-40B4-BE49-F238E27FC236}">
                  <a16:creationId xmlns:a16="http://schemas.microsoft.com/office/drawing/2014/main" id="{DB8E2E63-56AF-0818-9563-35BDCFD1F1EF}"/>
                </a:ext>
              </a:extLst>
            </p:cNvPr>
            <p:cNvSpPr>
              <a:spLocks noChangeArrowheads="1"/>
            </p:cNvSpPr>
            <p:nvPr/>
          </p:nvSpPr>
          <p:spPr bwMode="auto">
            <a:xfrm>
              <a:off x="838200" y="3713163"/>
              <a:ext cx="74613"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grpSp>
      <p:grpSp>
        <p:nvGrpSpPr>
          <p:cNvPr id="481" name="Group 480">
            <a:extLst>
              <a:ext uri="{FF2B5EF4-FFF2-40B4-BE49-F238E27FC236}">
                <a16:creationId xmlns:a16="http://schemas.microsoft.com/office/drawing/2014/main" id="{FC8325AC-BD0A-9B4A-FBED-9A765FBE91EC}"/>
              </a:ext>
            </a:extLst>
          </p:cNvPr>
          <p:cNvGrpSpPr>
            <a:grpSpLocks/>
          </p:cNvGrpSpPr>
          <p:nvPr/>
        </p:nvGrpSpPr>
        <p:grpSpPr bwMode="auto">
          <a:xfrm>
            <a:off x="8879064" y="1761744"/>
            <a:ext cx="423592" cy="582218"/>
            <a:chOff x="398463" y="2662238"/>
            <a:chExt cx="612775" cy="2065338"/>
          </a:xfrm>
          <a:solidFill>
            <a:schemeClr val="bg1"/>
          </a:solidFill>
        </p:grpSpPr>
        <p:sp>
          <p:nvSpPr>
            <p:cNvPr id="482" name="Freeform 87">
              <a:extLst>
                <a:ext uri="{FF2B5EF4-FFF2-40B4-BE49-F238E27FC236}">
                  <a16:creationId xmlns:a16="http://schemas.microsoft.com/office/drawing/2014/main" id="{EE43919E-A4D9-39BD-DCDB-8FAA41E3073B}"/>
                </a:ext>
              </a:extLst>
            </p:cNvPr>
            <p:cNvSpPr>
              <a:spLocks/>
            </p:cNvSpPr>
            <p:nvPr/>
          </p:nvSpPr>
          <p:spPr bwMode="auto">
            <a:xfrm>
              <a:off x="398463" y="2662238"/>
              <a:ext cx="612775" cy="2065338"/>
            </a:xfrm>
            <a:custGeom>
              <a:avLst/>
              <a:gdLst>
                <a:gd name="T0" fmla="*/ 342 w 386"/>
                <a:gd name="T1" fmla="*/ 168 h 1301"/>
                <a:gd name="T2" fmla="*/ 342 w 386"/>
                <a:gd name="T3" fmla="*/ 82 h 1301"/>
                <a:gd name="T4" fmla="*/ 306 w 386"/>
                <a:gd name="T5" fmla="*/ 82 h 1301"/>
                <a:gd name="T6" fmla="*/ 306 w 386"/>
                <a:gd name="T7" fmla="*/ 0 h 1301"/>
                <a:gd name="T8" fmla="*/ 71 w 386"/>
                <a:gd name="T9" fmla="*/ 0 h 1301"/>
                <a:gd name="T10" fmla="*/ 71 w 386"/>
                <a:gd name="T11" fmla="*/ 82 h 1301"/>
                <a:gd name="T12" fmla="*/ 35 w 386"/>
                <a:gd name="T13" fmla="*/ 82 h 1301"/>
                <a:gd name="T14" fmla="*/ 35 w 386"/>
                <a:gd name="T15" fmla="*/ 168 h 1301"/>
                <a:gd name="T16" fmla="*/ 0 w 386"/>
                <a:gd name="T17" fmla="*/ 168 h 1301"/>
                <a:gd name="T18" fmla="*/ 0 w 386"/>
                <a:gd name="T19" fmla="*/ 1301 h 1301"/>
                <a:gd name="T20" fmla="*/ 386 w 386"/>
                <a:gd name="T21" fmla="*/ 1301 h 1301"/>
                <a:gd name="T22" fmla="*/ 386 w 386"/>
                <a:gd name="T23" fmla="*/ 168 h 1301"/>
                <a:gd name="T24" fmla="*/ 342 w 386"/>
                <a:gd name="T25" fmla="*/ 168 h 1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6" h="1301">
                  <a:moveTo>
                    <a:pt x="342" y="168"/>
                  </a:moveTo>
                  <a:lnTo>
                    <a:pt x="342" y="82"/>
                  </a:lnTo>
                  <a:lnTo>
                    <a:pt x="306" y="82"/>
                  </a:lnTo>
                  <a:lnTo>
                    <a:pt x="306" y="0"/>
                  </a:lnTo>
                  <a:lnTo>
                    <a:pt x="71" y="0"/>
                  </a:lnTo>
                  <a:lnTo>
                    <a:pt x="71" y="82"/>
                  </a:lnTo>
                  <a:lnTo>
                    <a:pt x="35" y="82"/>
                  </a:lnTo>
                  <a:lnTo>
                    <a:pt x="35" y="168"/>
                  </a:lnTo>
                  <a:lnTo>
                    <a:pt x="0" y="168"/>
                  </a:lnTo>
                  <a:lnTo>
                    <a:pt x="0" y="1301"/>
                  </a:lnTo>
                  <a:lnTo>
                    <a:pt x="386" y="1301"/>
                  </a:lnTo>
                  <a:lnTo>
                    <a:pt x="386" y="168"/>
                  </a:lnTo>
                  <a:lnTo>
                    <a:pt x="342" y="168"/>
                  </a:lnTo>
                  <a:close/>
                </a:path>
              </a:pathLst>
            </a:custGeom>
            <a:solidFill>
              <a:schemeClr val="bg1">
                <a:lumMod val="85000"/>
              </a:schemeClr>
            </a:solidFill>
            <a:ln>
              <a:noFill/>
            </a:ln>
          </p:spPr>
          <p:txBody>
            <a:bodyPr/>
            <a:lstStyle/>
            <a:p>
              <a:pPr eaLnBrk="1" fontAlgn="auto" hangingPunct="1">
                <a:spcBef>
                  <a:spcPts val="0"/>
                </a:spcBef>
                <a:spcAft>
                  <a:spcPts val="0"/>
                </a:spcAft>
                <a:defRPr/>
              </a:pPr>
              <a:endParaRPr lang="en-US">
                <a:latin typeface="+mn-lt"/>
              </a:endParaRPr>
            </a:p>
          </p:txBody>
        </p:sp>
        <p:sp>
          <p:nvSpPr>
            <p:cNvPr id="483" name="Rectangle 88">
              <a:extLst>
                <a:ext uri="{FF2B5EF4-FFF2-40B4-BE49-F238E27FC236}">
                  <a16:creationId xmlns:a16="http://schemas.microsoft.com/office/drawing/2014/main" id="{422066EF-AEF6-5AB9-DF94-1869811BFFF6}"/>
                </a:ext>
              </a:extLst>
            </p:cNvPr>
            <p:cNvSpPr>
              <a:spLocks noChangeArrowheads="1"/>
            </p:cNvSpPr>
            <p:nvPr/>
          </p:nvSpPr>
          <p:spPr bwMode="auto">
            <a:xfrm>
              <a:off x="482600"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484" name="Rectangle 89">
              <a:extLst>
                <a:ext uri="{FF2B5EF4-FFF2-40B4-BE49-F238E27FC236}">
                  <a16:creationId xmlns:a16="http://schemas.microsoft.com/office/drawing/2014/main" id="{5E6205E2-B1BA-5974-4973-A750AC07F7E0}"/>
                </a:ext>
              </a:extLst>
            </p:cNvPr>
            <p:cNvSpPr>
              <a:spLocks noChangeArrowheads="1"/>
            </p:cNvSpPr>
            <p:nvPr/>
          </p:nvSpPr>
          <p:spPr bwMode="auto">
            <a:xfrm>
              <a:off x="601663" y="3027363"/>
              <a:ext cx="74612"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485" name="Rectangle 90">
              <a:extLst>
                <a:ext uri="{FF2B5EF4-FFF2-40B4-BE49-F238E27FC236}">
                  <a16:creationId xmlns:a16="http://schemas.microsoft.com/office/drawing/2014/main" id="{E8E94D54-A591-8276-B2B9-115E6038C4D8}"/>
                </a:ext>
              </a:extLst>
            </p:cNvPr>
            <p:cNvSpPr>
              <a:spLocks noChangeArrowheads="1"/>
            </p:cNvSpPr>
            <p:nvPr/>
          </p:nvSpPr>
          <p:spPr bwMode="auto">
            <a:xfrm>
              <a:off x="719138"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486" name="Rectangle 91">
              <a:extLst>
                <a:ext uri="{FF2B5EF4-FFF2-40B4-BE49-F238E27FC236}">
                  <a16:creationId xmlns:a16="http://schemas.microsoft.com/office/drawing/2014/main" id="{89BFA44B-E875-B1DE-F1C7-BCD1D6C2F1C8}"/>
                </a:ext>
              </a:extLst>
            </p:cNvPr>
            <p:cNvSpPr>
              <a:spLocks noChangeArrowheads="1"/>
            </p:cNvSpPr>
            <p:nvPr/>
          </p:nvSpPr>
          <p:spPr bwMode="auto">
            <a:xfrm>
              <a:off x="838200" y="3027363"/>
              <a:ext cx="74613"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487" name="Rectangle 92">
              <a:extLst>
                <a:ext uri="{FF2B5EF4-FFF2-40B4-BE49-F238E27FC236}">
                  <a16:creationId xmlns:a16="http://schemas.microsoft.com/office/drawing/2014/main" id="{39E5DCA8-43CC-5BE9-7672-ED27DADA6653}"/>
                </a:ext>
              </a:extLst>
            </p:cNvPr>
            <p:cNvSpPr>
              <a:spLocks noChangeArrowheads="1"/>
            </p:cNvSpPr>
            <p:nvPr/>
          </p:nvSpPr>
          <p:spPr bwMode="auto">
            <a:xfrm>
              <a:off x="482600"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488" name="Rectangle 93">
              <a:extLst>
                <a:ext uri="{FF2B5EF4-FFF2-40B4-BE49-F238E27FC236}">
                  <a16:creationId xmlns:a16="http://schemas.microsoft.com/office/drawing/2014/main" id="{796583F5-3ABF-8B0B-9755-2ACB5A121D5F}"/>
                </a:ext>
              </a:extLst>
            </p:cNvPr>
            <p:cNvSpPr>
              <a:spLocks noChangeArrowheads="1"/>
            </p:cNvSpPr>
            <p:nvPr/>
          </p:nvSpPr>
          <p:spPr bwMode="auto">
            <a:xfrm>
              <a:off x="601663" y="32575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489" name="Rectangle 94">
              <a:extLst>
                <a:ext uri="{FF2B5EF4-FFF2-40B4-BE49-F238E27FC236}">
                  <a16:creationId xmlns:a16="http://schemas.microsoft.com/office/drawing/2014/main" id="{55B09492-F714-CF7F-0422-74571CA65C1C}"/>
                </a:ext>
              </a:extLst>
            </p:cNvPr>
            <p:cNvSpPr>
              <a:spLocks noChangeArrowheads="1"/>
            </p:cNvSpPr>
            <p:nvPr/>
          </p:nvSpPr>
          <p:spPr bwMode="auto">
            <a:xfrm>
              <a:off x="719138"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490" name="Rectangle 95">
              <a:extLst>
                <a:ext uri="{FF2B5EF4-FFF2-40B4-BE49-F238E27FC236}">
                  <a16:creationId xmlns:a16="http://schemas.microsoft.com/office/drawing/2014/main" id="{EB4B4917-9AF8-DF9C-952E-E25D93B7C027}"/>
                </a:ext>
              </a:extLst>
            </p:cNvPr>
            <p:cNvSpPr>
              <a:spLocks noChangeArrowheads="1"/>
            </p:cNvSpPr>
            <p:nvPr/>
          </p:nvSpPr>
          <p:spPr bwMode="auto">
            <a:xfrm>
              <a:off x="838200" y="32575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491" name="Rectangle 96">
              <a:extLst>
                <a:ext uri="{FF2B5EF4-FFF2-40B4-BE49-F238E27FC236}">
                  <a16:creationId xmlns:a16="http://schemas.microsoft.com/office/drawing/2014/main" id="{2E2FD5B3-C12E-A18E-B952-A01E66B410F5}"/>
                </a:ext>
              </a:extLst>
            </p:cNvPr>
            <p:cNvSpPr>
              <a:spLocks noChangeArrowheads="1"/>
            </p:cNvSpPr>
            <p:nvPr/>
          </p:nvSpPr>
          <p:spPr bwMode="auto">
            <a:xfrm>
              <a:off x="482600"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492" name="Rectangle 97">
              <a:extLst>
                <a:ext uri="{FF2B5EF4-FFF2-40B4-BE49-F238E27FC236}">
                  <a16:creationId xmlns:a16="http://schemas.microsoft.com/office/drawing/2014/main" id="{6317D6E0-A476-7D92-BFA3-980ED816D0A8}"/>
                </a:ext>
              </a:extLst>
            </p:cNvPr>
            <p:cNvSpPr>
              <a:spLocks noChangeArrowheads="1"/>
            </p:cNvSpPr>
            <p:nvPr/>
          </p:nvSpPr>
          <p:spPr bwMode="auto">
            <a:xfrm>
              <a:off x="601663" y="34861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493" name="Rectangle 98">
              <a:extLst>
                <a:ext uri="{FF2B5EF4-FFF2-40B4-BE49-F238E27FC236}">
                  <a16:creationId xmlns:a16="http://schemas.microsoft.com/office/drawing/2014/main" id="{C2EFBC76-E1F0-9EA2-C572-1104B7AD9E8D}"/>
                </a:ext>
              </a:extLst>
            </p:cNvPr>
            <p:cNvSpPr>
              <a:spLocks noChangeArrowheads="1"/>
            </p:cNvSpPr>
            <p:nvPr/>
          </p:nvSpPr>
          <p:spPr bwMode="auto">
            <a:xfrm>
              <a:off x="719138"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494" name="Rectangle 99">
              <a:extLst>
                <a:ext uri="{FF2B5EF4-FFF2-40B4-BE49-F238E27FC236}">
                  <a16:creationId xmlns:a16="http://schemas.microsoft.com/office/drawing/2014/main" id="{02F74EC4-D099-10DB-FF24-0391A3211CC9}"/>
                </a:ext>
              </a:extLst>
            </p:cNvPr>
            <p:cNvSpPr>
              <a:spLocks noChangeArrowheads="1"/>
            </p:cNvSpPr>
            <p:nvPr/>
          </p:nvSpPr>
          <p:spPr bwMode="auto">
            <a:xfrm>
              <a:off x="838200" y="34861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495" name="Rectangle 100">
              <a:extLst>
                <a:ext uri="{FF2B5EF4-FFF2-40B4-BE49-F238E27FC236}">
                  <a16:creationId xmlns:a16="http://schemas.microsoft.com/office/drawing/2014/main" id="{A8759B62-0C75-D732-DEAB-E5DE57B964BE}"/>
                </a:ext>
              </a:extLst>
            </p:cNvPr>
            <p:cNvSpPr>
              <a:spLocks noChangeArrowheads="1"/>
            </p:cNvSpPr>
            <p:nvPr/>
          </p:nvSpPr>
          <p:spPr bwMode="auto">
            <a:xfrm>
              <a:off x="482600"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496" name="Rectangle 101">
              <a:extLst>
                <a:ext uri="{FF2B5EF4-FFF2-40B4-BE49-F238E27FC236}">
                  <a16:creationId xmlns:a16="http://schemas.microsoft.com/office/drawing/2014/main" id="{AF29F87E-C32F-DDB9-C191-B32224AED689}"/>
                </a:ext>
              </a:extLst>
            </p:cNvPr>
            <p:cNvSpPr>
              <a:spLocks noChangeArrowheads="1"/>
            </p:cNvSpPr>
            <p:nvPr/>
          </p:nvSpPr>
          <p:spPr bwMode="auto">
            <a:xfrm>
              <a:off x="601663" y="3713163"/>
              <a:ext cx="74612"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497" name="Rectangle 102">
              <a:extLst>
                <a:ext uri="{FF2B5EF4-FFF2-40B4-BE49-F238E27FC236}">
                  <a16:creationId xmlns:a16="http://schemas.microsoft.com/office/drawing/2014/main" id="{32CDC034-B496-EB88-9A92-906886C31A26}"/>
                </a:ext>
              </a:extLst>
            </p:cNvPr>
            <p:cNvSpPr>
              <a:spLocks noChangeArrowheads="1"/>
            </p:cNvSpPr>
            <p:nvPr/>
          </p:nvSpPr>
          <p:spPr bwMode="auto">
            <a:xfrm>
              <a:off x="719138"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498" name="Rectangle 103">
              <a:extLst>
                <a:ext uri="{FF2B5EF4-FFF2-40B4-BE49-F238E27FC236}">
                  <a16:creationId xmlns:a16="http://schemas.microsoft.com/office/drawing/2014/main" id="{F671F8FD-193A-1DF0-44AD-EAF9829D6E88}"/>
                </a:ext>
              </a:extLst>
            </p:cNvPr>
            <p:cNvSpPr>
              <a:spLocks noChangeArrowheads="1"/>
            </p:cNvSpPr>
            <p:nvPr/>
          </p:nvSpPr>
          <p:spPr bwMode="auto">
            <a:xfrm>
              <a:off x="838200" y="3713163"/>
              <a:ext cx="74613"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grpSp>
      <p:sp>
        <p:nvSpPr>
          <p:cNvPr id="502" name="Flowchart: Connector 501">
            <a:extLst>
              <a:ext uri="{FF2B5EF4-FFF2-40B4-BE49-F238E27FC236}">
                <a16:creationId xmlns:a16="http://schemas.microsoft.com/office/drawing/2014/main" id="{0742CF8C-8A18-0E14-AE95-25A43B7A5EB0}"/>
              </a:ext>
            </a:extLst>
          </p:cNvPr>
          <p:cNvSpPr/>
          <p:nvPr/>
        </p:nvSpPr>
        <p:spPr>
          <a:xfrm>
            <a:off x="6231204" y="5402031"/>
            <a:ext cx="548237" cy="525082"/>
          </a:xfrm>
          <a:prstGeom prst="flowChartConnector">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03" name="Flowchart: Connector 502">
            <a:extLst>
              <a:ext uri="{FF2B5EF4-FFF2-40B4-BE49-F238E27FC236}">
                <a16:creationId xmlns:a16="http://schemas.microsoft.com/office/drawing/2014/main" id="{28208551-453E-375E-C074-9BCDA5D93121}"/>
              </a:ext>
            </a:extLst>
          </p:cNvPr>
          <p:cNvSpPr/>
          <p:nvPr/>
        </p:nvSpPr>
        <p:spPr>
          <a:xfrm>
            <a:off x="6867355" y="5402031"/>
            <a:ext cx="548237" cy="525082"/>
          </a:xfrm>
          <a:prstGeom prst="flowChartConnector">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04" name="Flowchart: Connector 503">
            <a:extLst>
              <a:ext uri="{FF2B5EF4-FFF2-40B4-BE49-F238E27FC236}">
                <a16:creationId xmlns:a16="http://schemas.microsoft.com/office/drawing/2014/main" id="{E7D8A511-7974-C51C-1E3E-2EC50386B539}"/>
              </a:ext>
            </a:extLst>
          </p:cNvPr>
          <p:cNvSpPr/>
          <p:nvPr/>
        </p:nvSpPr>
        <p:spPr>
          <a:xfrm>
            <a:off x="7502174" y="5401804"/>
            <a:ext cx="548237" cy="525082"/>
          </a:xfrm>
          <a:prstGeom prst="flowChartConnector">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05" name="Flowchart: Connector 504">
            <a:extLst>
              <a:ext uri="{FF2B5EF4-FFF2-40B4-BE49-F238E27FC236}">
                <a16:creationId xmlns:a16="http://schemas.microsoft.com/office/drawing/2014/main" id="{0036333A-5E26-6848-0F72-427DAD61E0A6}"/>
              </a:ext>
            </a:extLst>
          </p:cNvPr>
          <p:cNvSpPr/>
          <p:nvPr/>
        </p:nvSpPr>
        <p:spPr>
          <a:xfrm>
            <a:off x="8134912" y="5401804"/>
            <a:ext cx="548237" cy="525082"/>
          </a:xfrm>
          <a:prstGeom prst="flowChartConnector">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06" name="Flowchart: Connector 505">
            <a:extLst>
              <a:ext uri="{FF2B5EF4-FFF2-40B4-BE49-F238E27FC236}">
                <a16:creationId xmlns:a16="http://schemas.microsoft.com/office/drawing/2014/main" id="{DC6337A8-6503-64A4-0380-9EBF18E7AF5F}"/>
              </a:ext>
            </a:extLst>
          </p:cNvPr>
          <p:cNvSpPr/>
          <p:nvPr/>
        </p:nvSpPr>
        <p:spPr>
          <a:xfrm>
            <a:off x="8771199" y="5401804"/>
            <a:ext cx="548237" cy="525082"/>
          </a:xfrm>
          <a:prstGeom prst="flowChartConnector">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7" name="Picture 26">
            <a:extLst>
              <a:ext uri="{FF2B5EF4-FFF2-40B4-BE49-F238E27FC236}">
                <a16:creationId xmlns:a16="http://schemas.microsoft.com/office/drawing/2014/main" id="{40ADF7B8-6D0F-CE5B-01FE-22D55B7A0B7E}"/>
              </a:ext>
            </a:extLst>
          </p:cNvPr>
          <p:cNvPicPr>
            <a:picLocks noChangeAspect="1"/>
          </p:cNvPicPr>
          <p:nvPr/>
        </p:nvPicPr>
        <p:blipFill rotWithShape="1">
          <a:blip r:embed="rId3"/>
          <a:srcRect r="55977"/>
          <a:stretch/>
        </p:blipFill>
        <p:spPr>
          <a:xfrm>
            <a:off x="2940478" y="3631554"/>
            <a:ext cx="182505" cy="518205"/>
          </a:xfrm>
          <a:prstGeom prst="rect">
            <a:avLst/>
          </a:prstGeom>
        </p:spPr>
      </p:pic>
      <p:pic>
        <p:nvPicPr>
          <p:cNvPr id="499" name="Picture 498">
            <a:extLst>
              <a:ext uri="{FF2B5EF4-FFF2-40B4-BE49-F238E27FC236}">
                <a16:creationId xmlns:a16="http://schemas.microsoft.com/office/drawing/2014/main" id="{45C68DA0-8B05-CDD3-01A4-E79C1010E881}"/>
              </a:ext>
            </a:extLst>
          </p:cNvPr>
          <p:cNvPicPr>
            <a:picLocks noChangeAspect="1"/>
          </p:cNvPicPr>
          <p:nvPr/>
        </p:nvPicPr>
        <p:blipFill rotWithShape="1">
          <a:blip r:embed="rId3"/>
          <a:srcRect l="-1" r="32122"/>
          <a:stretch/>
        </p:blipFill>
        <p:spPr>
          <a:xfrm>
            <a:off x="4508320" y="1785219"/>
            <a:ext cx="281402" cy="518205"/>
          </a:xfrm>
          <a:prstGeom prst="rect">
            <a:avLst/>
          </a:prstGeom>
        </p:spPr>
      </p:pic>
      <p:pic>
        <p:nvPicPr>
          <p:cNvPr id="501" name="Picture 500">
            <a:extLst>
              <a:ext uri="{FF2B5EF4-FFF2-40B4-BE49-F238E27FC236}">
                <a16:creationId xmlns:a16="http://schemas.microsoft.com/office/drawing/2014/main" id="{F56A54F7-3D02-7723-9CCC-4D461BA9B995}"/>
              </a:ext>
            </a:extLst>
          </p:cNvPr>
          <p:cNvPicPr>
            <a:picLocks noChangeAspect="1"/>
          </p:cNvPicPr>
          <p:nvPr/>
        </p:nvPicPr>
        <p:blipFill rotWithShape="1">
          <a:blip r:embed="rId3"/>
          <a:srcRect l="-1" r="45124"/>
          <a:stretch/>
        </p:blipFill>
        <p:spPr>
          <a:xfrm>
            <a:off x="2943378" y="2730778"/>
            <a:ext cx="227499" cy="518205"/>
          </a:xfrm>
          <a:prstGeom prst="rect">
            <a:avLst/>
          </a:prstGeom>
        </p:spPr>
      </p:pic>
      <p:pic>
        <p:nvPicPr>
          <p:cNvPr id="583" name="Picture 582">
            <a:extLst>
              <a:ext uri="{FF2B5EF4-FFF2-40B4-BE49-F238E27FC236}">
                <a16:creationId xmlns:a16="http://schemas.microsoft.com/office/drawing/2014/main" id="{0BC65E2C-1355-D085-5EEC-A757F19E78AA}"/>
              </a:ext>
            </a:extLst>
          </p:cNvPr>
          <p:cNvPicPr>
            <a:picLocks noChangeAspect="1"/>
          </p:cNvPicPr>
          <p:nvPr/>
        </p:nvPicPr>
        <p:blipFill rotWithShape="1">
          <a:blip r:embed="rId3"/>
          <a:srcRect l="-1" r="71387"/>
          <a:stretch/>
        </p:blipFill>
        <p:spPr>
          <a:xfrm>
            <a:off x="2936025" y="4534014"/>
            <a:ext cx="118620" cy="518205"/>
          </a:xfrm>
          <a:prstGeom prst="rect">
            <a:avLst/>
          </a:prstGeom>
          <a:ln>
            <a:noFill/>
          </a:ln>
        </p:spPr>
      </p:pic>
      <p:pic>
        <p:nvPicPr>
          <p:cNvPr id="584" name="Picture 583">
            <a:extLst>
              <a:ext uri="{FF2B5EF4-FFF2-40B4-BE49-F238E27FC236}">
                <a16:creationId xmlns:a16="http://schemas.microsoft.com/office/drawing/2014/main" id="{1E2BD94E-314D-DE4C-DCFA-2DAFE782D264}"/>
              </a:ext>
            </a:extLst>
          </p:cNvPr>
          <p:cNvPicPr>
            <a:picLocks noChangeAspect="1"/>
          </p:cNvPicPr>
          <p:nvPr/>
        </p:nvPicPr>
        <p:blipFill rotWithShape="1">
          <a:blip r:embed="rId3"/>
          <a:srcRect l="-1" r="88973"/>
          <a:stretch/>
        </p:blipFill>
        <p:spPr>
          <a:xfrm>
            <a:off x="2954188" y="5437337"/>
            <a:ext cx="45719" cy="518205"/>
          </a:xfrm>
          <a:prstGeom prst="rect">
            <a:avLst/>
          </a:prstGeom>
          <a:ln>
            <a:noFill/>
          </a:ln>
        </p:spPr>
      </p:pic>
      <p:pic>
        <p:nvPicPr>
          <p:cNvPr id="586" name="Picture 585">
            <a:extLst>
              <a:ext uri="{FF2B5EF4-FFF2-40B4-BE49-F238E27FC236}">
                <a16:creationId xmlns:a16="http://schemas.microsoft.com/office/drawing/2014/main" id="{3D7119E2-9A69-2F2B-4C47-B9ADA3179F04}"/>
              </a:ext>
            </a:extLst>
          </p:cNvPr>
          <p:cNvPicPr>
            <a:picLocks noChangeAspect="1"/>
          </p:cNvPicPr>
          <p:nvPr/>
        </p:nvPicPr>
        <p:blipFill rotWithShape="1">
          <a:blip r:embed="rId4"/>
          <a:srcRect r="24858"/>
          <a:stretch/>
        </p:blipFill>
        <p:spPr>
          <a:xfrm>
            <a:off x="6874786" y="1750984"/>
            <a:ext cx="316089" cy="573074"/>
          </a:xfrm>
          <a:prstGeom prst="rect">
            <a:avLst/>
          </a:prstGeom>
        </p:spPr>
      </p:pic>
      <p:pic>
        <p:nvPicPr>
          <p:cNvPr id="594" name="Picture 593">
            <a:extLst>
              <a:ext uri="{FF2B5EF4-FFF2-40B4-BE49-F238E27FC236}">
                <a16:creationId xmlns:a16="http://schemas.microsoft.com/office/drawing/2014/main" id="{8EA07835-8C7B-9395-3E82-019B6328EC62}"/>
              </a:ext>
            </a:extLst>
          </p:cNvPr>
          <p:cNvPicPr>
            <a:picLocks noChangeAspect="1"/>
          </p:cNvPicPr>
          <p:nvPr/>
        </p:nvPicPr>
        <p:blipFill rotWithShape="1">
          <a:blip r:embed="rId5"/>
          <a:srcRect r="27260"/>
          <a:stretch/>
        </p:blipFill>
        <p:spPr>
          <a:xfrm>
            <a:off x="6198546" y="2734581"/>
            <a:ext cx="421286" cy="493819"/>
          </a:xfrm>
          <a:prstGeom prst="rect">
            <a:avLst/>
          </a:prstGeom>
        </p:spPr>
      </p:pic>
      <p:pic>
        <p:nvPicPr>
          <p:cNvPr id="597" name="Picture 596">
            <a:extLst>
              <a:ext uri="{FF2B5EF4-FFF2-40B4-BE49-F238E27FC236}">
                <a16:creationId xmlns:a16="http://schemas.microsoft.com/office/drawing/2014/main" id="{95C20589-9F0F-5530-96A8-D5984911C54C}"/>
              </a:ext>
            </a:extLst>
          </p:cNvPr>
          <p:cNvPicPr>
            <a:picLocks noChangeAspect="1"/>
          </p:cNvPicPr>
          <p:nvPr/>
        </p:nvPicPr>
        <p:blipFill rotWithShape="1">
          <a:blip r:embed="rId5"/>
          <a:srcRect r="64984"/>
          <a:stretch/>
        </p:blipFill>
        <p:spPr>
          <a:xfrm>
            <a:off x="6845190" y="3634508"/>
            <a:ext cx="202798" cy="493819"/>
          </a:xfrm>
          <a:prstGeom prst="rect">
            <a:avLst/>
          </a:prstGeom>
        </p:spPr>
      </p:pic>
      <p:pic>
        <p:nvPicPr>
          <p:cNvPr id="598" name="Picture 597">
            <a:extLst>
              <a:ext uri="{FF2B5EF4-FFF2-40B4-BE49-F238E27FC236}">
                <a16:creationId xmlns:a16="http://schemas.microsoft.com/office/drawing/2014/main" id="{2B5743C2-503A-364A-64DB-5F4CB28461CD}"/>
              </a:ext>
            </a:extLst>
          </p:cNvPr>
          <p:cNvPicPr>
            <a:picLocks noChangeAspect="1"/>
          </p:cNvPicPr>
          <p:nvPr/>
        </p:nvPicPr>
        <p:blipFill rotWithShape="1">
          <a:blip r:embed="rId5"/>
          <a:srcRect l="-1" r="75096"/>
          <a:stretch/>
        </p:blipFill>
        <p:spPr>
          <a:xfrm>
            <a:off x="6849000" y="4548268"/>
            <a:ext cx="144241" cy="493819"/>
          </a:xfrm>
          <a:prstGeom prst="rect">
            <a:avLst/>
          </a:prstGeom>
        </p:spPr>
      </p:pic>
      <p:pic>
        <p:nvPicPr>
          <p:cNvPr id="600" name="Picture 599">
            <a:extLst>
              <a:ext uri="{FF2B5EF4-FFF2-40B4-BE49-F238E27FC236}">
                <a16:creationId xmlns:a16="http://schemas.microsoft.com/office/drawing/2014/main" id="{BF1F1269-B910-F2F9-8161-4995FB0B3A7F}"/>
              </a:ext>
            </a:extLst>
          </p:cNvPr>
          <p:cNvPicPr>
            <a:picLocks noChangeAspect="1"/>
          </p:cNvPicPr>
          <p:nvPr/>
        </p:nvPicPr>
        <p:blipFill rotWithShape="1">
          <a:blip r:embed="rId6"/>
          <a:srcRect r="86164"/>
          <a:stretch/>
        </p:blipFill>
        <p:spPr>
          <a:xfrm>
            <a:off x="6231204" y="5396791"/>
            <a:ext cx="75917" cy="524301"/>
          </a:xfrm>
          <a:prstGeom prst="rect">
            <a:avLst/>
          </a:prstGeom>
        </p:spPr>
      </p:pic>
    </p:spTree>
    <p:extLst>
      <p:ext uri="{BB962C8B-B14F-4D97-AF65-F5344CB8AC3E}">
        <p14:creationId xmlns:p14="http://schemas.microsoft.com/office/powerpoint/2010/main" val="2925331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500"/>
                                  </p:stCondLst>
                                  <p:childTnLst>
                                    <p:set>
                                      <p:cBhvr>
                                        <p:cTn id="9" dur="1" fill="hold">
                                          <p:stCondLst>
                                            <p:cond delay="0"/>
                                          </p:stCondLst>
                                        </p:cTn>
                                        <p:tgtEl>
                                          <p:spTgt spid="43"/>
                                        </p:tgtEl>
                                        <p:attrNameLst>
                                          <p:attrName>style.visibility</p:attrName>
                                        </p:attrNameLst>
                                      </p:cBhvr>
                                      <p:to>
                                        <p:strVal val="visible"/>
                                      </p:to>
                                    </p:set>
                                    <p:animEffect transition="in" filter="wipe(down)">
                                      <p:cBhvr>
                                        <p:cTn id="10" dur="500"/>
                                        <p:tgtEl>
                                          <p:spTgt spid="43"/>
                                        </p:tgtEl>
                                      </p:cBhvr>
                                    </p:animEffect>
                                  </p:childTnLst>
                                </p:cTn>
                              </p:par>
                              <p:par>
                                <p:cTn id="11" presetID="22" presetClass="entr" presetSubtype="4" fill="hold" nodeType="withEffect">
                                  <p:stCondLst>
                                    <p:cond delay="500"/>
                                  </p:stCondLst>
                                  <p:childTnLst>
                                    <p:set>
                                      <p:cBhvr>
                                        <p:cTn id="12" dur="1" fill="hold">
                                          <p:stCondLst>
                                            <p:cond delay="0"/>
                                          </p:stCondLst>
                                        </p:cTn>
                                        <p:tgtEl>
                                          <p:spTgt spid="61"/>
                                        </p:tgtEl>
                                        <p:attrNameLst>
                                          <p:attrName>style.visibility</p:attrName>
                                        </p:attrNameLst>
                                      </p:cBhvr>
                                      <p:to>
                                        <p:strVal val="visible"/>
                                      </p:to>
                                    </p:set>
                                    <p:animEffect transition="in" filter="wipe(down)">
                                      <p:cBhvr>
                                        <p:cTn id="13" dur="500"/>
                                        <p:tgtEl>
                                          <p:spTgt spid="61"/>
                                        </p:tgtEl>
                                      </p:cBhvr>
                                    </p:animEffect>
                                  </p:childTnLst>
                                </p:cTn>
                              </p:par>
                              <p:par>
                                <p:cTn id="14" presetID="22" presetClass="entr" presetSubtype="4" fill="hold" nodeType="withEffect">
                                  <p:stCondLst>
                                    <p:cond delay="500"/>
                                  </p:stCondLst>
                                  <p:childTnLst>
                                    <p:set>
                                      <p:cBhvr>
                                        <p:cTn id="15" dur="1" fill="hold">
                                          <p:stCondLst>
                                            <p:cond delay="0"/>
                                          </p:stCondLst>
                                        </p:cTn>
                                        <p:tgtEl>
                                          <p:spTgt spid="463"/>
                                        </p:tgtEl>
                                        <p:attrNameLst>
                                          <p:attrName>style.visibility</p:attrName>
                                        </p:attrNameLst>
                                      </p:cBhvr>
                                      <p:to>
                                        <p:strVal val="visible"/>
                                      </p:to>
                                    </p:set>
                                    <p:animEffect transition="in" filter="wipe(down)">
                                      <p:cBhvr>
                                        <p:cTn id="16" dur="500"/>
                                        <p:tgtEl>
                                          <p:spTgt spid="463"/>
                                        </p:tgtEl>
                                      </p:cBhvr>
                                    </p:animEffect>
                                  </p:childTnLst>
                                </p:cTn>
                              </p:par>
                              <p:par>
                                <p:cTn id="17" presetID="22" presetClass="entr" presetSubtype="4" fill="hold" nodeType="withEffect">
                                  <p:stCondLst>
                                    <p:cond delay="500"/>
                                  </p:stCondLst>
                                  <p:childTnLst>
                                    <p:set>
                                      <p:cBhvr>
                                        <p:cTn id="18" dur="1" fill="hold">
                                          <p:stCondLst>
                                            <p:cond delay="0"/>
                                          </p:stCondLst>
                                        </p:cTn>
                                        <p:tgtEl>
                                          <p:spTgt spid="481"/>
                                        </p:tgtEl>
                                        <p:attrNameLst>
                                          <p:attrName>style.visibility</p:attrName>
                                        </p:attrNameLst>
                                      </p:cBhvr>
                                      <p:to>
                                        <p:strVal val="visible"/>
                                      </p:to>
                                    </p:set>
                                    <p:animEffect transition="in" filter="wipe(down)">
                                      <p:cBhvr>
                                        <p:cTn id="19" dur="500"/>
                                        <p:tgtEl>
                                          <p:spTgt spid="4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2E00C6-2D24-9800-EBAE-437442EDCE6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616" y="0"/>
            <a:ext cx="10826915" cy="6858000"/>
          </a:xfrm>
          <a:prstGeom prst="rect">
            <a:avLst/>
          </a:prstGeom>
        </p:spPr>
      </p:pic>
      <p:sp>
        <p:nvSpPr>
          <p:cNvPr id="10" name="Rectangle 9">
            <a:extLst>
              <a:ext uri="{FF2B5EF4-FFF2-40B4-BE49-F238E27FC236}">
                <a16:creationId xmlns:a16="http://schemas.microsoft.com/office/drawing/2014/main" id="{2D98AB62-89DF-4F7A-AA39-69CE0DACB810}"/>
              </a:ext>
              <a:ext uri="{C183D7F6-B498-43B3-948B-1728B52AA6E4}">
                <adec:decorative xmlns:adec="http://schemas.microsoft.com/office/drawing/2017/decorative" val="1"/>
              </a:ext>
            </a:extLst>
          </p:cNvPr>
          <p:cNvSpPr/>
          <p:nvPr/>
        </p:nvSpPr>
        <p:spPr>
          <a:xfrm>
            <a:off x="-44615" y="0"/>
            <a:ext cx="10826915" cy="6857999"/>
          </a:xfrm>
          <a:prstGeom prst="rect">
            <a:avLst/>
          </a:prstGeom>
          <a:solidFill>
            <a:schemeClr val="tx1">
              <a:lumMod val="85000"/>
              <a:lumOff val="1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5" name="Rectangle 4"/>
          <p:cNvSpPr/>
          <p:nvPr/>
        </p:nvSpPr>
        <p:spPr>
          <a:xfrm>
            <a:off x="1016395" y="2056262"/>
            <a:ext cx="9045511" cy="230832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 sz="3600" b="1" i="0">
                <a:solidFill>
                  <a:srgbClr val="DEE9ED"/>
                </a:solidFill>
              </a:rPr>
              <a:t>THÈME A:</a:t>
            </a:r>
            <a:r>
              <a:rPr lang="fr" sz="3600" b="1" i="0" u="none">
                <a:solidFill>
                  <a:srgbClr val="DEE9ED"/>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fr" sz="3600" b="0" i="0" u="none">
                <a:solidFill>
                  <a:srgbClr val="FFFFFF"/>
                </a:solidFill>
              </a:rPr>
              <a:t>Préserver la valeur que les femmes, les filles et les personnes de genres divers autochtones tirent des poissons et de leurs habitats</a:t>
            </a:r>
          </a:p>
        </p:txBody>
      </p:sp>
      <p:sp>
        <p:nvSpPr>
          <p:cNvPr id="7" name="Rectangle 6">
            <a:extLst>
              <a:ext uri="{C183D7F6-B498-43B3-948B-1728B52AA6E4}">
                <adec:decorative xmlns:adec="http://schemas.microsoft.com/office/drawing/2017/decorative" val="1"/>
              </a:ext>
            </a:extLst>
          </p:cNvPr>
          <p:cNvSpPr/>
          <p:nvPr/>
        </p:nvSpPr>
        <p:spPr>
          <a:xfrm>
            <a:off x="11699974" y="4195762"/>
            <a:ext cx="492026" cy="2662238"/>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4768618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7" descr="Man fishing at sea">
            <a:extLst>
              <a:ext uri="{FF2B5EF4-FFF2-40B4-BE49-F238E27FC236}">
                <a16:creationId xmlns:a16="http://schemas.microsoft.com/office/drawing/2014/main" id="{A517390D-9A90-428F-A4F9-1B5ECB3D300E}"/>
              </a:ext>
              <a:ext uri="{C183D7F6-B498-43B3-948B-1728B52AA6E4}">
                <adec:decorative xmlns:adec="http://schemas.microsoft.com/office/drawing/2017/decorative" val="1"/>
              </a:ext>
            </a:extLst>
          </p:cNvPr>
          <p:cNvSpPr/>
          <p:nvPr/>
        </p:nvSpPr>
        <p:spPr>
          <a:xfrm>
            <a:off x="8322909" y="1888690"/>
            <a:ext cx="3356134" cy="3290608"/>
          </a:xfrm>
          <a:prstGeom prst="roundRect">
            <a:avLst/>
          </a:prstGeom>
          <a:blipFill dpi="0" rotWithShape="1">
            <a:blip r:embed="rId2" cstate="print">
              <a:alphaModFix amt="8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8" name="Rectangle: Rounded Corners 7" descr="Man fishing at sea">
            <a:extLst>
              <a:ext uri="{FF2B5EF4-FFF2-40B4-BE49-F238E27FC236}">
                <a16:creationId xmlns:a16="http://schemas.microsoft.com/office/drawing/2014/main" id="{4A39FBA3-C0FB-C2D4-28BC-039946886878}"/>
              </a:ext>
              <a:ext uri="{C183D7F6-B498-43B3-948B-1728B52AA6E4}">
                <adec:decorative xmlns:adec="http://schemas.microsoft.com/office/drawing/2017/decorative" val="1"/>
              </a:ext>
            </a:extLst>
          </p:cNvPr>
          <p:cNvSpPr/>
          <p:nvPr/>
        </p:nvSpPr>
        <p:spPr>
          <a:xfrm>
            <a:off x="8322909" y="1888690"/>
            <a:ext cx="3356134" cy="3290608"/>
          </a:xfrm>
          <a:prstGeom prst="roundRect">
            <a:avLst/>
          </a:prstGeom>
          <a:solidFill>
            <a:srgbClr val="E7E6E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 sz="1600" b="0" i="0">
                <a:solidFill>
                  <a:srgbClr val="000000"/>
                </a:solidFill>
              </a:rPr>
              <a:t>A. Les répondants ont le plus souvent choisi le soutien alimentaire comme l'avantage qu'ils pensent que les femmes, les filles et les personnes de diverses identités de genre tirent du poisson et des habitats du poisson. 	</a:t>
            </a:r>
          </a:p>
          <a:p>
            <a:r>
              <a:rPr lang="fr" sz="1600" b="0" i="0">
                <a:solidFill>
                  <a:srgbClr val="000000"/>
                </a:solidFill>
              </a:rPr>
              <a:t>B. Le soutien alimentaire était également le principal avantage sélectionné qui, selon eux, devrait être préservé.</a:t>
            </a:r>
          </a:p>
        </p:txBody>
      </p:sp>
      <p:graphicFrame>
        <p:nvGraphicFramePr>
          <p:cNvPr id="2" name="Chart 1" descr="Chart showing XXX">
            <a:extLst>
              <a:ext uri="{FF2B5EF4-FFF2-40B4-BE49-F238E27FC236}">
                <a16:creationId xmlns:a16="http://schemas.microsoft.com/office/drawing/2014/main" id="{D06235EF-C5C1-4D43-A824-CBE77E35CFD2}"/>
              </a:ext>
            </a:extLst>
          </p:cNvPr>
          <p:cNvGraphicFramePr>
            <a:graphicFrameLocks/>
          </p:cNvGraphicFramePr>
          <p:nvPr>
            <p:extLst>
              <p:ext uri="{D42A27DB-BD31-4B8C-83A1-F6EECF244321}">
                <p14:modId xmlns:p14="http://schemas.microsoft.com/office/powerpoint/2010/main" val="1385190192"/>
              </p:ext>
            </p:extLst>
          </p:nvPr>
        </p:nvGraphicFramePr>
        <p:xfrm>
          <a:off x="2600325" y="1360272"/>
          <a:ext cx="5420756" cy="4450217"/>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513954B8-609B-4243-AF11-B9D69A47EF1F}"/>
              </a:ext>
            </a:extLst>
          </p:cNvPr>
          <p:cNvSpPr>
            <a:spLocks noGrp="1"/>
          </p:cNvSpPr>
          <p:nvPr>
            <p:ph type="title"/>
          </p:nvPr>
        </p:nvSpPr>
        <p:spPr>
          <a:xfrm>
            <a:off x="197512" y="301508"/>
            <a:ext cx="5727428" cy="535531"/>
          </a:xfrm>
        </p:spPr>
        <p:txBody>
          <a:bodyPr>
            <a:noAutofit/>
          </a:bodyPr>
          <a:lstStyle/>
          <a:p>
            <a:r>
              <a:rPr lang="fr" sz="2700" b="1" i="0">
                <a:solidFill>
                  <a:srgbClr val="000000"/>
                </a:solidFill>
              </a:rPr>
              <a:t>Avantages du poisson et de son habitat et s'il faut les préserver</a:t>
            </a:r>
          </a:p>
        </p:txBody>
      </p:sp>
      <p:sp>
        <p:nvSpPr>
          <p:cNvPr id="6" name="Content Placeholder 5">
            <a:extLst>
              <a:ext uri="{FF2B5EF4-FFF2-40B4-BE49-F238E27FC236}">
                <a16:creationId xmlns:a16="http://schemas.microsoft.com/office/drawing/2014/main" id="{E60CDEC1-90AC-4A2D-B860-1311EA122ECB}"/>
              </a:ext>
            </a:extLst>
          </p:cNvPr>
          <p:cNvSpPr>
            <a:spLocks noGrp="1"/>
          </p:cNvSpPr>
          <p:nvPr>
            <p:ph sz="quarter" idx="11"/>
          </p:nvPr>
        </p:nvSpPr>
        <p:spPr>
          <a:xfrm>
            <a:off x="7125053" y="301508"/>
            <a:ext cx="4942149" cy="1135856"/>
          </a:xfrm>
        </p:spPr>
        <p:txBody>
          <a:bodyPr/>
          <a:lstStyle/>
          <a:p>
            <a:r>
              <a:rPr lang="fr" sz="1300" b="0" i="0">
                <a:solidFill>
                  <a:srgbClr val="000000"/>
                </a:solidFill>
              </a:rPr>
              <a:t>A. Au sein de votre communauté ou d'autres communautés, selon vous, quels avantages les femmes, les filles et les personnes de diverses identités de genre tirent-elles du poisson et des habitats du poisson? Sélectionner tout ce qui s'applique</a:t>
            </a:r>
          </a:p>
          <a:p>
            <a:pPr>
              <a:spcBef>
                <a:spcPts val="0"/>
              </a:spcBef>
            </a:pPr>
            <a:r>
              <a:rPr lang="fr" sz="1300" b="0" i="0">
                <a:solidFill>
                  <a:srgbClr val="000000"/>
                </a:solidFill>
              </a:rPr>
              <a:t>B. Selon vous, quels bénéfices devraient être préservés ? Sélectionnez autant de valeurs que vous le souhaitez.</a:t>
            </a:r>
          </a:p>
        </p:txBody>
      </p:sp>
      <p:sp>
        <p:nvSpPr>
          <p:cNvPr id="10" name="Rectangle 9"/>
          <p:cNvSpPr/>
          <p:nvPr/>
        </p:nvSpPr>
        <p:spPr>
          <a:xfrm>
            <a:off x="8120575" y="1184209"/>
            <a:ext cx="930356" cy="2215991"/>
          </a:xfrm>
          <a:prstGeom prst="rect">
            <a:avLst/>
          </a:prstGeom>
        </p:spPr>
        <p:txBody>
          <a:bodyPr wrap="square">
            <a:spAutoFit/>
          </a:bodyPr>
          <a:lstStyle/>
          <a:p>
            <a:r>
              <a:rPr lang="en-CA" sz="13800">
                <a:solidFill>
                  <a:srgbClr val="2F5597"/>
                </a:solidFill>
                <a:latin typeface="Abadi" panose="020B0604020104020204" pitchFamily="34" charset="0"/>
                <a:cs typeface="Calibri" panose="020F0502020204030204" pitchFamily="34" charset="0"/>
              </a:rPr>
              <a:t>“</a:t>
            </a:r>
          </a:p>
        </p:txBody>
      </p:sp>
      <p:sp>
        <p:nvSpPr>
          <p:cNvPr id="11" name="TextBox 10">
            <a:extLst>
              <a:ext uri="{FF2B5EF4-FFF2-40B4-BE49-F238E27FC236}">
                <a16:creationId xmlns:a16="http://schemas.microsoft.com/office/drawing/2014/main" id="{00FB8977-CAF3-48B6-B236-3661100DB202}"/>
              </a:ext>
            </a:extLst>
          </p:cNvPr>
          <p:cNvSpPr txBox="1"/>
          <p:nvPr/>
        </p:nvSpPr>
        <p:spPr>
          <a:xfrm>
            <a:off x="11011138" y="4376347"/>
            <a:ext cx="1415143" cy="2215991"/>
          </a:xfrm>
          <a:prstGeom prst="rect">
            <a:avLst/>
          </a:prstGeom>
          <a:noFill/>
        </p:spPr>
        <p:txBody>
          <a:bodyPr wrap="square" rtlCol="0">
            <a:spAutoFit/>
          </a:bodyPr>
          <a:lstStyle/>
          <a:p>
            <a:r>
              <a:rPr lang="en-CA" sz="13800">
                <a:solidFill>
                  <a:srgbClr val="2F5597"/>
                </a:solidFill>
                <a:latin typeface="Abadi" panose="020B0604020104020204" pitchFamily="34" charset="0"/>
                <a:cs typeface="Calibri" panose="020F0502020204030204" pitchFamily="34" charset="0"/>
              </a:rPr>
              <a:t>”</a:t>
            </a:r>
            <a:endParaRPr lang="en-CA" sz="13800">
              <a:solidFill>
                <a:srgbClr val="2F5597"/>
              </a:solidFill>
            </a:endParaRPr>
          </a:p>
        </p:txBody>
      </p:sp>
      <p:sp>
        <p:nvSpPr>
          <p:cNvPr id="3" name="Rectangle 2">
            <a:extLst>
              <a:ext uri="{FF2B5EF4-FFF2-40B4-BE49-F238E27FC236}">
                <a16:creationId xmlns:a16="http://schemas.microsoft.com/office/drawing/2014/main" id="{3ECD612B-6304-4510-AEEA-3F7427ABCF3C}"/>
              </a:ext>
            </a:extLst>
          </p:cNvPr>
          <p:cNvSpPr/>
          <p:nvPr/>
        </p:nvSpPr>
        <p:spPr>
          <a:xfrm>
            <a:off x="242986" y="5810489"/>
            <a:ext cx="5587466" cy="400110"/>
          </a:xfrm>
          <a:prstGeom prst="rect">
            <a:avLst/>
          </a:prstGeom>
        </p:spPr>
        <p:txBody>
          <a:bodyPr wrap="square">
            <a:spAutoFit/>
          </a:bodyPr>
          <a:lstStyle>
            <a:defPPr>
              <a:defRPr lang="en-CA"/>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fr" sz="1000" b="0" i="0" u="none">
                <a:solidFill>
                  <a:srgbClr val="000000"/>
                </a:solidFill>
              </a:rPr>
              <a:t>*Les graphiques peuvent ne pas correspondre à 100 en raison de l'arrondissement.</a:t>
            </a:r>
          </a:p>
          <a:p>
            <a:pPr marL="0" marR="0" lvl="0" indent="0" algn="l" defTabSz="914400" rtl="0" eaLnBrk="1" fontAlgn="base" latinLnBrk="0" hangingPunct="1">
              <a:lnSpc>
                <a:spcPct val="100000"/>
              </a:lnSpc>
              <a:spcBef>
                <a:spcPct val="0"/>
              </a:spcBef>
              <a:spcAft>
                <a:spcPct val="0"/>
              </a:spcAft>
              <a:buClrTx/>
              <a:buSzTx/>
              <a:buFontTx/>
              <a:buNone/>
              <a:tabLst/>
              <a:defRPr/>
            </a:pPr>
            <a:r>
              <a:rPr lang="fr" sz="1000" b="0" i="0">
                <a:solidFill>
                  <a:srgbClr val="000000"/>
                </a:solidFill>
              </a:rPr>
              <a:t>**Question multifréquence basée sur le pourcentage de cas</a:t>
            </a:r>
          </a:p>
        </p:txBody>
      </p:sp>
      <p:sp>
        <p:nvSpPr>
          <p:cNvPr id="7" name="Content Placeholder 12">
            <a:extLst>
              <a:ext uri="{FF2B5EF4-FFF2-40B4-BE49-F238E27FC236}">
                <a16:creationId xmlns:a16="http://schemas.microsoft.com/office/drawing/2014/main" id="{2F19AEA9-750E-7C31-E86A-4C6F05B0D574}"/>
              </a:ext>
            </a:extLst>
          </p:cNvPr>
          <p:cNvSpPr txBox="1">
            <a:spLocks/>
          </p:cNvSpPr>
          <p:nvPr/>
        </p:nvSpPr>
        <p:spPr>
          <a:xfrm>
            <a:off x="244475" y="6287900"/>
            <a:ext cx="9280133" cy="40658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lumMod val="65000"/>
                    <a:lumOff val="35000"/>
                  </a:schemeClr>
                </a:solidFill>
                <a:latin typeface="Calibri" panose="020F0502020204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65000"/>
                    <a:lumOff val="35000"/>
                  </a:schemeClr>
                </a:solidFill>
                <a:latin typeface="Calibri" panose="020F050202020403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400" kern="1200">
                <a:solidFill>
                  <a:schemeClr val="tx1">
                    <a:lumMod val="65000"/>
                    <a:lumOff val="35000"/>
                  </a:schemeClr>
                </a:solidFill>
                <a:latin typeface="Calibri" panose="020F050202020403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lumMod val="65000"/>
                    <a:lumOff val="35000"/>
                  </a:schemeClr>
                </a:solidFill>
                <a:latin typeface="Calibri" panose="020F050202020403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lumMod val="65000"/>
                    <a:lumOff val="35000"/>
                  </a:schemeClr>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fr" b="0" i="0">
                <a:solidFill>
                  <a:srgbClr val="000000"/>
                </a:solidFill>
              </a:rPr>
              <a:t>Source: Association des femmes autochtones du Canada (AFAC), sondage en ligne hébergé sur Simple Survey lancé au début de septembre 2022 et fermé le 30 septembre 2022, n=951**</a:t>
            </a:r>
          </a:p>
        </p:txBody>
      </p:sp>
      <p:sp>
        <p:nvSpPr>
          <p:cNvPr id="12" name="TextBox 11">
            <a:extLst>
              <a:ext uri="{FF2B5EF4-FFF2-40B4-BE49-F238E27FC236}">
                <a16:creationId xmlns:a16="http://schemas.microsoft.com/office/drawing/2014/main" id="{F1335E38-40A8-24ED-89DE-749F406DBE09}"/>
              </a:ext>
            </a:extLst>
          </p:cNvPr>
          <p:cNvSpPr txBox="1"/>
          <p:nvPr/>
        </p:nvSpPr>
        <p:spPr>
          <a:xfrm>
            <a:off x="272517" y="1632384"/>
            <a:ext cx="2489734" cy="3754874"/>
          </a:xfrm>
          <a:prstGeom prst="rect">
            <a:avLst/>
          </a:prstGeom>
        </p:spPr>
        <p:txBody>
          <a:bodyPr wrap="square" rtlCol="0">
            <a:spAutoFit/>
          </a:bodyPr>
          <a:lstStyle/>
          <a:p>
            <a:pPr algn="l"/>
            <a:r>
              <a:rPr lang="fr" sz="1400" b="0" i="0">
                <a:solidFill>
                  <a:srgbClr val="000000"/>
                </a:solidFill>
              </a:rPr>
              <a:t>Soutien alimentaire</a:t>
            </a:r>
          </a:p>
          <a:p>
            <a:pPr algn="l"/>
            <a:endParaRPr lang="en-US" sz="1400"/>
          </a:p>
          <a:p>
            <a:pPr algn="l"/>
            <a:endParaRPr lang="en-US" sz="1400"/>
          </a:p>
          <a:p>
            <a:pPr algn="l"/>
            <a:endParaRPr lang="en-US" sz="1400"/>
          </a:p>
          <a:p>
            <a:pPr algn="l"/>
            <a:r>
              <a:rPr lang="fr" sz="1400" b="0" i="0">
                <a:solidFill>
                  <a:srgbClr val="000000"/>
                </a:solidFill>
              </a:rPr>
              <a:t>Accomplissement spirituel et culturel</a:t>
            </a:r>
          </a:p>
          <a:p>
            <a:pPr algn="l"/>
            <a:endParaRPr lang="en-US" sz="1400"/>
          </a:p>
          <a:p>
            <a:pPr algn="l"/>
            <a:endParaRPr lang="en-US" sz="1400"/>
          </a:p>
          <a:p>
            <a:pPr algn="l"/>
            <a:endParaRPr lang="en-US" sz="1400"/>
          </a:p>
          <a:p>
            <a:pPr algn="l"/>
            <a:r>
              <a:rPr lang="fr" sz="1400" b="0" i="0">
                <a:solidFill>
                  <a:srgbClr val="000000"/>
                </a:solidFill>
              </a:rPr>
              <a:t>Possibilités de loisirs</a:t>
            </a:r>
          </a:p>
          <a:p>
            <a:pPr algn="l"/>
            <a:endParaRPr lang="en-US" sz="1400"/>
          </a:p>
          <a:p>
            <a:pPr algn="l"/>
            <a:endParaRPr lang="en-US" sz="1400"/>
          </a:p>
          <a:p>
            <a:pPr algn="l"/>
            <a:endParaRPr lang="en-US" sz="1400"/>
          </a:p>
          <a:p>
            <a:pPr algn="l"/>
            <a:r>
              <a:rPr lang="fr" sz="1400" b="0" i="0">
                <a:solidFill>
                  <a:srgbClr val="000000"/>
                </a:solidFill>
              </a:rPr>
              <a:t>Protection environnementale</a:t>
            </a:r>
          </a:p>
          <a:p>
            <a:pPr algn="l"/>
            <a:endParaRPr lang="en-US" sz="1400"/>
          </a:p>
          <a:p>
            <a:pPr algn="l"/>
            <a:endParaRPr lang="en-US" sz="1400"/>
          </a:p>
          <a:p>
            <a:pPr algn="l"/>
            <a:endParaRPr lang="en-US" sz="1400"/>
          </a:p>
          <a:p>
            <a:pPr algn="l"/>
            <a:r>
              <a:rPr lang="fr" sz="1400" b="0" i="0">
                <a:solidFill>
                  <a:srgbClr val="000000"/>
                </a:solidFill>
              </a:rPr>
              <a:t>Émancipation économique</a:t>
            </a:r>
          </a:p>
        </p:txBody>
      </p:sp>
    </p:spTree>
    <p:extLst>
      <p:ext uri="{BB962C8B-B14F-4D97-AF65-F5344CB8AC3E}">
        <p14:creationId xmlns:p14="http://schemas.microsoft.com/office/powerpoint/2010/main" val="18044003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Freeform 2">
            <a:extLst>
              <a:ext uri="{FF2B5EF4-FFF2-40B4-BE49-F238E27FC236}">
                <a16:creationId xmlns:a16="http://schemas.microsoft.com/office/drawing/2014/main" id="{A187783A-E7ED-718B-07F7-468DE48763A2}"/>
              </a:ext>
            </a:extLst>
          </p:cNvPr>
          <p:cNvSpPr>
            <a:spLocks noChangeArrowheads="1"/>
          </p:cNvSpPr>
          <p:nvPr/>
        </p:nvSpPr>
        <p:spPr bwMode="auto">
          <a:xfrm>
            <a:off x="9892522" y="2716529"/>
            <a:ext cx="548552" cy="534119"/>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solidFill>
            <a:schemeClr val="bg1">
              <a:lumMod val="95000"/>
            </a:schemeClr>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latin typeface="Calibri Light"/>
            </a:endParaRPr>
          </a:p>
        </p:txBody>
      </p:sp>
      <p:grpSp>
        <p:nvGrpSpPr>
          <p:cNvPr id="110" name="Group 109">
            <a:extLst>
              <a:ext uri="{FF2B5EF4-FFF2-40B4-BE49-F238E27FC236}">
                <a16:creationId xmlns:a16="http://schemas.microsoft.com/office/drawing/2014/main" id="{96F7E793-0BD1-4EC7-53C2-2A5F42147176}"/>
              </a:ext>
            </a:extLst>
          </p:cNvPr>
          <p:cNvGrpSpPr/>
          <p:nvPr/>
        </p:nvGrpSpPr>
        <p:grpSpPr>
          <a:xfrm>
            <a:off x="9819073" y="2666691"/>
            <a:ext cx="668598" cy="650921"/>
            <a:chOff x="1119258" y="2257147"/>
            <a:chExt cx="1868076" cy="1868076"/>
          </a:xfrm>
          <a:solidFill>
            <a:srgbClr val="2F5597"/>
          </a:solidFill>
        </p:grpSpPr>
        <p:sp>
          <p:nvSpPr>
            <p:cNvPr id="111" name="Freeform 6">
              <a:extLst>
                <a:ext uri="{FF2B5EF4-FFF2-40B4-BE49-F238E27FC236}">
                  <a16:creationId xmlns:a16="http://schemas.microsoft.com/office/drawing/2014/main" id="{B8AD1256-F023-AA2A-D7BB-53F5EECB0214}"/>
                </a:ext>
              </a:extLst>
            </p:cNvPr>
            <p:cNvSpPr>
              <a:spLocks/>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12" name="Freeform 7">
              <a:extLst>
                <a:ext uri="{FF2B5EF4-FFF2-40B4-BE49-F238E27FC236}">
                  <a16:creationId xmlns:a16="http://schemas.microsoft.com/office/drawing/2014/main" id="{D0340962-D042-FE7C-A346-D81972528A77}"/>
                </a:ext>
              </a:extLst>
            </p:cNvPr>
            <p:cNvSpPr>
              <a:spLocks/>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13" name="Freeform 8">
              <a:extLst>
                <a:ext uri="{FF2B5EF4-FFF2-40B4-BE49-F238E27FC236}">
                  <a16:creationId xmlns:a16="http://schemas.microsoft.com/office/drawing/2014/main" id="{5197C12A-D729-5355-A308-AA4667B5C193}"/>
                </a:ext>
              </a:extLst>
            </p:cNvPr>
            <p:cNvSpPr>
              <a:spLocks/>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14" name="Freeform 9">
              <a:extLst>
                <a:ext uri="{FF2B5EF4-FFF2-40B4-BE49-F238E27FC236}">
                  <a16:creationId xmlns:a16="http://schemas.microsoft.com/office/drawing/2014/main" id="{CF0D9732-60A7-23EE-E936-8CDF7190493D}"/>
                </a:ext>
              </a:extLst>
            </p:cNvPr>
            <p:cNvSpPr>
              <a:spLocks/>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15" name="Freeform 10">
              <a:extLst>
                <a:ext uri="{FF2B5EF4-FFF2-40B4-BE49-F238E27FC236}">
                  <a16:creationId xmlns:a16="http://schemas.microsoft.com/office/drawing/2014/main" id="{B78B7928-019B-F6B6-2820-23232E3E067F}"/>
                </a:ext>
              </a:extLst>
            </p:cNvPr>
            <p:cNvSpPr>
              <a:spLocks/>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16" name="Freeform 11">
              <a:extLst>
                <a:ext uri="{FF2B5EF4-FFF2-40B4-BE49-F238E27FC236}">
                  <a16:creationId xmlns:a16="http://schemas.microsoft.com/office/drawing/2014/main" id="{FE4AB9E5-FC0A-EE92-6965-EACDF3DC64D6}"/>
                </a:ext>
              </a:extLst>
            </p:cNvPr>
            <p:cNvSpPr>
              <a:spLocks/>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17" name="Freeform 12">
              <a:extLst>
                <a:ext uri="{FF2B5EF4-FFF2-40B4-BE49-F238E27FC236}">
                  <a16:creationId xmlns:a16="http://schemas.microsoft.com/office/drawing/2014/main" id="{82D8359A-FFD5-E108-441D-B77CDB6ADF74}"/>
                </a:ext>
              </a:extLst>
            </p:cNvPr>
            <p:cNvSpPr>
              <a:spLocks/>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18" name="Freeform 13">
              <a:extLst>
                <a:ext uri="{FF2B5EF4-FFF2-40B4-BE49-F238E27FC236}">
                  <a16:creationId xmlns:a16="http://schemas.microsoft.com/office/drawing/2014/main" id="{EABD5BA5-7E62-2A20-57D4-738D758FEA4E}"/>
                </a:ext>
              </a:extLst>
            </p:cNvPr>
            <p:cNvSpPr>
              <a:spLocks/>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19" name="Freeform 14">
              <a:extLst>
                <a:ext uri="{FF2B5EF4-FFF2-40B4-BE49-F238E27FC236}">
                  <a16:creationId xmlns:a16="http://schemas.microsoft.com/office/drawing/2014/main" id="{1DDCCB4F-C17F-485D-C862-BC761F32B090}"/>
                </a:ext>
              </a:extLst>
            </p:cNvPr>
            <p:cNvSpPr>
              <a:spLocks/>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20" name="Freeform 15">
              <a:extLst>
                <a:ext uri="{FF2B5EF4-FFF2-40B4-BE49-F238E27FC236}">
                  <a16:creationId xmlns:a16="http://schemas.microsoft.com/office/drawing/2014/main" id="{36C07B58-0ECB-4920-7357-4F0E3EA0009A}"/>
                </a:ext>
              </a:extLst>
            </p:cNvPr>
            <p:cNvSpPr>
              <a:spLocks/>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21" name="Freeform 16">
              <a:extLst>
                <a:ext uri="{FF2B5EF4-FFF2-40B4-BE49-F238E27FC236}">
                  <a16:creationId xmlns:a16="http://schemas.microsoft.com/office/drawing/2014/main" id="{B80F3738-B18E-E954-538B-34AEF657413C}"/>
                </a:ext>
              </a:extLst>
            </p:cNvPr>
            <p:cNvSpPr>
              <a:spLocks/>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22" name="Freeform 17">
              <a:extLst>
                <a:ext uri="{FF2B5EF4-FFF2-40B4-BE49-F238E27FC236}">
                  <a16:creationId xmlns:a16="http://schemas.microsoft.com/office/drawing/2014/main" id="{3B6B669B-46E1-791F-EB55-18C957A59719}"/>
                </a:ext>
              </a:extLst>
            </p:cNvPr>
            <p:cNvSpPr>
              <a:spLocks/>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grpSp>
      <p:sp>
        <p:nvSpPr>
          <p:cNvPr id="123" name="Freeform 2">
            <a:extLst>
              <a:ext uri="{FF2B5EF4-FFF2-40B4-BE49-F238E27FC236}">
                <a16:creationId xmlns:a16="http://schemas.microsoft.com/office/drawing/2014/main" id="{36F9BEAC-DCDE-4EE6-2C04-2F653439FE87}"/>
              </a:ext>
            </a:extLst>
          </p:cNvPr>
          <p:cNvSpPr>
            <a:spLocks noChangeArrowheads="1"/>
          </p:cNvSpPr>
          <p:nvPr/>
        </p:nvSpPr>
        <p:spPr bwMode="auto">
          <a:xfrm>
            <a:off x="9892522" y="3535467"/>
            <a:ext cx="548552" cy="534119"/>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solidFill>
            <a:schemeClr val="bg1">
              <a:lumMod val="95000"/>
            </a:schemeClr>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latin typeface="Calibri Light"/>
            </a:endParaRPr>
          </a:p>
        </p:txBody>
      </p:sp>
      <p:grpSp>
        <p:nvGrpSpPr>
          <p:cNvPr id="124" name="Group 123">
            <a:extLst>
              <a:ext uri="{FF2B5EF4-FFF2-40B4-BE49-F238E27FC236}">
                <a16:creationId xmlns:a16="http://schemas.microsoft.com/office/drawing/2014/main" id="{EDA875FB-027C-0EC0-528C-8511DC82502A}"/>
              </a:ext>
            </a:extLst>
          </p:cNvPr>
          <p:cNvGrpSpPr/>
          <p:nvPr/>
        </p:nvGrpSpPr>
        <p:grpSpPr>
          <a:xfrm>
            <a:off x="9819073" y="3485629"/>
            <a:ext cx="668598" cy="650921"/>
            <a:chOff x="1119258" y="2257147"/>
            <a:chExt cx="1868076" cy="1868076"/>
          </a:xfrm>
          <a:solidFill>
            <a:srgbClr val="2F5597"/>
          </a:solidFill>
        </p:grpSpPr>
        <p:sp>
          <p:nvSpPr>
            <p:cNvPr id="125" name="Freeform 6">
              <a:extLst>
                <a:ext uri="{FF2B5EF4-FFF2-40B4-BE49-F238E27FC236}">
                  <a16:creationId xmlns:a16="http://schemas.microsoft.com/office/drawing/2014/main" id="{3252C67C-AC87-2C47-E8CF-04CBE5B6262D}"/>
                </a:ext>
              </a:extLst>
            </p:cNvPr>
            <p:cNvSpPr>
              <a:spLocks/>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26" name="Freeform 7">
              <a:extLst>
                <a:ext uri="{FF2B5EF4-FFF2-40B4-BE49-F238E27FC236}">
                  <a16:creationId xmlns:a16="http://schemas.microsoft.com/office/drawing/2014/main" id="{61BDB590-D4EB-95F5-B4EA-69D7DE16F4B1}"/>
                </a:ext>
              </a:extLst>
            </p:cNvPr>
            <p:cNvSpPr>
              <a:spLocks/>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27" name="Freeform 8">
              <a:extLst>
                <a:ext uri="{FF2B5EF4-FFF2-40B4-BE49-F238E27FC236}">
                  <a16:creationId xmlns:a16="http://schemas.microsoft.com/office/drawing/2014/main" id="{6818BE60-9331-81EC-D372-126BA3C6F236}"/>
                </a:ext>
              </a:extLst>
            </p:cNvPr>
            <p:cNvSpPr>
              <a:spLocks/>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28" name="Freeform 9">
              <a:extLst>
                <a:ext uri="{FF2B5EF4-FFF2-40B4-BE49-F238E27FC236}">
                  <a16:creationId xmlns:a16="http://schemas.microsoft.com/office/drawing/2014/main" id="{CD1541B5-C8E4-1539-F705-7146C7A301B9}"/>
                </a:ext>
              </a:extLst>
            </p:cNvPr>
            <p:cNvSpPr>
              <a:spLocks/>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44" name="Freeform 10">
              <a:extLst>
                <a:ext uri="{FF2B5EF4-FFF2-40B4-BE49-F238E27FC236}">
                  <a16:creationId xmlns:a16="http://schemas.microsoft.com/office/drawing/2014/main" id="{313A3381-DAD0-E561-F8A4-1327D6E25623}"/>
                </a:ext>
              </a:extLst>
            </p:cNvPr>
            <p:cNvSpPr>
              <a:spLocks/>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45" name="Freeform 11">
              <a:extLst>
                <a:ext uri="{FF2B5EF4-FFF2-40B4-BE49-F238E27FC236}">
                  <a16:creationId xmlns:a16="http://schemas.microsoft.com/office/drawing/2014/main" id="{D961184E-0E0E-EFFF-E63E-6EDD0CFF392D}"/>
                </a:ext>
              </a:extLst>
            </p:cNvPr>
            <p:cNvSpPr>
              <a:spLocks/>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46" name="Freeform 12">
              <a:extLst>
                <a:ext uri="{FF2B5EF4-FFF2-40B4-BE49-F238E27FC236}">
                  <a16:creationId xmlns:a16="http://schemas.microsoft.com/office/drawing/2014/main" id="{7BBF5E41-1F37-7EC2-26A4-2577FCCB4736}"/>
                </a:ext>
              </a:extLst>
            </p:cNvPr>
            <p:cNvSpPr>
              <a:spLocks/>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47" name="Freeform 13">
              <a:extLst>
                <a:ext uri="{FF2B5EF4-FFF2-40B4-BE49-F238E27FC236}">
                  <a16:creationId xmlns:a16="http://schemas.microsoft.com/office/drawing/2014/main" id="{9C9392C7-6F76-AAE9-3A65-0AEAC65FADF0}"/>
                </a:ext>
              </a:extLst>
            </p:cNvPr>
            <p:cNvSpPr>
              <a:spLocks/>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48" name="Freeform 14">
              <a:extLst>
                <a:ext uri="{FF2B5EF4-FFF2-40B4-BE49-F238E27FC236}">
                  <a16:creationId xmlns:a16="http://schemas.microsoft.com/office/drawing/2014/main" id="{49245BCC-665C-15BF-B2C7-FCF0146A954E}"/>
                </a:ext>
              </a:extLst>
            </p:cNvPr>
            <p:cNvSpPr>
              <a:spLocks/>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49" name="Freeform 15">
              <a:extLst>
                <a:ext uri="{FF2B5EF4-FFF2-40B4-BE49-F238E27FC236}">
                  <a16:creationId xmlns:a16="http://schemas.microsoft.com/office/drawing/2014/main" id="{487E1A9C-12FE-2A38-2239-F3655C406E00}"/>
                </a:ext>
              </a:extLst>
            </p:cNvPr>
            <p:cNvSpPr>
              <a:spLocks/>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50" name="Freeform 16">
              <a:extLst>
                <a:ext uri="{FF2B5EF4-FFF2-40B4-BE49-F238E27FC236}">
                  <a16:creationId xmlns:a16="http://schemas.microsoft.com/office/drawing/2014/main" id="{62F629B5-EBAF-198A-B079-FEE57FA93E60}"/>
                </a:ext>
              </a:extLst>
            </p:cNvPr>
            <p:cNvSpPr>
              <a:spLocks/>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51" name="Freeform 17">
              <a:extLst>
                <a:ext uri="{FF2B5EF4-FFF2-40B4-BE49-F238E27FC236}">
                  <a16:creationId xmlns:a16="http://schemas.microsoft.com/office/drawing/2014/main" id="{0CB42595-CA39-9082-F308-7C72E2ABD82E}"/>
                </a:ext>
              </a:extLst>
            </p:cNvPr>
            <p:cNvSpPr>
              <a:spLocks/>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grpSp>
      <p:sp>
        <p:nvSpPr>
          <p:cNvPr id="4" name="Freeform 2">
            <a:extLst>
              <a:ext uri="{FF2B5EF4-FFF2-40B4-BE49-F238E27FC236}">
                <a16:creationId xmlns:a16="http://schemas.microsoft.com/office/drawing/2014/main" id="{2CB2BC00-943A-DCAF-0933-6817A0F7AB3C}"/>
              </a:ext>
            </a:extLst>
          </p:cNvPr>
          <p:cNvSpPr>
            <a:spLocks noChangeArrowheads="1"/>
          </p:cNvSpPr>
          <p:nvPr/>
        </p:nvSpPr>
        <p:spPr bwMode="auto">
          <a:xfrm>
            <a:off x="9892522" y="1895693"/>
            <a:ext cx="548552" cy="534119"/>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solidFill>
            <a:schemeClr val="bg1">
              <a:lumMod val="95000"/>
            </a:schemeClr>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latin typeface="Calibri Light"/>
            </a:endParaRPr>
          </a:p>
        </p:txBody>
      </p:sp>
      <p:grpSp>
        <p:nvGrpSpPr>
          <p:cNvPr id="5" name="Group 4">
            <a:extLst>
              <a:ext uri="{FF2B5EF4-FFF2-40B4-BE49-F238E27FC236}">
                <a16:creationId xmlns:a16="http://schemas.microsoft.com/office/drawing/2014/main" id="{5B5FCC97-4AF8-CEA4-D874-4311EDE39640}"/>
              </a:ext>
            </a:extLst>
          </p:cNvPr>
          <p:cNvGrpSpPr/>
          <p:nvPr/>
        </p:nvGrpSpPr>
        <p:grpSpPr>
          <a:xfrm>
            <a:off x="9819073" y="1845855"/>
            <a:ext cx="668598" cy="650921"/>
            <a:chOff x="1119258" y="2257147"/>
            <a:chExt cx="1868076" cy="1868076"/>
          </a:xfrm>
          <a:solidFill>
            <a:srgbClr val="2F5597"/>
          </a:solidFill>
        </p:grpSpPr>
        <p:sp>
          <p:nvSpPr>
            <p:cNvPr id="30" name="Freeform 6">
              <a:extLst>
                <a:ext uri="{FF2B5EF4-FFF2-40B4-BE49-F238E27FC236}">
                  <a16:creationId xmlns:a16="http://schemas.microsoft.com/office/drawing/2014/main" id="{78015E4A-AEF0-6B86-F5DC-3EAFF81170AB}"/>
                </a:ext>
              </a:extLst>
            </p:cNvPr>
            <p:cNvSpPr>
              <a:spLocks/>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51" name="Freeform 7">
              <a:extLst>
                <a:ext uri="{FF2B5EF4-FFF2-40B4-BE49-F238E27FC236}">
                  <a16:creationId xmlns:a16="http://schemas.microsoft.com/office/drawing/2014/main" id="{54672AAA-9E7F-7AD6-C8AD-78E9E9A88499}"/>
                </a:ext>
              </a:extLst>
            </p:cNvPr>
            <p:cNvSpPr>
              <a:spLocks/>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53" name="Freeform 8">
              <a:extLst>
                <a:ext uri="{FF2B5EF4-FFF2-40B4-BE49-F238E27FC236}">
                  <a16:creationId xmlns:a16="http://schemas.microsoft.com/office/drawing/2014/main" id="{4236E5D2-2511-FA36-3C35-2DB313DB4F59}"/>
                </a:ext>
              </a:extLst>
            </p:cNvPr>
            <p:cNvSpPr>
              <a:spLocks/>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54" name="Freeform 9">
              <a:extLst>
                <a:ext uri="{FF2B5EF4-FFF2-40B4-BE49-F238E27FC236}">
                  <a16:creationId xmlns:a16="http://schemas.microsoft.com/office/drawing/2014/main" id="{B5AF503F-E5B7-59C6-38CF-7E58E5D94127}"/>
                </a:ext>
              </a:extLst>
            </p:cNvPr>
            <p:cNvSpPr>
              <a:spLocks/>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55" name="Freeform 10">
              <a:extLst>
                <a:ext uri="{FF2B5EF4-FFF2-40B4-BE49-F238E27FC236}">
                  <a16:creationId xmlns:a16="http://schemas.microsoft.com/office/drawing/2014/main" id="{1FF73279-BEB2-4CCF-D4CA-F069A29B6A56}"/>
                </a:ext>
              </a:extLst>
            </p:cNvPr>
            <p:cNvSpPr>
              <a:spLocks/>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56" name="Freeform 11">
              <a:extLst>
                <a:ext uri="{FF2B5EF4-FFF2-40B4-BE49-F238E27FC236}">
                  <a16:creationId xmlns:a16="http://schemas.microsoft.com/office/drawing/2014/main" id="{D03FBE69-C568-0A1E-B7FC-988EA06EE7E8}"/>
                </a:ext>
              </a:extLst>
            </p:cNvPr>
            <p:cNvSpPr>
              <a:spLocks/>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60" name="Freeform 12">
              <a:extLst>
                <a:ext uri="{FF2B5EF4-FFF2-40B4-BE49-F238E27FC236}">
                  <a16:creationId xmlns:a16="http://schemas.microsoft.com/office/drawing/2014/main" id="{AFD72E24-D5D5-C192-D9EE-4044473DBAF1}"/>
                </a:ext>
              </a:extLst>
            </p:cNvPr>
            <p:cNvSpPr>
              <a:spLocks/>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61" name="Freeform 13">
              <a:extLst>
                <a:ext uri="{FF2B5EF4-FFF2-40B4-BE49-F238E27FC236}">
                  <a16:creationId xmlns:a16="http://schemas.microsoft.com/office/drawing/2014/main" id="{2E23557F-7203-0751-B0DF-AD1489966D2B}"/>
                </a:ext>
              </a:extLst>
            </p:cNvPr>
            <p:cNvSpPr>
              <a:spLocks/>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62" name="Freeform 14">
              <a:extLst>
                <a:ext uri="{FF2B5EF4-FFF2-40B4-BE49-F238E27FC236}">
                  <a16:creationId xmlns:a16="http://schemas.microsoft.com/office/drawing/2014/main" id="{1B3EB82D-9D42-C444-5526-EE7FB4C195A2}"/>
                </a:ext>
              </a:extLst>
            </p:cNvPr>
            <p:cNvSpPr>
              <a:spLocks/>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63" name="Freeform 15">
              <a:extLst>
                <a:ext uri="{FF2B5EF4-FFF2-40B4-BE49-F238E27FC236}">
                  <a16:creationId xmlns:a16="http://schemas.microsoft.com/office/drawing/2014/main" id="{895C85DC-7742-49BC-1ABD-0B8E6EE8C4E8}"/>
                </a:ext>
              </a:extLst>
            </p:cNvPr>
            <p:cNvSpPr>
              <a:spLocks/>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64" name="Freeform 16">
              <a:extLst>
                <a:ext uri="{FF2B5EF4-FFF2-40B4-BE49-F238E27FC236}">
                  <a16:creationId xmlns:a16="http://schemas.microsoft.com/office/drawing/2014/main" id="{BCFA940D-BBD9-B54F-C63E-7A9EEC6BD2D7}"/>
                </a:ext>
              </a:extLst>
            </p:cNvPr>
            <p:cNvSpPr>
              <a:spLocks/>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65" name="Freeform 17">
              <a:extLst>
                <a:ext uri="{FF2B5EF4-FFF2-40B4-BE49-F238E27FC236}">
                  <a16:creationId xmlns:a16="http://schemas.microsoft.com/office/drawing/2014/main" id="{B371F428-C07A-5640-F69F-145462F34E29}"/>
                </a:ext>
              </a:extLst>
            </p:cNvPr>
            <p:cNvSpPr>
              <a:spLocks/>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grpSp>
      <p:sp>
        <p:nvSpPr>
          <p:cNvPr id="3" name="Title 2"/>
          <p:cNvSpPr>
            <a:spLocks noGrp="1"/>
          </p:cNvSpPr>
          <p:nvPr>
            <p:ph type="title"/>
          </p:nvPr>
        </p:nvSpPr>
        <p:spPr>
          <a:xfrm>
            <a:off x="225408" y="291793"/>
            <a:ext cx="5788893" cy="1200329"/>
          </a:xfrm>
        </p:spPr>
        <p:txBody>
          <a:bodyPr/>
          <a:lstStyle/>
          <a:p>
            <a:r>
              <a:rPr lang="fr" sz="2000" b="1" i="0">
                <a:solidFill>
                  <a:srgbClr val="000000"/>
                </a:solidFill>
              </a:rPr>
              <a:t>Niveau de priorité des politiques de restauration de l'habitat du poisson qui mettent l'accent sur la protection des avantages pour les femmes, les filles et les personnes de </a:t>
            </a:r>
            <a:r>
              <a:rPr lang="fr" sz="2000">
                <a:solidFill>
                  <a:srgbClr val="000000"/>
                </a:solidFill>
              </a:rPr>
              <a:t>genres divers</a:t>
            </a:r>
            <a:r>
              <a:rPr lang="fr" sz="2000" b="1" i="0">
                <a:solidFill>
                  <a:srgbClr val="000000"/>
                </a:solidFill>
              </a:rPr>
              <a:t> autochtones </a:t>
            </a:r>
          </a:p>
        </p:txBody>
      </p:sp>
      <p:sp>
        <p:nvSpPr>
          <p:cNvPr id="19" name="Content Placeholder 18">
            <a:extLst>
              <a:ext uri="{FF2B5EF4-FFF2-40B4-BE49-F238E27FC236}">
                <a16:creationId xmlns:a16="http://schemas.microsoft.com/office/drawing/2014/main" id="{76579AA1-1514-439B-A63B-66513E2C1A89}"/>
              </a:ext>
            </a:extLst>
          </p:cNvPr>
          <p:cNvSpPr>
            <a:spLocks noGrp="1"/>
          </p:cNvSpPr>
          <p:nvPr>
            <p:ph sz="quarter" idx="11"/>
          </p:nvPr>
        </p:nvSpPr>
        <p:spPr>
          <a:xfrm>
            <a:off x="7120125" y="308592"/>
            <a:ext cx="4916365" cy="737665"/>
          </a:xfrm>
        </p:spPr>
        <p:txBody>
          <a:bodyPr/>
          <a:lstStyle/>
          <a:p>
            <a:r>
              <a:rPr lang="fr" sz="1200" b="0" i="0">
                <a:solidFill>
                  <a:srgbClr val="000000"/>
                </a:solidFill>
              </a:rPr>
              <a:t>Selon vous, quelle priorité devrait être accordée aux politiques de restauration de l'habitat du poisson qui mettent l'accent sur la protection des avantages que les femmes, les filles et les personnes de diverses identités de genre autochtones reçoivent du poisson et de leur habitat?</a:t>
            </a:r>
          </a:p>
        </p:txBody>
      </p:sp>
      <p:graphicFrame>
        <p:nvGraphicFramePr>
          <p:cNvPr id="13" name="Chart 1" descr="Chart showing XX% support, XX% somewhat support, XX% somewhat oppose and XX% oppose; XX% are unsure">
            <a:extLst>
              <a:ext uri="{FF2B5EF4-FFF2-40B4-BE49-F238E27FC236}">
                <a16:creationId xmlns:a16="http://schemas.microsoft.com/office/drawing/2014/main" id="{EFDE17F1-A2A7-44B3-B78F-8BF766F68737}"/>
              </a:ext>
            </a:extLst>
          </p:cNvPr>
          <p:cNvGraphicFramePr>
            <a:graphicFrameLocks/>
          </p:cNvGraphicFramePr>
          <p:nvPr>
            <p:extLst>
              <p:ext uri="{D42A27DB-BD31-4B8C-83A1-F6EECF244321}">
                <p14:modId xmlns:p14="http://schemas.microsoft.com/office/powerpoint/2010/main" val="171334711"/>
              </p:ext>
            </p:extLst>
          </p:nvPr>
        </p:nvGraphicFramePr>
        <p:xfrm>
          <a:off x="225408" y="1255867"/>
          <a:ext cx="5208590" cy="4362743"/>
        </p:xfrm>
        <a:graphic>
          <a:graphicData uri="http://schemas.openxmlformats.org/drawingml/2006/chart">
            <c:chart xmlns:c="http://schemas.openxmlformats.org/drawingml/2006/chart" xmlns:r="http://schemas.openxmlformats.org/officeDocument/2006/relationships" r:id="rId2"/>
          </a:graphicData>
        </a:graphic>
      </p:graphicFrame>
      <p:sp>
        <p:nvSpPr>
          <p:cNvPr id="14" name="Rectangle 13">
            <a:extLst>
              <a:ext uri="{FF2B5EF4-FFF2-40B4-BE49-F238E27FC236}">
                <a16:creationId xmlns:a16="http://schemas.microsoft.com/office/drawing/2014/main" id="{6B55390C-4F5C-4646-BE0B-ADEAD5CBC683}"/>
              </a:ext>
            </a:extLst>
          </p:cNvPr>
          <p:cNvSpPr/>
          <p:nvPr/>
        </p:nvSpPr>
        <p:spPr>
          <a:xfrm>
            <a:off x="270516" y="5900363"/>
            <a:ext cx="5234631" cy="40011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 sz="1000" b="0" i="0">
                <a:solidFill>
                  <a:srgbClr val="000000"/>
                </a:solidFill>
              </a:rPr>
              <a:t>*Pondéré par rapport à la véritable proportion de la population.</a:t>
            </a:r>
          </a:p>
          <a:p>
            <a:r>
              <a:rPr lang="fr" sz="1000" b="0" i="0">
                <a:solidFill>
                  <a:srgbClr val="000000"/>
                </a:solidFill>
              </a:rPr>
              <a:t>*Les graphiques peuvent ne pas correspondre à 100 en raison de l'arrondissement.</a:t>
            </a:r>
          </a:p>
        </p:txBody>
      </p:sp>
      <p:sp>
        <p:nvSpPr>
          <p:cNvPr id="6" name="Rectangle 5">
            <a:extLst>
              <a:ext uri="{FF2B5EF4-FFF2-40B4-BE49-F238E27FC236}">
                <a16:creationId xmlns:a16="http://schemas.microsoft.com/office/drawing/2014/main" id="{FB299378-0FCD-0AEF-89A6-6EEF35705AB1}"/>
              </a:ext>
              <a:ext uri="{C183D7F6-B498-43B3-948B-1728B52AA6E4}">
                <adec:decorative xmlns:adec="http://schemas.microsoft.com/office/drawing/2017/decorative" val="1"/>
              </a:ext>
            </a:extLst>
          </p:cNvPr>
          <p:cNvSpPr/>
          <p:nvPr/>
        </p:nvSpPr>
        <p:spPr>
          <a:xfrm>
            <a:off x="6547774" y="1135409"/>
            <a:ext cx="468198" cy="5024342"/>
          </a:xfrm>
          <a:prstGeom prst="rect">
            <a:avLst/>
          </a:prstGeom>
          <a:solidFill>
            <a:srgbClr val="2F5597"/>
          </a:solidFill>
          <a:ln>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fr" sz="1600" b="1">
                <a:solidFill>
                  <a:srgbClr val="FFFFFF"/>
                </a:solidFill>
              </a:rPr>
              <a:t>P</a:t>
            </a:r>
            <a:r>
              <a:rPr lang="fr" sz="1600" b="1" i="0">
                <a:solidFill>
                  <a:srgbClr val="FFFFFF"/>
                </a:solidFill>
              </a:rPr>
              <a:t>riorité élevée</a:t>
            </a:r>
          </a:p>
        </p:txBody>
      </p:sp>
      <p:sp>
        <p:nvSpPr>
          <p:cNvPr id="7" name="Freeform 2">
            <a:extLst>
              <a:ext uri="{FF2B5EF4-FFF2-40B4-BE49-F238E27FC236}">
                <a16:creationId xmlns:a16="http://schemas.microsoft.com/office/drawing/2014/main" id="{619FD97A-F171-605E-BCA6-F0F0261A9050}"/>
              </a:ext>
            </a:extLst>
          </p:cNvPr>
          <p:cNvSpPr>
            <a:spLocks noChangeArrowheads="1"/>
          </p:cNvSpPr>
          <p:nvPr/>
        </p:nvSpPr>
        <p:spPr bwMode="auto">
          <a:xfrm>
            <a:off x="9892522" y="1162654"/>
            <a:ext cx="548552" cy="534119"/>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solidFill>
            <a:schemeClr val="bg1">
              <a:lumMod val="95000"/>
            </a:schemeClr>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latin typeface="Calibri Light"/>
            </a:endParaRPr>
          </a:p>
        </p:txBody>
      </p:sp>
      <p:grpSp>
        <p:nvGrpSpPr>
          <p:cNvPr id="8" name="Group 7">
            <a:extLst>
              <a:ext uri="{FF2B5EF4-FFF2-40B4-BE49-F238E27FC236}">
                <a16:creationId xmlns:a16="http://schemas.microsoft.com/office/drawing/2014/main" id="{5C1873DF-9523-264E-7CAC-E1E3D63DBA62}"/>
              </a:ext>
            </a:extLst>
          </p:cNvPr>
          <p:cNvGrpSpPr/>
          <p:nvPr/>
        </p:nvGrpSpPr>
        <p:grpSpPr>
          <a:xfrm>
            <a:off x="9819073" y="1112816"/>
            <a:ext cx="668598" cy="650921"/>
            <a:chOff x="1119258" y="2257147"/>
            <a:chExt cx="1868076" cy="1868076"/>
          </a:xfrm>
          <a:solidFill>
            <a:srgbClr val="2F5597"/>
          </a:solidFill>
        </p:grpSpPr>
        <p:sp>
          <p:nvSpPr>
            <p:cNvPr id="9" name="Freeform 6">
              <a:extLst>
                <a:ext uri="{FF2B5EF4-FFF2-40B4-BE49-F238E27FC236}">
                  <a16:creationId xmlns:a16="http://schemas.microsoft.com/office/drawing/2014/main" id="{936CC6F6-0D95-AF0D-0012-CB29BBBDC095}"/>
                </a:ext>
              </a:extLst>
            </p:cNvPr>
            <p:cNvSpPr>
              <a:spLocks/>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0" name="Freeform 7">
              <a:extLst>
                <a:ext uri="{FF2B5EF4-FFF2-40B4-BE49-F238E27FC236}">
                  <a16:creationId xmlns:a16="http://schemas.microsoft.com/office/drawing/2014/main" id="{B0BF7B1C-FD88-9C3F-4FD9-C5A1429BA796}"/>
                </a:ext>
              </a:extLst>
            </p:cNvPr>
            <p:cNvSpPr>
              <a:spLocks/>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1" name="Freeform 8">
              <a:extLst>
                <a:ext uri="{FF2B5EF4-FFF2-40B4-BE49-F238E27FC236}">
                  <a16:creationId xmlns:a16="http://schemas.microsoft.com/office/drawing/2014/main" id="{729899B6-DE33-1084-EEFF-41711D58C36F}"/>
                </a:ext>
              </a:extLst>
            </p:cNvPr>
            <p:cNvSpPr>
              <a:spLocks/>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2" name="Freeform 9">
              <a:extLst>
                <a:ext uri="{FF2B5EF4-FFF2-40B4-BE49-F238E27FC236}">
                  <a16:creationId xmlns:a16="http://schemas.microsoft.com/office/drawing/2014/main" id="{F47E74E2-3C98-46F6-ACF3-4E99DEEB3F16}"/>
                </a:ext>
              </a:extLst>
            </p:cNvPr>
            <p:cNvSpPr>
              <a:spLocks/>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5" name="Freeform 10">
              <a:extLst>
                <a:ext uri="{FF2B5EF4-FFF2-40B4-BE49-F238E27FC236}">
                  <a16:creationId xmlns:a16="http://schemas.microsoft.com/office/drawing/2014/main" id="{A0DDDF7F-BAB2-CC31-23ED-48C2CAF3B323}"/>
                </a:ext>
              </a:extLst>
            </p:cNvPr>
            <p:cNvSpPr>
              <a:spLocks/>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6" name="Freeform 11">
              <a:extLst>
                <a:ext uri="{FF2B5EF4-FFF2-40B4-BE49-F238E27FC236}">
                  <a16:creationId xmlns:a16="http://schemas.microsoft.com/office/drawing/2014/main" id="{4E4A0F99-4BD6-D63B-A289-653410A7667C}"/>
                </a:ext>
              </a:extLst>
            </p:cNvPr>
            <p:cNvSpPr>
              <a:spLocks/>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7" name="Freeform 12">
              <a:extLst>
                <a:ext uri="{FF2B5EF4-FFF2-40B4-BE49-F238E27FC236}">
                  <a16:creationId xmlns:a16="http://schemas.microsoft.com/office/drawing/2014/main" id="{74B2BC03-92D3-026D-8FA6-EDD1A9640EAD}"/>
                </a:ext>
              </a:extLst>
            </p:cNvPr>
            <p:cNvSpPr>
              <a:spLocks/>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8" name="Freeform 13">
              <a:extLst>
                <a:ext uri="{FF2B5EF4-FFF2-40B4-BE49-F238E27FC236}">
                  <a16:creationId xmlns:a16="http://schemas.microsoft.com/office/drawing/2014/main" id="{52B3C6AE-54F9-8769-00E6-48A43FB81F3F}"/>
                </a:ext>
              </a:extLst>
            </p:cNvPr>
            <p:cNvSpPr>
              <a:spLocks/>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0" name="Freeform 14">
              <a:extLst>
                <a:ext uri="{FF2B5EF4-FFF2-40B4-BE49-F238E27FC236}">
                  <a16:creationId xmlns:a16="http://schemas.microsoft.com/office/drawing/2014/main" id="{E4BCC19C-9E84-1BB6-FD74-035F1E9519FD}"/>
                </a:ext>
              </a:extLst>
            </p:cNvPr>
            <p:cNvSpPr>
              <a:spLocks/>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1" name="Freeform 15">
              <a:extLst>
                <a:ext uri="{FF2B5EF4-FFF2-40B4-BE49-F238E27FC236}">
                  <a16:creationId xmlns:a16="http://schemas.microsoft.com/office/drawing/2014/main" id="{0F8D8A9E-DBC4-D51A-94CD-0193FD3446D5}"/>
                </a:ext>
              </a:extLst>
            </p:cNvPr>
            <p:cNvSpPr>
              <a:spLocks/>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2" name="Freeform 16">
              <a:extLst>
                <a:ext uri="{FF2B5EF4-FFF2-40B4-BE49-F238E27FC236}">
                  <a16:creationId xmlns:a16="http://schemas.microsoft.com/office/drawing/2014/main" id="{05D41D6F-8441-B96E-B407-1E4174F8E0E3}"/>
                </a:ext>
              </a:extLst>
            </p:cNvPr>
            <p:cNvSpPr>
              <a:spLocks/>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3" name="Freeform 17">
              <a:extLst>
                <a:ext uri="{FF2B5EF4-FFF2-40B4-BE49-F238E27FC236}">
                  <a16:creationId xmlns:a16="http://schemas.microsoft.com/office/drawing/2014/main" id="{918BB7EC-37C4-F793-A309-524EE05824F7}"/>
                </a:ext>
              </a:extLst>
            </p:cNvPr>
            <p:cNvSpPr>
              <a:spLocks/>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grpSp>
      <p:sp>
        <p:nvSpPr>
          <p:cNvPr id="24" name="TextBox 23">
            <a:extLst>
              <a:ext uri="{FF2B5EF4-FFF2-40B4-BE49-F238E27FC236}">
                <a16:creationId xmlns:a16="http://schemas.microsoft.com/office/drawing/2014/main" id="{FCECC7EF-99C5-8C03-3A73-F91FEACEFCE0}"/>
              </a:ext>
            </a:extLst>
          </p:cNvPr>
          <p:cNvSpPr txBox="1"/>
          <p:nvPr/>
        </p:nvSpPr>
        <p:spPr>
          <a:xfrm>
            <a:off x="9775613" y="1229855"/>
            <a:ext cx="791224" cy="430837"/>
          </a:xfrm>
          <a:prstGeom prst="rect">
            <a:avLst/>
          </a:prstGeom>
          <a:noFill/>
        </p:spPr>
        <p:txBody>
          <a:bodyPr wrap="square" lIns="121872" tIns="60935" rIns="121872" bIns="60935" rtlCol="0">
            <a:spAutoFit/>
          </a:bodyPr>
          <a:lstStyle/>
          <a:p>
            <a:pPr algn="ctr"/>
            <a:r>
              <a:rPr lang="fr" sz="2000" b="1" i="0">
                <a:solidFill>
                  <a:srgbClr val="000000"/>
                </a:solidFill>
              </a:rPr>
              <a:t>86%</a:t>
            </a:r>
          </a:p>
        </p:txBody>
      </p:sp>
      <p:sp>
        <p:nvSpPr>
          <p:cNvPr id="25" name="Freeform 12">
            <a:extLst>
              <a:ext uri="{FF2B5EF4-FFF2-40B4-BE49-F238E27FC236}">
                <a16:creationId xmlns:a16="http://schemas.microsoft.com/office/drawing/2014/main" id="{53FA58AC-D781-A677-9BE2-D082AC2D0B04}"/>
              </a:ext>
            </a:extLst>
          </p:cNvPr>
          <p:cNvSpPr>
            <a:spLocks noEditPoints="1"/>
          </p:cNvSpPr>
          <p:nvPr/>
        </p:nvSpPr>
        <p:spPr bwMode="auto">
          <a:xfrm>
            <a:off x="7186870" y="1158863"/>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rgbClr val="2F5597"/>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26" name="Freeform 12">
            <a:extLst>
              <a:ext uri="{FF2B5EF4-FFF2-40B4-BE49-F238E27FC236}">
                <a16:creationId xmlns:a16="http://schemas.microsoft.com/office/drawing/2014/main" id="{EC374B13-E0B5-AA4A-C549-9B613FC80FAE}"/>
              </a:ext>
            </a:extLst>
          </p:cNvPr>
          <p:cNvSpPr>
            <a:spLocks noEditPoints="1"/>
          </p:cNvSpPr>
          <p:nvPr/>
        </p:nvSpPr>
        <p:spPr bwMode="auto">
          <a:xfrm>
            <a:off x="7711548" y="1158863"/>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rgbClr val="2F5597"/>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27" name="Freeform 12">
            <a:extLst>
              <a:ext uri="{FF2B5EF4-FFF2-40B4-BE49-F238E27FC236}">
                <a16:creationId xmlns:a16="http://schemas.microsoft.com/office/drawing/2014/main" id="{6EFD9A53-20CA-BD7C-569E-D6749ED1186D}"/>
              </a:ext>
            </a:extLst>
          </p:cNvPr>
          <p:cNvSpPr>
            <a:spLocks noEditPoints="1"/>
          </p:cNvSpPr>
          <p:nvPr/>
        </p:nvSpPr>
        <p:spPr bwMode="auto">
          <a:xfrm>
            <a:off x="8232659" y="1158863"/>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rgbClr val="2F5597"/>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28" name="Freeform 12">
            <a:extLst>
              <a:ext uri="{FF2B5EF4-FFF2-40B4-BE49-F238E27FC236}">
                <a16:creationId xmlns:a16="http://schemas.microsoft.com/office/drawing/2014/main" id="{B2CD1B70-9680-BC60-BA0F-1C77B0766ACE}"/>
              </a:ext>
            </a:extLst>
          </p:cNvPr>
          <p:cNvSpPr>
            <a:spLocks noEditPoints="1"/>
          </p:cNvSpPr>
          <p:nvPr/>
        </p:nvSpPr>
        <p:spPr bwMode="auto">
          <a:xfrm>
            <a:off x="8762688" y="1155515"/>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rgbClr val="2F5597"/>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29" name="Freeform 12">
            <a:extLst>
              <a:ext uri="{FF2B5EF4-FFF2-40B4-BE49-F238E27FC236}">
                <a16:creationId xmlns:a16="http://schemas.microsoft.com/office/drawing/2014/main" id="{FD1BD42F-F862-0DA0-4A42-C4474DCF87B0}"/>
              </a:ext>
            </a:extLst>
          </p:cNvPr>
          <p:cNvSpPr>
            <a:spLocks noEditPoints="1"/>
          </p:cNvSpPr>
          <p:nvPr/>
        </p:nvSpPr>
        <p:spPr bwMode="auto">
          <a:xfrm>
            <a:off x="9292717" y="1155515"/>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chemeClr val="bg1">
              <a:lumMod val="85000"/>
            </a:schemeClr>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45" name="TextBox 44">
            <a:extLst>
              <a:ext uri="{FF2B5EF4-FFF2-40B4-BE49-F238E27FC236}">
                <a16:creationId xmlns:a16="http://schemas.microsoft.com/office/drawing/2014/main" id="{81647665-79E1-C7DC-AC77-EC30869447EC}"/>
              </a:ext>
            </a:extLst>
          </p:cNvPr>
          <p:cNvSpPr txBox="1"/>
          <p:nvPr/>
        </p:nvSpPr>
        <p:spPr>
          <a:xfrm>
            <a:off x="9775613" y="1971806"/>
            <a:ext cx="791224" cy="430837"/>
          </a:xfrm>
          <a:prstGeom prst="rect">
            <a:avLst/>
          </a:prstGeom>
          <a:noFill/>
        </p:spPr>
        <p:txBody>
          <a:bodyPr wrap="square" lIns="121872" tIns="60935" rIns="121872" bIns="60935" rtlCol="0">
            <a:spAutoFit/>
          </a:bodyPr>
          <a:lstStyle/>
          <a:p>
            <a:pPr algn="ctr"/>
            <a:r>
              <a:rPr lang="fr" sz="2000" b="1" i="0">
                <a:solidFill>
                  <a:srgbClr val="000000"/>
                </a:solidFill>
              </a:rPr>
              <a:t>97%</a:t>
            </a:r>
          </a:p>
        </p:txBody>
      </p:sp>
      <p:sp>
        <p:nvSpPr>
          <p:cNvPr id="46" name="Freeform 12">
            <a:extLst>
              <a:ext uri="{FF2B5EF4-FFF2-40B4-BE49-F238E27FC236}">
                <a16:creationId xmlns:a16="http://schemas.microsoft.com/office/drawing/2014/main" id="{5C1C6CCB-BDFA-695E-FE76-94B34C6F5018}"/>
              </a:ext>
            </a:extLst>
          </p:cNvPr>
          <p:cNvSpPr>
            <a:spLocks noEditPoints="1"/>
          </p:cNvSpPr>
          <p:nvPr/>
        </p:nvSpPr>
        <p:spPr bwMode="auto">
          <a:xfrm>
            <a:off x="7186870" y="1929509"/>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rgbClr val="2F5597"/>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47" name="Freeform 12">
            <a:extLst>
              <a:ext uri="{FF2B5EF4-FFF2-40B4-BE49-F238E27FC236}">
                <a16:creationId xmlns:a16="http://schemas.microsoft.com/office/drawing/2014/main" id="{582EE51F-3C8A-910F-2D46-AC1B31AA0504}"/>
              </a:ext>
            </a:extLst>
          </p:cNvPr>
          <p:cNvSpPr>
            <a:spLocks noEditPoints="1"/>
          </p:cNvSpPr>
          <p:nvPr/>
        </p:nvSpPr>
        <p:spPr bwMode="auto">
          <a:xfrm>
            <a:off x="7711548" y="1929509"/>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rgbClr val="2F5597"/>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48" name="Freeform 12">
            <a:extLst>
              <a:ext uri="{FF2B5EF4-FFF2-40B4-BE49-F238E27FC236}">
                <a16:creationId xmlns:a16="http://schemas.microsoft.com/office/drawing/2014/main" id="{710D5F46-157E-89A0-90DE-28DB75003E05}"/>
              </a:ext>
            </a:extLst>
          </p:cNvPr>
          <p:cNvSpPr>
            <a:spLocks noEditPoints="1"/>
          </p:cNvSpPr>
          <p:nvPr/>
        </p:nvSpPr>
        <p:spPr bwMode="auto">
          <a:xfrm>
            <a:off x="8232659" y="1929509"/>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rgbClr val="2F5597"/>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49" name="Freeform 12">
            <a:extLst>
              <a:ext uri="{FF2B5EF4-FFF2-40B4-BE49-F238E27FC236}">
                <a16:creationId xmlns:a16="http://schemas.microsoft.com/office/drawing/2014/main" id="{DAF3F8A0-9431-9193-6370-31C7B6EE8EC5}"/>
              </a:ext>
            </a:extLst>
          </p:cNvPr>
          <p:cNvSpPr>
            <a:spLocks noEditPoints="1"/>
          </p:cNvSpPr>
          <p:nvPr/>
        </p:nvSpPr>
        <p:spPr bwMode="auto">
          <a:xfrm>
            <a:off x="8762688" y="1926161"/>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rgbClr val="2F5597"/>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50" name="Freeform 12">
            <a:extLst>
              <a:ext uri="{FF2B5EF4-FFF2-40B4-BE49-F238E27FC236}">
                <a16:creationId xmlns:a16="http://schemas.microsoft.com/office/drawing/2014/main" id="{703D8D71-1EB8-9A33-53D7-88BFEFE689AD}"/>
              </a:ext>
            </a:extLst>
          </p:cNvPr>
          <p:cNvSpPr>
            <a:spLocks noEditPoints="1"/>
          </p:cNvSpPr>
          <p:nvPr/>
        </p:nvSpPr>
        <p:spPr bwMode="auto">
          <a:xfrm>
            <a:off x="9292717" y="1926161"/>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chemeClr val="bg1">
              <a:lumMod val="85000"/>
            </a:schemeClr>
          </a:solidFill>
          <a:ln>
            <a:noFill/>
          </a:ln>
        </p:spPr>
        <p:txBody>
          <a:bodyPr vert="horz" wrap="square" lIns="121888" tIns="60944" rIns="121888" bIns="60944" numCol="1" anchor="t" anchorCtr="0" compatLnSpc="1">
            <a:prstTxWarp prst="textNoShape">
              <a:avLst/>
            </a:prstTxWarp>
          </a:bodyPr>
          <a:lstStyle/>
          <a:p>
            <a:endParaRPr lang="en-US" sz="3066"/>
          </a:p>
        </p:txBody>
      </p:sp>
      <p:cxnSp>
        <p:nvCxnSpPr>
          <p:cNvPr id="52" name="Straight Connector 51">
            <a:extLst>
              <a:ext uri="{FF2B5EF4-FFF2-40B4-BE49-F238E27FC236}">
                <a16:creationId xmlns:a16="http://schemas.microsoft.com/office/drawing/2014/main" id="{2CD4EFA2-59E1-3D12-A89E-ADE9A2D49EFA}"/>
              </a:ext>
            </a:extLst>
          </p:cNvPr>
          <p:cNvCxnSpPr>
            <a:cxnSpLocks/>
          </p:cNvCxnSpPr>
          <p:nvPr/>
        </p:nvCxnSpPr>
        <p:spPr>
          <a:xfrm>
            <a:off x="7016616" y="2577426"/>
            <a:ext cx="477029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D7FB874E-83FB-16D0-2B0F-FF64CA77E62C}"/>
              </a:ext>
            </a:extLst>
          </p:cNvPr>
          <p:cNvSpPr txBox="1"/>
          <p:nvPr/>
        </p:nvSpPr>
        <p:spPr>
          <a:xfrm>
            <a:off x="10635943" y="1157655"/>
            <a:ext cx="967783" cy="523220"/>
          </a:xfrm>
          <a:prstGeom prst="rect">
            <a:avLst/>
          </a:prstGeom>
        </p:spPr>
        <p:txBody>
          <a:bodyPr wrap="square" rtlCol="0">
            <a:spAutoFit/>
          </a:bodyPr>
          <a:lstStyle/>
          <a:p>
            <a:pPr algn="l"/>
            <a:r>
              <a:rPr lang="fr" sz="1400" b="1" i="0">
                <a:solidFill>
                  <a:srgbClr val="000000"/>
                </a:solidFill>
              </a:rPr>
              <a:t>Femmes</a:t>
            </a:r>
          </a:p>
          <a:p>
            <a:pPr algn="l"/>
            <a:r>
              <a:rPr lang="fr" sz="1400" b="1" i="0">
                <a:solidFill>
                  <a:srgbClr val="000000"/>
                </a:solidFill>
              </a:rPr>
              <a:t>(n = 217)</a:t>
            </a:r>
          </a:p>
        </p:txBody>
      </p:sp>
      <p:sp>
        <p:nvSpPr>
          <p:cNvPr id="58" name="TextBox 57">
            <a:extLst>
              <a:ext uri="{FF2B5EF4-FFF2-40B4-BE49-F238E27FC236}">
                <a16:creationId xmlns:a16="http://schemas.microsoft.com/office/drawing/2014/main" id="{0CE29E0C-22B4-2628-E379-21D52C4E7803}"/>
              </a:ext>
            </a:extLst>
          </p:cNvPr>
          <p:cNvSpPr txBox="1"/>
          <p:nvPr/>
        </p:nvSpPr>
        <p:spPr>
          <a:xfrm>
            <a:off x="10628442" y="1890479"/>
            <a:ext cx="1201929" cy="523220"/>
          </a:xfrm>
          <a:prstGeom prst="rect">
            <a:avLst/>
          </a:prstGeom>
        </p:spPr>
        <p:txBody>
          <a:bodyPr wrap="square" rtlCol="0">
            <a:spAutoFit/>
          </a:bodyPr>
          <a:lstStyle/>
          <a:p>
            <a:pPr algn="l"/>
            <a:r>
              <a:rPr lang="fr" sz="1400" b="1" i="0">
                <a:solidFill>
                  <a:srgbClr val="000000"/>
                </a:solidFill>
              </a:rPr>
              <a:t>Bispirituelles</a:t>
            </a:r>
          </a:p>
          <a:p>
            <a:pPr algn="l"/>
            <a:r>
              <a:rPr lang="fr" sz="1400" b="1" i="0">
                <a:solidFill>
                  <a:srgbClr val="000000"/>
                </a:solidFill>
              </a:rPr>
              <a:t>(n = 33)</a:t>
            </a:r>
          </a:p>
        </p:txBody>
      </p:sp>
      <p:sp>
        <p:nvSpPr>
          <p:cNvPr id="85" name="TextBox 84">
            <a:extLst>
              <a:ext uri="{FF2B5EF4-FFF2-40B4-BE49-F238E27FC236}">
                <a16:creationId xmlns:a16="http://schemas.microsoft.com/office/drawing/2014/main" id="{D9B52F25-D2A5-A4A7-F0FA-26B752F31C33}"/>
              </a:ext>
            </a:extLst>
          </p:cNvPr>
          <p:cNvSpPr txBox="1"/>
          <p:nvPr/>
        </p:nvSpPr>
        <p:spPr>
          <a:xfrm>
            <a:off x="9778370" y="2777267"/>
            <a:ext cx="791224" cy="430837"/>
          </a:xfrm>
          <a:prstGeom prst="rect">
            <a:avLst/>
          </a:prstGeom>
          <a:noFill/>
        </p:spPr>
        <p:txBody>
          <a:bodyPr wrap="square" lIns="121872" tIns="60935" rIns="121872" bIns="60935" rtlCol="0">
            <a:spAutoFit/>
          </a:bodyPr>
          <a:lstStyle/>
          <a:p>
            <a:pPr algn="ctr"/>
            <a:r>
              <a:rPr lang="fr" sz="2000" b="1" i="0">
                <a:solidFill>
                  <a:srgbClr val="000000"/>
                </a:solidFill>
              </a:rPr>
              <a:t>84%</a:t>
            </a:r>
          </a:p>
        </p:txBody>
      </p:sp>
      <p:sp>
        <p:nvSpPr>
          <p:cNvPr id="100" name="TextBox 99">
            <a:extLst>
              <a:ext uri="{FF2B5EF4-FFF2-40B4-BE49-F238E27FC236}">
                <a16:creationId xmlns:a16="http://schemas.microsoft.com/office/drawing/2014/main" id="{DF782EDE-8DCF-FD67-2662-8D1549DC68AA}"/>
              </a:ext>
            </a:extLst>
          </p:cNvPr>
          <p:cNvSpPr txBox="1"/>
          <p:nvPr/>
        </p:nvSpPr>
        <p:spPr>
          <a:xfrm>
            <a:off x="9778809" y="3605620"/>
            <a:ext cx="791224" cy="430837"/>
          </a:xfrm>
          <a:prstGeom prst="rect">
            <a:avLst/>
          </a:prstGeom>
          <a:noFill/>
        </p:spPr>
        <p:txBody>
          <a:bodyPr wrap="square" lIns="121872" tIns="60935" rIns="121872" bIns="60935" rtlCol="0">
            <a:spAutoFit/>
          </a:bodyPr>
          <a:lstStyle/>
          <a:p>
            <a:pPr algn="ctr"/>
            <a:r>
              <a:rPr lang="fr" sz="2000" b="1" i="0">
                <a:solidFill>
                  <a:srgbClr val="000000"/>
                </a:solidFill>
              </a:rPr>
              <a:t>89%</a:t>
            </a:r>
          </a:p>
        </p:txBody>
      </p:sp>
      <p:sp>
        <p:nvSpPr>
          <p:cNvPr id="102" name="TextBox 101">
            <a:extLst>
              <a:ext uri="{FF2B5EF4-FFF2-40B4-BE49-F238E27FC236}">
                <a16:creationId xmlns:a16="http://schemas.microsoft.com/office/drawing/2014/main" id="{01314C5C-F968-A0C0-C003-65CC45DBD592}"/>
              </a:ext>
            </a:extLst>
          </p:cNvPr>
          <p:cNvSpPr txBox="1"/>
          <p:nvPr/>
        </p:nvSpPr>
        <p:spPr>
          <a:xfrm>
            <a:off x="10639556" y="2719269"/>
            <a:ext cx="1570435" cy="523220"/>
          </a:xfrm>
          <a:prstGeom prst="rect">
            <a:avLst/>
          </a:prstGeom>
        </p:spPr>
        <p:txBody>
          <a:bodyPr wrap="square" rtlCol="0">
            <a:spAutoFit/>
          </a:bodyPr>
          <a:lstStyle/>
          <a:p>
            <a:pPr algn="l"/>
            <a:r>
              <a:rPr lang="fr" sz="1400" b="1" i="0">
                <a:solidFill>
                  <a:srgbClr val="000000"/>
                </a:solidFill>
              </a:rPr>
              <a:t>Urbain</a:t>
            </a:r>
          </a:p>
          <a:p>
            <a:pPr algn="l"/>
            <a:r>
              <a:rPr lang="fr" sz="1400" b="1" i="0">
                <a:solidFill>
                  <a:srgbClr val="000000"/>
                </a:solidFill>
              </a:rPr>
              <a:t>(n = 89)</a:t>
            </a:r>
          </a:p>
        </p:txBody>
      </p:sp>
      <p:sp>
        <p:nvSpPr>
          <p:cNvPr id="103" name="TextBox 102">
            <a:extLst>
              <a:ext uri="{FF2B5EF4-FFF2-40B4-BE49-F238E27FC236}">
                <a16:creationId xmlns:a16="http://schemas.microsoft.com/office/drawing/2014/main" id="{7161C0D4-3676-F6B2-D76D-B45D94395D33}"/>
              </a:ext>
            </a:extLst>
          </p:cNvPr>
          <p:cNvSpPr txBox="1"/>
          <p:nvPr/>
        </p:nvSpPr>
        <p:spPr>
          <a:xfrm>
            <a:off x="10633746" y="3550747"/>
            <a:ext cx="1650157" cy="523220"/>
          </a:xfrm>
          <a:prstGeom prst="rect">
            <a:avLst/>
          </a:prstGeom>
        </p:spPr>
        <p:txBody>
          <a:bodyPr wrap="square" rtlCol="0">
            <a:spAutoFit/>
          </a:bodyPr>
          <a:lstStyle/>
          <a:p>
            <a:pPr algn="l"/>
            <a:r>
              <a:rPr lang="fr" sz="1400" b="1" i="0">
                <a:solidFill>
                  <a:srgbClr val="000000"/>
                </a:solidFill>
              </a:rPr>
              <a:t>Rural</a:t>
            </a:r>
          </a:p>
          <a:p>
            <a:pPr algn="l"/>
            <a:r>
              <a:rPr lang="fr" sz="1400" b="1" i="0">
                <a:solidFill>
                  <a:srgbClr val="000000"/>
                </a:solidFill>
              </a:rPr>
              <a:t>(n = 56)</a:t>
            </a:r>
          </a:p>
        </p:txBody>
      </p:sp>
      <p:sp>
        <p:nvSpPr>
          <p:cNvPr id="104" name="Freeform 25">
            <a:extLst>
              <a:ext uri="{FF2B5EF4-FFF2-40B4-BE49-F238E27FC236}">
                <a16:creationId xmlns:a16="http://schemas.microsoft.com/office/drawing/2014/main" id="{8A23B2B5-3008-5C5F-90F5-5A3955349FE1}"/>
              </a:ext>
            </a:extLst>
          </p:cNvPr>
          <p:cNvSpPr>
            <a:spLocks noEditPoints="1"/>
          </p:cNvSpPr>
          <p:nvPr/>
        </p:nvSpPr>
        <p:spPr bwMode="auto">
          <a:xfrm>
            <a:off x="7120125" y="3626060"/>
            <a:ext cx="492024" cy="430837"/>
          </a:xfrm>
          <a:custGeom>
            <a:avLst/>
            <a:gdLst>
              <a:gd name="T0" fmla="*/ 151 w 152"/>
              <a:gd name="T1" fmla="*/ 64 h 121"/>
              <a:gd name="T2" fmla="*/ 145 w 152"/>
              <a:gd name="T3" fmla="*/ 71 h 121"/>
              <a:gd name="T4" fmla="*/ 144 w 152"/>
              <a:gd name="T5" fmla="*/ 72 h 121"/>
              <a:gd name="T6" fmla="*/ 143 w 152"/>
              <a:gd name="T7" fmla="*/ 72 h 121"/>
              <a:gd name="T8" fmla="*/ 141 w 152"/>
              <a:gd name="T9" fmla="*/ 71 h 121"/>
              <a:gd name="T10" fmla="*/ 76 w 152"/>
              <a:gd name="T11" fmla="*/ 16 h 121"/>
              <a:gd name="T12" fmla="*/ 10 w 152"/>
              <a:gd name="T13" fmla="*/ 71 h 121"/>
              <a:gd name="T14" fmla="*/ 8 w 152"/>
              <a:gd name="T15" fmla="*/ 72 h 121"/>
              <a:gd name="T16" fmla="*/ 6 w 152"/>
              <a:gd name="T17" fmla="*/ 71 h 121"/>
              <a:gd name="T18" fmla="*/ 0 w 152"/>
              <a:gd name="T19" fmla="*/ 64 h 121"/>
              <a:gd name="T20" fmla="*/ 0 w 152"/>
              <a:gd name="T21" fmla="*/ 61 h 121"/>
              <a:gd name="T22" fmla="*/ 1 w 152"/>
              <a:gd name="T23" fmla="*/ 59 h 121"/>
              <a:gd name="T24" fmla="*/ 69 w 152"/>
              <a:gd name="T25" fmla="*/ 3 h 121"/>
              <a:gd name="T26" fmla="*/ 76 w 152"/>
              <a:gd name="T27" fmla="*/ 0 h 121"/>
              <a:gd name="T28" fmla="*/ 83 w 152"/>
              <a:gd name="T29" fmla="*/ 3 h 121"/>
              <a:gd name="T30" fmla="*/ 106 w 152"/>
              <a:gd name="T31" fmla="*/ 22 h 121"/>
              <a:gd name="T32" fmla="*/ 106 w 152"/>
              <a:gd name="T33" fmla="*/ 3 h 121"/>
              <a:gd name="T34" fmla="*/ 107 w 152"/>
              <a:gd name="T35" fmla="*/ 1 h 121"/>
              <a:gd name="T36" fmla="*/ 109 w 152"/>
              <a:gd name="T37" fmla="*/ 0 h 121"/>
              <a:gd name="T38" fmla="*/ 127 w 152"/>
              <a:gd name="T39" fmla="*/ 0 h 121"/>
              <a:gd name="T40" fmla="*/ 129 w 152"/>
              <a:gd name="T41" fmla="*/ 1 h 121"/>
              <a:gd name="T42" fmla="*/ 130 w 152"/>
              <a:gd name="T43" fmla="*/ 3 h 121"/>
              <a:gd name="T44" fmla="*/ 130 w 152"/>
              <a:gd name="T45" fmla="*/ 42 h 121"/>
              <a:gd name="T46" fmla="*/ 151 w 152"/>
              <a:gd name="T47" fmla="*/ 59 h 121"/>
              <a:gd name="T48" fmla="*/ 152 w 152"/>
              <a:gd name="T49" fmla="*/ 61 h 121"/>
              <a:gd name="T50" fmla="*/ 151 w 152"/>
              <a:gd name="T51" fmla="*/ 64 h 121"/>
              <a:gd name="T52" fmla="*/ 130 w 152"/>
              <a:gd name="T53" fmla="*/ 70 h 121"/>
              <a:gd name="T54" fmla="*/ 130 w 152"/>
              <a:gd name="T55" fmla="*/ 115 h 121"/>
              <a:gd name="T56" fmla="*/ 128 w 152"/>
              <a:gd name="T57" fmla="*/ 120 h 121"/>
              <a:gd name="T58" fmla="*/ 124 w 152"/>
              <a:gd name="T59" fmla="*/ 121 h 121"/>
              <a:gd name="T60" fmla="*/ 88 w 152"/>
              <a:gd name="T61" fmla="*/ 121 h 121"/>
              <a:gd name="T62" fmla="*/ 88 w 152"/>
              <a:gd name="T63" fmla="*/ 85 h 121"/>
              <a:gd name="T64" fmla="*/ 64 w 152"/>
              <a:gd name="T65" fmla="*/ 85 h 121"/>
              <a:gd name="T66" fmla="*/ 64 w 152"/>
              <a:gd name="T67" fmla="*/ 121 h 121"/>
              <a:gd name="T68" fmla="*/ 27 w 152"/>
              <a:gd name="T69" fmla="*/ 121 h 121"/>
              <a:gd name="T70" fmla="*/ 23 w 152"/>
              <a:gd name="T71" fmla="*/ 120 h 121"/>
              <a:gd name="T72" fmla="*/ 21 w 152"/>
              <a:gd name="T73" fmla="*/ 115 h 121"/>
              <a:gd name="T74" fmla="*/ 21 w 152"/>
              <a:gd name="T75" fmla="*/ 70 h 121"/>
              <a:gd name="T76" fmla="*/ 21 w 152"/>
              <a:gd name="T77" fmla="*/ 70 h 121"/>
              <a:gd name="T78" fmla="*/ 21 w 152"/>
              <a:gd name="T79" fmla="*/ 69 h 121"/>
              <a:gd name="T80" fmla="*/ 76 w 152"/>
              <a:gd name="T81" fmla="*/ 25 h 121"/>
              <a:gd name="T82" fmla="*/ 130 w 152"/>
              <a:gd name="T83" fmla="*/ 69 h 121"/>
              <a:gd name="T84" fmla="*/ 130 w 152"/>
              <a:gd name="T85" fmla="*/ 7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2" h="121">
                <a:moveTo>
                  <a:pt x="151" y="64"/>
                </a:moveTo>
                <a:cubicBezTo>
                  <a:pt x="145" y="71"/>
                  <a:pt x="145" y="71"/>
                  <a:pt x="145" y="71"/>
                </a:cubicBezTo>
                <a:cubicBezTo>
                  <a:pt x="145" y="71"/>
                  <a:pt x="144" y="71"/>
                  <a:pt x="144" y="72"/>
                </a:cubicBezTo>
                <a:cubicBezTo>
                  <a:pt x="143" y="72"/>
                  <a:pt x="143" y="72"/>
                  <a:pt x="143" y="72"/>
                </a:cubicBezTo>
                <a:cubicBezTo>
                  <a:pt x="142" y="72"/>
                  <a:pt x="142" y="71"/>
                  <a:pt x="141" y="71"/>
                </a:cubicBezTo>
                <a:cubicBezTo>
                  <a:pt x="76" y="16"/>
                  <a:pt x="76" y="16"/>
                  <a:pt x="76" y="16"/>
                </a:cubicBezTo>
                <a:cubicBezTo>
                  <a:pt x="10" y="71"/>
                  <a:pt x="10" y="71"/>
                  <a:pt x="10" y="71"/>
                </a:cubicBezTo>
                <a:cubicBezTo>
                  <a:pt x="10" y="71"/>
                  <a:pt x="9" y="72"/>
                  <a:pt x="8" y="72"/>
                </a:cubicBezTo>
                <a:cubicBezTo>
                  <a:pt x="7" y="71"/>
                  <a:pt x="7" y="71"/>
                  <a:pt x="6" y="71"/>
                </a:cubicBezTo>
                <a:cubicBezTo>
                  <a:pt x="0" y="64"/>
                  <a:pt x="0" y="64"/>
                  <a:pt x="0" y="64"/>
                </a:cubicBezTo>
                <a:cubicBezTo>
                  <a:pt x="0" y="63"/>
                  <a:pt x="0" y="62"/>
                  <a:pt x="0" y="61"/>
                </a:cubicBezTo>
                <a:cubicBezTo>
                  <a:pt x="0" y="60"/>
                  <a:pt x="0" y="60"/>
                  <a:pt x="1" y="59"/>
                </a:cubicBezTo>
                <a:cubicBezTo>
                  <a:pt x="69" y="3"/>
                  <a:pt x="69" y="3"/>
                  <a:pt x="69" y="3"/>
                </a:cubicBezTo>
                <a:cubicBezTo>
                  <a:pt x="71" y="1"/>
                  <a:pt x="73" y="0"/>
                  <a:pt x="76" y="0"/>
                </a:cubicBezTo>
                <a:cubicBezTo>
                  <a:pt x="79" y="0"/>
                  <a:pt x="81" y="1"/>
                  <a:pt x="83" y="3"/>
                </a:cubicBezTo>
                <a:cubicBezTo>
                  <a:pt x="106" y="22"/>
                  <a:pt x="106" y="22"/>
                  <a:pt x="106" y="22"/>
                </a:cubicBezTo>
                <a:cubicBezTo>
                  <a:pt x="106" y="3"/>
                  <a:pt x="106" y="3"/>
                  <a:pt x="106" y="3"/>
                </a:cubicBezTo>
                <a:cubicBezTo>
                  <a:pt x="106" y="3"/>
                  <a:pt x="106" y="2"/>
                  <a:pt x="107" y="1"/>
                </a:cubicBezTo>
                <a:cubicBezTo>
                  <a:pt x="107" y="1"/>
                  <a:pt x="108" y="0"/>
                  <a:pt x="109" y="0"/>
                </a:cubicBezTo>
                <a:cubicBezTo>
                  <a:pt x="127" y="0"/>
                  <a:pt x="127" y="0"/>
                  <a:pt x="127" y="0"/>
                </a:cubicBezTo>
                <a:cubicBezTo>
                  <a:pt x="128" y="0"/>
                  <a:pt x="129" y="1"/>
                  <a:pt x="129" y="1"/>
                </a:cubicBezTo>
                <a:cubicBezTo>
                  <a:pt x="130" y="2"/>
                  <a:pt x="130" y="3"/>
                  <a:pt x="130" y="3"/>
                </a:cubicBezTo>
                <a:cubicBezTo>
                  <a:pt x="130" y="42"/>
                  <a:pt x="130" y="42"/>
                  <a:pt x="130" y="42"/>
                </a:cubicBezTo>
                <a:cubicBezTo>
                  <a:pt x="151" y="59"/>
                  <a:pt x="151" y="59"/>
                  <a:pt x="151" y="59"/>
                </a:cubicBezTo>
                <a:cubicBezTo>
                  <a:pt x="152" y="60"/>
                  <a:pt x="152" y="60"/>
                  <a:pt x="152" y="61"/>
                </a:cubicBezTo>
                <a:cubicBezTo>
                  <a:pt x="152" y="62"/>
                  <a:pt x="152" y="63"/>
                  <a:pt x="151" y="64"/>
                </a:cubicBezTo>
                <a:close/>
                <a:moveTo>
                  <a:pt x="130" y="70"/>
                </a:moveTo>
                <a:cubicBezTo>
                  <a:pt x="130" y="115"/>
                  <a:pt x="130" y="115"/>
                  <a:pt x="130" y="115"/>
                </a:cubicBezTo>
                <a:cubicBezTo>
                  <a:pt x="130" y="117"/>
                  <a:pt x="130" y="118"/>
                  <a:pt x="128" y="120"/>
                </a:cubicBezTo>
                <a:cubicBezTo>
                  <a:pt x="127" y="121"/>
                  <a:pt x="126" y="121"/>
                  <a:pt x="124" y="121"/>
                </a:cubicBezTo>
                <a:cubicBezTo>
                  <a:pt x="88" y="121"/>
                  <a:pt x="88" y="121"/>
                  <a:pt x="88" y="121"/>
                </a:cubicBezTo>
                <a:cubicBezTo>
                  <a:pt x="88" y="85"/>
                  <a:pt x="88" y="85"/>
                  <a:pt x="88" y="85"/>
                </a:cubicBezTo>
                <a:cubicBezTo>
                  <a:pt x="64" y="85"/>
                  <a:pt x="64" y="85"/>
                  <a:pt x="64" y="85"/>
                </a:cubicBezTo>
                <a:cubicBezTo>
                  <a:pt x="64" y="121"/>
                  <a:pt x="64" y="121"/>
                  <a:pt x="64" y="121"/>
                </a:cubicBezTo>
                <a:cubicBezTo>
                  <a:pt x="27" y="121"/>
                  <a:pt x="27" y="121"/>
                  <a:pt x="27" y="121"/>
                </a:cubicBezTo>
                <a:cubicBezTo>
                  <a:pt x="26" y="121"/>
                  <a:pt x="24" y="121"/>
                  <a:pt x="23" y="120"/>
                </a:cubicBezTo>
                <a:cubicBezTo>
                  <a:pt x="22" y="118"/>
                  <a:pt x="21" y="117"/>
                  <a:pt x="21" y="115"/>
                </a:cubicBezTo>
                <a:cubicBezTo>
                  <a:pt x="21" y="70"/>
                  <a:pt x="21" y="70"/>
                  <a:pt x="21" y="70"/>
                </a:cubicBezTo>
                <a:cubicBezTo>
                  <a:pt x="21" y="70"/>
                  <a:pt x="21" y="70"/>
                  <a:pt x="21" y="70"/>
                </a:cubicBezTo>
                <a:cubicBezTo>
                  <a:pt x="21" y="70"/>
                  <a:pt x="21" y="70"/>
                  <a:pt x="21" y="69"/>
                </a:cubicBezTo>
                <a:cubicBezTo>
                  <a:pt x="76" y="25"/>
                  <a:pt x="76" y="25"/>
                  <a:pt x="76" y="25"/>
                </a:cubicBezTo>
                <a:cubicBezTo>
                  <a:pt x="130" y="69"/>
                  <a:pt x="130" y="69"/>
                  <a:pt x="130" y="69"/>
                </a:cubicBezTo>
                <a:cubicBezTo>
                  <a:pt x="130" y="70"/>
                  <a:pt x="130" y="70"/>
                  <a:pt x="130" y="70"/>
                </a:cubicBezTo>
                <a:close/>
              </a:path>
            </a:pathLst>
          </a:custGeom>
          <a:solidFill>
            <a:srgbClr val="2F5597"/>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105" name="Freeform 25">
            <a:extLst>
              <a:ext uri="{FF2B5EF4-FFF2-40B4-BE49-F238E27FC236}">
                <a16:creationId xmlns:a16="http://schemas.microsoft.com/office/drawing/2014/main" id="{C86AAAB0-4801-3B74-AB57-F2910698D762}"/>
              </a:ext>
            </a:extLst>
          </p:cNvPr>
          <p:cNvSpPr>
            <a:spLocks noEditPoints="1"/>
          </p:cNvSpPr>
          <p:nvPr/>
        </p:nvSpPr>
        <p:spPr bwMode="auto">
          <a:xfrm>
            <a:off x="7649511" y="3626060"/>
            <a:ext cx="492024" cy="430837"/>
          </a:xfrm>
          <a:custGeom>
            <a:avLst/>
            <a:gdLst>
              <a:gd name="T0" fmla="*/ 151 w 152"/>
              <a:gd name="T1" fmla="*/ 64 h 121"/>
              <a:gd name="T2" fmla="*/ 145 w 152"/>
              <a:gd name="T3" fmla="*/ 71 h 121"/>
              <a:gd name="T4" fmla="*/ 144 w 152"/>
              <a:gd name="T5" fmla="*/ 72 h 121"/>
              <a:gd name="T6" fmla="*/ 143 w 152"/>
              <a:gd name="T7" fmla="*/ 72 h 121"/>
              <a:gd name="T8" fmla="*/ 141 w 152"/>
              <a:gd name="T9" fmla="*/ 71 h 121"/>
              <a:gd name="T10" fmla="*/ 76 w 152"/>
              <a:gd name="T11" fmla="*/ 16 h 121"/>
              <a:gd name="T12" fmla="*/ 10 w 152"/>
              <a:gd name="T13" fmla="*/ 71 h 121"/>
              <a:gd name="T14" fmla="*/ 8 w 152"/>
              <a:gd name="T15" fmla="*/ 72 h 121"/>
              <a:gd name="T16" fmla="*/ 6 w 152"/>
              <a:gd name="T17" fmla="*/ 71 h 121"/>
              <a:gd name="T18" fmla="*/ 0 w 152"/>
              <a:gd name="T19" fmla="*/ 64 h 121"/>
              <a:gd name="T20" fmla="*/ 0 w 152"/>
              <a:gd name="T21" fmla="*/ 61 h 121"/>
              <a:gd name="T22" fmla="*/ 1 w 152"/>
              <a:gd name="T23" fmla="*/ 59 h 121"/>
              <a:gd name="T24" fmla="*/ 69 w 152"/>
              <a:gd name="T25" fmla="*/ 3 h 121"/>
              <a:gd name="T26" fmla="*/ 76 w 152"/>
              <a:gd name="T27" fmla="*/ 0 h 121"/>
              <a:gd name="T28" fmla="*/ 83 w 152"/>
              <a:gd name="T29" fmla="*/ 3 h 121"/>
              <a:gd name="T30" fmla="*/ 106 w 152"/>
              <a:gd name="T31" fmla="*/ 22 h 121"/>
              <a:gd name="T32" fmla="*/ 106 w 152"/>
              <a:gd name="T33" fmla="*/ 3 h 121"/>
              <a:gd name="T34" fmla="*/ 107 w 152"/>
              <a:gd name="T35" fmla="*/ 1 h 121"/>
              <a:gd name="T36" fmla="*/ 109 w 152"/>
              <a:gd name="T37" fmla="*/ 0 h 121"/>
              <a:gd name="T38" fmla="*/ 127 w 152"/>
              <a:gd name="T39" fmla="*/ 0 h 121"/>
              <a:gd name="T40" fmla="*/ 129 w 152"/>
              <a:gd name="T41" fmla="*/ 1 h 121"/>
              <a:gd name="T42" fmla="*/ 130 w 152"/>
              <a:gd name="T43" fmla="*/ 3 h 121"/>
              <a:gd name="T44" fmla="*/ 130 w 152"/>
              <a:gd name="T45" fmla="*/ 42 h 121"/>
              <a:gd name="T46" fmla="*/ 151 w 152"/>
              <a:gd name="T47" fmla="*/ 59 h 121"/>
              <a:gd name="T48" fmla="*/ 152 w 152"/>
              <a:gd name="T49" fmla="*/ 61 h 121"/>
              <a:gd name="T50" fmla="*/ 151 w 152"/>
              <a:gd name="T51" fmla="*/ 64 h 121"/>
              <a:gd name="T52" fmla="*/ 130 w 152"/>
              <a:gd name="T53" fmla="*/ 70 h 121"/>
              <a:gd name="T54" fmla="*/ 130 w 152"/>
              <a:gd name="T55" fmla="*/ 115 h 121"/>
              <a:gd name="T56" fmla="*/ 128 w 152"/>
              <a:gd name="T57" fmla="*/ 120 h 121"/>
              <a:gd name="T58" fmla="*/ 124 w 152"/>
              <a:gd name="T59" fmla="*/ 121 h 121"/>
              <a:gd name="T60" fmla="*/ 88 w 152"/>
              <a:gd name="T61" fmla="*/ 121 h 121"/>
              <a:gd name="T62" fmla="*/ 88 w 152"/>
              <a:gd name="T63" fmla="*/ 85 h 121"/>
              <a:gd name="T64" fmla="*/ 64 w 152"/>
              <a:gd name="T65" fmla="*/ 85 h 121"/>
              <a:gd name="T66" fmla="*/ 64 w 152"/>
              <a:gd name="T67" fmla="*/ 121 h 121"/>
              <a:gd name="T68" fmla="*/ 27 w 152"/>
              <a:gd name="T69" fmla="*/ 121 h 121"/>
              <a:gd name="T70" fmla="*/ 23 w 152"/>
              <a:gd name="T71" fmla="*/ 120 h 121"/>
              <a:gd name="T72" fmla="*/ 21 w 152"/>
              <a:gd name="T73" fmla="*/ 115 h 121"/>
              <a:gd name="T74" fmla="*/ 21 w 152"/>
              <a:gd name="T75" fmla="*/ 70 h 121"/>
              <a:gd name="T76" fmla="*/ 21 w 152"/>
              <a:gd name="T77" fmla="*/ 70 h 121"/>
              <a:gd name="T78" fmla="*/ 21 w 152"/>
              <a:gd name="T79" fmla="*/ 69 h 121"/>
              <a:gd name="T80" fmla="*/ 76 w 152"/>
              <a:gd name="T81" fmla="*/ 25 h 121"/>
              <a:gd name="T82" fmla="*/ 130 w 152"/>
              <a:gd name="T83" fmla="*/ 69 h 121"/>
              <a:gd name="T84" fmla="*/ 130 w 152"/>
              <a:gd name="T85" fmla="*/ 7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2" h="121">
                <a:moveTo>
                  <a:pt x="151" y="64"/>
                </a:moveTo>
                <a:cubicBezTo>
                  <a:pt x="145" y="71"/>
                  <a:pt x="145" y="71"/>
                  <a:pt x="145" y="71"/>
                </a:cubicBezTo>
                <a:cubicBezTo>
                  <a:pt x="145" y="71"/>
                  <a:pt x="144" y="71"/>
                  <a:pt x="144" y="72"/>
                </a:cubicBezTo>
                <a:cubicBezTo>
                  <a:pt x="143" y="72"/>
                  <a:pt x="143" y="72"/>
                  <a:pt x="143" y="72"/>
                </a:cubicBezTo>
                <a:cubicBezTo>
                  <a:pt x="142" y="72"/>
                  <a:pt x="142" y="71"/>
                  <a:pt x="141" y="71"/>
                </a:cubicBezTo>
                <a:cubicBezTo>
                  <a:pt x="76" y="16"/>
                  <a:pt x="76" y="16"/>
                  <a:pt x="76" y="16"/>
                </a:cubicBezTo>
                <a:cubicBezTo>
                  <a:pt x="10" y="71"/>
                  <a:pt x="10" y="71"/>
                  <a:pt x="10" y="71"/>
                </a:cubicBezTo>
                <a:cubicBezTo>
                  <a:pt x="10" y="71"/>
                  <a:pt x="9" y="72"/>
                  <a:pt x="8" y="72"/>
                </a:cubicBezTo>
                <a:cubicBezTo>
                  <a:pt x="7" y="71"/>
                  <a:pt x="7" y="71"/>
                  <a:pt x="6" y="71"/>
                </a:cubicBezTo>
                <a:cubicBezTo>
                  <a:pt x="0" y="64"/>
                  <a:pt x="0" y="64"/>
                  <a:pt x="0" y="64"/>
                </a:cubicBezTo>
                <a:cubicBezTo>
                  <a:pt x="0" y="63"/>
                  <a:pt x="0" y="62"/>
                  <a:pt x="0" y="61"/>
                </a:cubicBezTo>
                <a:cubicBezTo>
                  <a:pt x="0" y="60"/>
                  <a:pt x="0" y="60"/>
                  <a:pt x="1" y="59"/>
                </a:cubicBezTo>
                <a:cubicBezTo>
                  <a:pt x="69" y="3"/>
                  <a:pt x="69" y="3"/>
                  <a:pt x="69" y="3"/>
                </a:cubicBezTo>
                <a:cubicBezTo>
                  <a:pt x="71" y="1"/>
                  <a:pt x="73" y="0"/>
                  <a:pt x="76" y="0"/>
                </a:cubicBezTo>
                <a:cubicBezTo>
                  <a:pt x="79" y="0"/>
                  <a:pt x="81" y="1"/>
                  <a:pt x="83" y="3"/>
                </a:cubicBezTo>
                <a:cubicBezTo>
                  <a:pt x="106" y="22"/>
                  <a:pt x="106" y="22"/>
                  <a:pt x="106" y="22"/>
                </a:cubicBezTo>
                <a:cubicBezTo>
                  <a:pt x="106" y="3"/>
                  <a:pt x="106" y="3"/>
                  <a:pt x="106" y="3"/>
                </a:cubicBezTo>
                <a:cubicBezTo>
                  <a:pt x="106" y="3"/>
                  <a:pt x="106" y="2"/>
                  <a:pt x="107" y="1"/>
                </a:cubicBezTo>
                <a:cubicBezTo>
                  <a:pt x="107" y="1"/>
                  <a:pt x="108" y="0"/>
                  <a:pt x="109" y="0"/>
                </a:cubicBezTo>
                <a:cubicBezTo>
                  <a:pt x="127" y="0"/>
                  <a:pt x="127" y="0"/>
                  <a:pt x="127" y="0"/>
                </a:cubicBezTo>
                <a:cubicBezTo>
                  <a:pt x="128" y="0"/>
                  <a:pt x="129" y="1"/>
                  <a:pt x="129" y="1"/>
                </a:cubicBezTo>
                <a:cubicBezTo>
                  <a:pt x="130" y="2"/>
                  <a:pt x="130" y="3"/>
                  <a:pt x="130" y="3"/>
                </a:cubicBezTo>
                <a:cubicBezTo>
                  <a:pt x="130" y="42"/>
                  <a:pt x="130" y="42"/>
                  <a:pt x="130" y="42"/>
                </a:cubicBezTo>
                <a:cubicBezTo>
                  <a:pt x="151" y="59"/>
                  <a:pt x="151" y="59"/>
                  <a:pt x="151" y="59"/>
                </a:cubicBezTo>
                <a:cubicBezTo>
                  <a:pt x="152" y="60"/>
                  <a:pt x="152" y="60"/>
                  <a:pt x="152" y="61"/>
                </a:cubicBezTo>
                <a:cubicBezTo>
                  <a:pt x="152" y="62"/>
                  <a:pt x="152" y="63"/>
                  <a:pt x="151" y="64"/>
                </a:cubicBezTo>
                <a:close/>
                <a:moveTo>
                  <a:pt x="130" y="70"/>
                </a:moveTo>
                <a:cubicBezTo>
                  <a:pt x="130" y="115"/>
                  <a:pt x="130" y="115"/>
                  <a:pt x="130" y="115"/>
                </a:cubicBezTo>
                <a:cubicBezTo>
                  <a:pt x="130" y="117"/>
                  <a:pt x="130" y="118"/>
                  <a:pt x="128" y="120"/>
                </a:cubicBezTo>
                <a:cubicBezTo>
                  <a:pt x="127" y="121"/>
                  <a:pt x="126" y="121"/>
                  <a:pt x="124" y="121"/>
                </a:cubicBezTo>
                <a:cubicBezTo>
                  <a:pt x="88" y="121"/>
                  <a:pt x="88" y="121"/>
                  <a:pt x="88" y="121"/>
                </a:cubicBezTo>
                <a:cubicBezTo>
                  <a:pt x="88" y="85"/>
                  <a:pt x="88" y="85"/>
                  <a:pt x="88" y="85"/>
                </a:cubicBezTo>
                <a:cubicBezTo>
                  <a:pt x="64" y="85"/>
                  <a:pt x="64" y="85"/>
                  <a:pt x="64" y="85"/>
                </a:cubicBezTo>
                <a:cubicBezTo>
                  <a:pt x="64" y="121"/>
                  <a:pt x="64" y="121"/>
                  <a:pt x="64" y="121"/>
                </a:cubicBezTo>
                <a:cubicBezTo>
                  <a:pt x="27" y="121"/>
                  <a:pt x="27" y="121"/>
                  <a:pt x="27" y="121"/>
                </a:cubicBezTo>
                <a:cubicBezTo>
                  <a:pt x="26" y="121"/>
                  <a:pt x="24" y="121"/>
                  <a:pt x="23" y="120"/>
                </a:cubicBezTo>
                <a:cubicBezTo>
                  <a:pt x="22" y="118"/>
                  <a:pt x="21" y="117"/>
                  <a:pt x="21" y="115"/>
                </a:cubicBezTo>
                <a:cubicBezTo>
                  <a:pt x="21" y="70"/>
                  <a:pt x="21" y="70"/>
                  <a:pt x="21" y="70"/>
                </a:cubicBezTo>
                <a:cubicBezTo>
                  <a:pt x="21" y="70"/>
                  <a:pt x="21" y="70"/>
                  <a:pt x="21" y="70"/>
                </a:cubicBezTo>
                <a:cubicBezTo>
                  <a:pt x="21" y="70"/>
                  <a:pt x="21" y="70"/>
                  <a:pt x="21" y="69"/>
                </a:cubicBezTo>
                <a:cubicBezTo>
                  <a:pt x="76" y="25"/>
                  <a:pt x="76" y="25"/>
                  <a:pt x="76" y="25"/>
                </a:cubicBezTo>
                <a:cubicBezTo>
                  <a:pt x="130" y="69"/>
                  <a:pt x="130" y="69"/>
                  <a:pt x="130" y="69"/>
                </a:cubicBezTo>
                <a:cubicBezTo>
                  <a:pt x="130" y="70"/>
                  <a:pt x="130" y="70"/>
                  <a:pt x="130" y="70"/>
                </a:cubicBezTo>
                <a:close/>
              </a:path>
            </a:pathLst>
          </a:custGeom>
          <a:solidFill>
            <a:srgbClr val="2F5597"/>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106" name="Freeform 25">
            <a:extLst>
              <a:ext uri="{FF2B5EF4-FFF2-40B4-BE49-F238E27FC236}">
                <a16:creationId xmlns:a16="http://schemas.microsoft.com/office/drawing/2014/main" id="{A45DE9AC-1B2A-25E1-E685-08CBA4974C3C}"/>
              </a:ext>
            </a:extLst>
          </p:cNvPr>
          <p:cNvSpPr>
            <a:spLocks noEditPoints="1"/>
          </p:cNvSpPr>
          <p:nvPr/>
        </p:nvSpPr>
        <p:spPr bwMode="auto">
          <a:xfrm>
            <a:off x="8180523" y="3626060"/>
            <a:ext cx="492024" cy="430837"/>
          </a:xfrm>
          <a:custGeom>
            <a:avLst/>
            <a:gdLst>
              <a:gd name="T0" fmla="*/ 151 w 152"/>
              <a:gd name="T1" fmla="*/ 64 h 121"/>
              <a:gd name="T2" fmla="*/ 145 w 152"/>
              <a:gd name="T3" fmla="*/ 71 h 121"/>
              <a:gd name="T4" fmla="*/ 144 w 152"/>
              <a:gd name="T5" fmla="*/ 72 h 121"/>
              <a:gd name="T6" fmla="*/ 143 w 152"/>
              <a:gd name="T7" fmla="*/ 72 h 121"/>
              <a:gd name="T8" fmla="*/ 141 w 152"/>
              <a:gd name="T9" fmla="*/ 71 h 121"/>
              <a:gd name="T10" fmla="*/ 76 w 152"/>
              <a:gd name="T11" fmla="*/ 16 h 121"/>
              <a:gd name="T12" fmla="*/ 10 w 152"/>
              <a:gd name="T13" fmla="*/ 71 h 121"/>
              <a:gd name="T14" fmla="*/ 8 w 152"/>
              <a:gd name="T15" fmla="*/ 72 h 121"/>
              <a:gd name="T16" fmla="*/ 6 w 152"/>
              <a:gd name="T17" fmla="*/ 71 h 121"/>
              <a:gd name="T18" fmla="*/ 0 w 152"/>
              <a:gd name="T19" fmla="*/ 64 h 121"/>
              <a:gd name="T20" fmla="*/ 0 w 152"/>
              <a:gd name="T21" fmla="*/ 61 h 121"/>
              <a:gd name="T22" fmla="*/ 1 w 152"/>
              <a:gd name="T23" fmla="*/ 59 h 121"/>
              <a:gd name="T24" fmla="*/ 69 w 152"/>
              <a:gd name="T25" fmla="*/ 3 h 121"/>
              <a:gd name="T26" fmla="*/ 76 w 152"/>
              <a:gd name="T27" fmla="*/ 0 h 121"/>
              <a:gd name="T28" fmla="*/ 83 w 152"/>
              <a:gd name="T29" fmla="*/ 3 h 121"/>
              <a:gd name="T30" fmla="*/ 106 w 152"/>
              <a:gd name="T31" fmla="*/ 22 h 121"/>
              <a:gd name="T32" fmla="*/ 106 w 152"/>
              <a:gd name="T33" fmla="*/ 3 h 121"/>
              <a:gd name="T34" fmla="*/ 107 w 152"/>
              <a:gd name="T35" fmla="*/ 1 h 121"/>
              <a:gd name="T36" fmla="*/ 109 w 152"/>
              <a:gd name="T37" fmla="*/ 0 h 121"/>
              <a:gd name="T38" fmla="*/ 127 w 152"/>
              <a:gd name="T39" fmla="*/ 0 h 121"/>
              <a:gd name="T40" fmla="*/ 129 w 152"/>
              <a:gd name="T41" fmla="*/ 1 h 121"/>
              <a:gd name="T42" fmla="*/ 130 w 152"/>
              <a:gd name="T43" fmla="*/ 3 h 121"/>
              <a:gd name="T44" fmla="*/ 130 w 152"/>
              <a:gd name="T45" fmla="*/ 42 h 121"/>
              <a:gd name="T46" fmla="*/ 151 w 152"/>
              <a:gd name="T47" fmla="*/ 59 h 121"/>
              <a:gd name="T48" fmla="*/ 152 w 152"/>
              <a:gd name="T49" fmla="*/ 61 h 121"/>
              <a:gd name="T50" fmla="*/ 151 w 152"/>
              <a:gd name="T51" fmla="*/ 64 h 121"/>
              <a:gd name="T52" fmla="*/ 130 w 152"/>
              <a:gd name="T53" fmla="*/ 70 h 121"/>
              <a:gd name="T54" fmla="*/ 130 w 152"/>
              <a:gd name="T55" fmla="*/ 115 h 121"/>
              <a:gd name="T56" fmla="*/ 128 w 152"/>
              <a:gd name="T57" fmla="*/ 120 h 121"/>
              <a:gd name="T58" fmla="*/ 124 w 152"/>
              <a:gd name="T59" fmla="*/ 121 h 121"/>
              <a:gd name="T60" fmla="*/ 88 w 152"/>
              <a:gd name="T61" fmla="*/ 121 h 121"/>
              <a:gd name="T62" fmla="*/ 88 w 152"/>
              <a:gd name="T63" fmla="*/ 85 h 121"/>
              <a:gd name="T64" fmla="*/ 64 w 152"/>
              <a:gd name="T65" fmla="*/ 85 h 121"/>
              <a:gd name="T66" fmla="*/ 64 w 152"/>
              <a:gd name="T67" fmla="*/ 121 h 121"/>
              <a:gd name="T68" fmla="*/ 27 w 152"/>
              <a:gd name="T69" fmla="*/ 121 h 121"/>
              <a:gd name="T70" fmla="*/ 23 w 152"/>
              <a:gd name="T71" fmla="*/ 120 h 121"/>
              <a:gd name="T72" fmla="*/ 21 w 152"/>
              <a:gd name="T73" fmla="*/ 115 h 121"/>
              <a:gd name="T74" fmla="*/ 21 w 152"/>
              <a:gd name="T75" fmla="*/ 70 h 121"/>
              <a:gd name="T76" fmla="*/ 21 w 152"/>
              <a:gd name="T77" fmla="*/ 70 h 121"/>
              <a:gd name="T78" fmla="*/ 21 w 152"/>
              <a:gd name="T79" fmla="*/ 69 h 121"/>
              <a:gd name="T80" fmla="*/ 76 w 152"/>
              <a:gd name="T81" fmla="*/ 25 h 121"/>
              <a:gd name="T82" fmla="*/ 130 w 152"/>
              <a:gd name="T83" fmla="*/ 69 h 121"/>
              <a:gd name="T84" fmla="*/ 130 w 152"/>
              <a:gd name="T85" fmla="*/ 7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2" h="121">
                <a:moveTo>
                  <a:pt x="151" y="64"/>
                </a:moveTo>
                <a:cubicBezTo>
                  <a:pt x="145" y="71"/>
                  <a:pt x="145" y="71"/>
                  <a:pt x="145" y="71"/>
                </a:cubicBezTo>
                <a:cubicBezTo>
                  <a:pt x="145" y="71"/>
                  <a:pt x="144" y="71"/>
                  <a:pt x="144" y="72"/>
                </a:cubicBezTo>
                <a:cubicBezTo>
                  <a:pt x="143" y="72"/>
                  <a:pt x="143" y="72"/>
                  <a:pt x="143" y="72"/>
                </a:cubicBezTo>
                <a:cubicBezTo>
                  <a:pt x="142" y="72"/>
                  <a:pt x="142" y="71"/>
                  <a:pt x="141" y="71"/>
                </a:cubicBezTo>
                <a:cubicBezTo>
                  <a:pt x="76" y="16"/>
                  <a:pt x="76" y="16"/>
                  <a:pt x="76" y="16"/>
                </a:cubicBezTo>
                <a:cubicBezTo>
                  <a:pt x="10" y="71"/>
                  <a:pt x="10" y="71"/>
                  <a:pt x="10" y="71"/>
                </a:cubicBezTo>
                <a:cubicBezTo>
                  <a:pt x="10" y="71"/>
                  <a:pt x="9" y="72"/>
                  <a:pt x="8" y="72"/>
                </a:cubicBezTo>
                <a:cubicBezTo>
                  <a:pt x="7" y="71"/>
                  <a:pt x="7" y="71"/>
                  <a:pt x="6" y="71"/>
                </a:cubicBezTo>
                <a:cubicBezTo>
                  <a:pt x="0" y="64"/>
                  <a:pt x="0" y="64"/>
                  <a:pt x="0" y="64"/>
                </a:cubicBezTo>
                <a:cubicBezTo>
                  <a:pt x="0" y="63"/>
                  <a:pt x="0" y="62"/>
                  <a:pt x="0" y="61"/>
                </a:cubicBezTo>
                <a:cubicBezTo>
                  <a:pt x="0" y="60"/>
                  <a:pt x="0" y="60"/>
                  <a:pt x="1" y="59"/>
                </a:cubicBezTo>
                <a:cubicBezTo>
                  <a:pt x="69" y="3"/>
                  <a:pt x="69" y="3"/>
                  <a:pt x="69" y="3"/>
                </a:cubicBezTo>
                <a:cubicBezTo>
                  <a:pt x="71" y="1"/>
                  <a:pt x="73" y="0"/>
                  <a:pt x="76" y="0"/>
                </a:cubicBezTo>
                <a:cubicBezTo>
                  <a:pt x="79" y="0"/>
                  <a:pt x="81" y="1"/>
                  <a:pt x="83" y="3"/>
                </a:cubicBezTo>
                <a:cubicBezTo>
                  <a:pt x="106" y="22"/>
                  <a:pt x="106" y="22"/>
                  <a:pt x="106" y="22"/>
                </a:cubicBezTo>
                <a:cubicBezTo>
                  <a:pt x="106" y="3"/>
                  <a:pt x="106" y="3"/>
                  <a:pt x="106" y="3"/>
                </a:cubicBezTo>
                <a:cubicBezTo>
                  <a:pt x="106" y="3"/>
                  <a:pt x="106" y="2"/>
                  <a:pt x="107" y="1"/>
                </a:cubicBezTo>
                <a:cubicBezTo>
                  <a:pt x="107" y="1"/>
                  <a:pt x="108" y="0"/>
                  <a:pt x="109" y="0"/>
                </a:cubicBezTo>
                <a:cubicBezTo>
                  <a:pt x="127" y="0"/>
                  <a:pt x="127" y="0"/>
                  <a:pt x="127" y="0"/>
                </a:cubicBezTo>
                <a:cubicBezTo>
                  <a:pt x="128" y="0"/>
                  <a:pt x="129" y="1"/>
                  <a:pt x="129" y="1"/>
                </a:cubicBezTo>
                <a:cubicBezTo>
                  <a:pt x="130" y="2"/>
                  <a:pt x="130" y="3"/>
                  <a:pt x="130" y="3"/>
                </a:cubicBezTo>
                <a:cubicBezTo>
                  <a:pt x="130" y="42"/>
                  <a:pt x="130" y="42"/>
                  <a:pt x="130" y="42"/>
                </a:cubicBezTo>
                <a:cubicBezTo>
                  <a:pt x="151" y="59"/>
                  <a:pt x="151" y="59"/>
                  <a:pt x="151" y="59"/>
                </a:cubicBezTo>
                <a:cubicBezTo>
                  <a:pt x="152" y="60"/>
                  <a:pt x="152" y="60"/>
                  <a:pt x="152" y="61"/>
                </a:cubicBezTo>
                <a:cubicBezTo>
                  <a:pt x="152" y="62"/>
                  <a:pt x="152" y="63"/>
                  <a:pt x="151" y="64"/>
                </a:cubicBezTo>
                <a:close/>
                <a:moveTo>
                  <a:pt x="130" y="70"/>
                </a:moveTo>
                <a:cubicBezTo>
                  <a:pt x="130" y="115"/>
                  <a:pt x="130" y="115"/>
                  <a:pt x="130" y="115"/>
                </a:cubicBezTo>
                <a:cubicBezTo>
                  <a:pt x="130" y="117"/>
                  <a:pt x="130" y="118"/>
                  <a:pt x="128" y="120"/>
                </a:cubicBezTo>
                <a:cubicBezTo>
                  <a:pt x="127" y="121"/>
                  <a:pt x="126" y="121"/>
                  <a:pt x="124" y="121"/>
                </a:cubicBezTo>
                <a:cubicBezTo>
                  <a:pt x="88" y="121"/>
                  <a:pt x="88" y="121"/>
                  <a:pt x="88" y="121"/>
                </a:cubicBezTo>
                <a:cubicBezTo>
                  <a:pt x="88" y="85"/>
                  <a:pt x="88" y="85"/>
                  <a:pt x="88" y="85"/>
                </a:cubicBezTo>
                <a:cubicBezTo>
                  <a:pt x="64" y="85"/>
                  <a:pt x="64" y="85"/>
                  <a:pt x="64" y="85"/>
                </a:cubicBezTo>
                <a:cubicBezTo>
                  <a:pt x="64" y="121"/>
                  <a:pt x="64" y="121"/>
                  <a:pt x="64" y="121"/>
                </a:cubicBezTo>
                <a:cubicBezTo>
                  <a:pt x="27" y="121"/>
                  <a:pt x="27" y="121"/>
                  <a:pt x="27" y="121"/>
                </a:cubicBezTo>
                <a:cubicBezTo>
                  <a:pt x="26" y="121"/>
                  <a:pt x="24" y="121"/>
                  <a:pt x="23" y="120"/>
                </a:cubicBezTo>
                <a:cubicBezTo>
                  <a:pt x="22" y="118"/>
                  <a:pt x="21" y="117"/>
                  <a:pt x="21" y="115"/>
                </a:cubicBezTo>
                <a:cubicBezTo>
                  <a:pt x="21" y="70"/>
                  <a:pt x="21" y="70"/>
                  <a:pt x="21" y="70"/>
                </a:cubicBezTo>
                <a:cubicBezTo>
                  <a:pt x="21" y="70"/>
                  <a:pt x="21" y="70"/>
                  <a:pt x="21" y="70"/>
                </a:cubicBezTo>
                <a:cubicBezTo>
                  <a:pt x="21" y="70"/>
                  <a:pt x="21" y="70"/>
                  <a:pt x="21" y="69"/>
                </a:cubicBezTo>
                <a:cubicBezTo>
                  <a:pt x="76" y="25"/>
                  <a:pt x="76" y="25"/>
                  <a:pt x="76" y="25"/>
                </a:cubicBezTo>
                <a:cubicBezTo>
                  <a:pt x="130" y="69"/>
                  <a:pt x="130" y="69"/>
                  <a:pt x="130" y="69"/>
                </a:cubicBezTo>
                <a:cubicBezTo>
                  <a:pt x="130" y="70"/>
                  <a:pt x="130" y="70"/>
                  <a:pt x="130" y="70"/>
                </a:cubicBezTo>
                <a:close/>
              </a:path>
            </a:pathLst>
          </a:custGeom>
          <a:solidFill>
            <a:srgbClr val="2F5597"/>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107" name="Freeform 25">
            <a:extLst>
              <a:ext uri="{FF2B5EF4-FFF2-40B4-BE49-F238E27FC236}">
                <a16:creationId xmlns:a16="http://schemas.microsoft.com/office/drawing/2014/main" id="{CB2B4664-4B75-2FA6-F20C-93612F8CAE50}"/>
              </a:ext>
            </a:extLst>
          </p:cNvPr>
          <p:cNvSpPr>
            <a:spLocks noEditPoints="1"/>
          </p:cNvSpPr>
          <p:nvPr/>
        </p:nvSpPr>
        <p:spPr bwMode="auto">
          <a:xfrm>
            <a:off x="8711535" y="3626060"/>
            <a:ext cx="492024" cy="430837"/>
          </a:xfrm>
          <a:custGeom>
            <a:avLst/>
            <a:gdLst>
              <a:gd name="T0" fmla="*/ 151 w 152"/>
              <a:gd name="T1" fmla="*/ 64 h 121"/>
              <a:gd name="T2" fmla="*/ 145 w 152"/>
              <a:gd name="T3" fmla="*/ 71 h 121"/>
              <a:gd name="T4" fmla="*/ 144 w 152"/>
              <a:gd name="T5" fmla="*/ 72 h 121"/>
              <a:gd name="T6" fmla="*/ 143 w 152"/>
              <a:gd name="T7" fmla="*/ 72 h 121"/>
              <a:gd name="T8" fmla="*/ 141 w 152"/>
              <a:gd name="T9" fmla="*/ 71 h 121"/>
              <a:gd name="T10" fmla="*/ 76 w 152"/>
              <a:gd name="T11" fmla="*/ 16 h 121"/>
              <a:gd name="T12" fmla="*/ 10 w 152"/>
              <a:gd name="T13" fmla="*/ 71 h 121"/>
              <a:gd name="T14" fmla="*/ 8 w 152"/>
              <a:gd name="T15" fmla="*/ 72 h 121"/>
              <a:gd name="T16" fmla="*/ 6 w 152"/>
              <a:gd name="T17" fmla="*/ 71 h 121"/>
              <a:gd name="T18" fmla="*/ 0 w 152"/>
              <a:gd name="T19" fmla="*/ 64 h 121"/>
              <a:gd name="T20" fmla="*/ 0 w 152"/>
              <a:gd name="T21" fmla="*/ 61 h 121"/>
              <a:gd name="T22" fmla="*/ 1 w 152"/>
              <a:gd name="T23" fmla="*/ 59 h 121"/>
              <a:gd name="T24" fmla="*/ 69 w 152"/>
              <a:gd name="T25" fmla="*/ 3 h 121"/>
              <a:gd name="T26" fmla="*/ 76 w 152"/>
              <a:gd name="T27" fmla="*/ 0 h 121"/>
              <a:gd name="T28" fmla="*/ 83 w 152"/>
              <a:gd name="T29" fmla="*/ 3 h 121"/>
              <a:gd name="T30" fmla="*/ 106 w 152"/>
              <a:gd name="T31" fmla="*/ 22 h 121"/>
              <a:gd name="T32" fmla="*/ 106 w 152"/>
              <a:gd name="T33" fmla="*/ 3 h 121"/>
              <a:gd name="T34" fmla="*/ 107 w 152"/>
              <a:gd name="T35" fmla="*/ 1 h 121"/>
              <a:gd name="T36" fmla="*/ 109 w 152"/>
              <a:gd name="T37" fmla="*/ 0 h 121"/>
              <a:gd name="T38" fmla="*/ 127 w 152"/>
              <a:gd name="T39" fmla="*/ 0 h 121"/>
              <a:gd name="T40" fmla="*/ 129 w 152"/>
              <a:gd name="T41" fmla="*/ 1 h 121"/>
              <a:gd name="T42" fmla="*/ 130 w 152"/>
              <a:gd name="T43" fmla="*/ 3 h 121"/>
              <a:gd name="T44" fmla="*/ 130 w 152"/>
              <a:gd name="T45" fmla="*/ 42 h 121"/>
              <a:gd name="T46" fmla="*/ 151 w 152"/>
              <a:gd name="T47" fmla="*/ 59 h 121"/>
              <a:gd name="T48" fmla="*/ 152 w 152"/>
              <a:gd name="T49" fmla="*/ 61 h 121"/>
              <a:gd name="T50" fmla="*/ 151 w 152"/>
              <a:gd name="T51" fmla="*/ 64 h 121"/>
              <a:gd name="T52" fmla="*/ 130 w 152"/>
              <a:gd name="T53" fmla="*/ 70 h 121"/>
              <a:gd name="T54" fmla="*/ 130 w 152"/>
              <a:gd name="T55" fmla="*/ 115 h 121"/>
              <a:gd name="T56" fmla="*/ 128 w 152"/>
              <a:gd name="T57" fmla="*/ 120 h 121"/>
              <a:gd name="T58" fmla="*/ 124 w 152"/>
              <a:gd name="T59" fmla="*/ 121 h 121"/>
              <a:gd name="T60" fmla="*/ 88 w 152"/>
              <a:gd name="T61" fmla="*/ 121 h 121"/>
              <a:gd name="T62" fmla="*/ 88 w 152"/>
              <a:gd name="T63" fmla="*/ 85 h 121"/>
              <a:gd name="T64" fmla="*/ 64 w 152"/>
              <a:gd name="T65" fmla="*/ 85 h 121"/>
              <a:gd name="T66" fmla="*/ 64 w 152"/>
              <a:gd name="T67" fmla="*/ 121 h 121"/>
              <a:gd name="T68" fmla="*/ 27 w 152"/>
              <a:gd name="T69" fmla="*/ 121 h 121"/>
              <a:gd name="T70" fmla="*/ 23 w 152"/>
              <a:gd name="T71" fmla="*/ 120 h 121"/>
              <a:gd name="T72" fmla="*/ 21 w 152"/>
              <a:gd name="T73" fmla="*/ 115 h 121"/>
              <a:gd name="T74" fmla="*/ 21 w 152"/>
              <a:gd name="T75" fmla="*/ 70 h 121"/>
              <a:gd name="T76" fmla="*/ 21 w 152"/>
              <a:gd name="T77" fmla="*/ 70 h 121"/>
              <a:gd name="T78" fmla="*/ 21 w 152"/>
              <a:gd name="T79" fmla="*/ 69 h 121"/>
              <a:gd name="T80" fmla="*/ 76 w 152"/>
              <a:gd name="T81" fmla="*/ 25 h 121"/>
              <a:gd name="T82" fmla="*/ 130 w 152"/>
              <a:gd name="T83" fmla="*/ 69 h 121"/>
              <a:gd name="T84" fmla="*/ 130 w 152"/>
              <a:gd name="T85" fmla="*/ 7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2" h="121">
                <a:moveTo>
                  <a:pt x="151" y="64"/>
                </a:moveTo>
                <a:cubicBezTo>
                  <a:pt x="145" y="71"/>
                  <a:pt x="145" y="71"/>
                  <a:pt x="145" y="71"/>
                </a:cubicBezTo>
                <a:cubicBezTo>
                  <a:pt x="145" y="71"/>
                  <a:pt x="144" y="71"/>
                  <a:pt x="144" y="72"/>
                </a:cubicBezTo>
                <a:cubicBezTo>
                  <a:pt x="143" y="72"/>
                  <a:pt x="143" y="72"/>
                  <a:pt x="143" y="72"/>
                </a:cubicBezTo>
                <a:cubicBezTo>
                  <a:pt x="142" y="72"/>
                  <a:pt x="142" y="71"/>
                  <a:pt x="141" y="71"/>
                </a:cubicBezTo>
                <a:cubicBezTo>
                  <a:pt x="76" y="16"/>
                  <a:pt x="76" y="16"/>
                  <a:pt x="76" y="16"/>
                </a:cubicBezTo>
                <a:cubicBezTo>
                  <a:pt x="10" y="71"/>
                  <a:pt x="10" y="71"/>
                  <a:pt x="10" y="71"/>
                </a:cubicBezTo>
                <a:cubicBezTo>
                  <a:pt x="10" y="71"/>
                  <a:pt x="9" y="72"/>
                  <a:pt x="8" y="72"/>
                </a:cubicBezTo>
                <a:cubicBezTo>
                  <a:pt x="7" y="71"/>
                  <a:pt x="7" y="71"/>
                  <a:pt x="6" y="71"/>
                </a:cubicBezTo>
                <a:cubicBezTo>
                  <a:pt x="0" y="64"/>
                  <a:pt x="0" y="64"/>
                  <a:pt x="0" y="64"/>
                </a:cubicBezTo>
                <a:cubicBezTo>
                  <a:pt x="0" y="63"/>
                  <a:pt x="0" y="62"/>
                  <a:pt x="0" y="61"/>
                </a:cubicBezTo>
                <a:cubicBezTo>
                  <a:pt x="0" y="60"/>
                  <a:pt x="0" y="60"/>
                  <a:pt x="1" y="59"/>
                </a:cubicBezTo>
                <a:cubicBezTo>
                  <a:pt x="69" y="3"/>
                  <a:pt x="69" y="3"/>
                  <a:pt x="69" y="3"/>
                </a:cubicBezTo>
                <a:cubicBezTo>
                  <a:pt x="71" y="1"/>
                  <a:pt x="73" y="0"/>
                  <a:pt x="76" y="0"/>
                </a:cubicBezTo>
                <a:cubicBezTo>
                  <a:pt x="79" y="0"/>
                  <a:pt x="81" y="1"/>
                  <a:pt x="83" y="3"/>
                </a:cubicBezTo>
                <a:cubicBezTo>
                  <a:pt x="106" y="22"/>
                  <a:pt x="106" y="22"/>
                  <a:pt x="106" y="22"/>
                </a:cubicBezTo>
                <a:cubicBezTo>
                  <a:pt x="106" y="3"/>
                  <a:pt x="106" y="3"/>
                  <a:pt x="106" y="3"/>
                </a:cubicBezTo>
                <a:cubicBezTo>
                  <a:pt x="106" y="3"/>
                  <a:pt x="106" y="2"/>
                  <a:pt x="107" y="1"/>
                </a:cubicBezTo>
                <a:cubicBezTo>
                  <a:pt x="107" y="1"/>
                  <a:pt x="108" y="0"/>
                  <a:pt x="109" y="0"/>
                </a:cubicBezTo>
                <a:cubicBezTo>
                  <a:pt x="127" y="0"/>
                  <a:pt x="127" y="0"/>
                  <a:pt x="127" y="0"/>
                </a:cubicBezTo>
                <a:cubicBezTo>
                  <a:pt x="128" y="0"/>
                  <a:pt x="129" y="1"/>
                  <a:pt x="129" y="1"/>
                </a:cubicBezTo>
                <a:cubicBezTo>
                  <a:pt x="130" y="2"/>
                  <a:pt x="130" y="3"/>
                  <a:pt x="130" y="3"/>
                </a:cubicBezTo>
                <a:cubicBezTo>
                  <a:pt x="130" y="42"/>
                  <a:pt x="130" y="42"/>
                  <a:pt x="130" y="42"/>
                </a:cubicBezTo>
                <a:cubicBezTo>
                  <a:pt x="151" y="59"/>
                  <a:pt x="151" y="59"/>
                  <a:pt x="151" y="59"/>
                </a:cubicBezTo>
                <a:cubicBezTo>
                  <a:pt x="152" y="60"/>
                  <a:pt x="152" y="60"/>
                  <a:pt x="152" y="61"/>
                </a:cubicBezTo>
                <a:cubicBezTo>
                  <a:pt x="152" y="62"/>
                  <a:pt x="152" y="63"/>
                  <a:pt x="151" y="64"/>
                </a:cubicBezTo>
                <a:close/>
                <a:moveTo>
                  <a:pt x="130" y="70"/>
                </a:moveTo>
                <a:cubicBezTo>
                  <a:pt x="130" y="115"/>
                  <a:pt x="130" y="115"/>
                  <a:pt x="130" y="115"/>
                </a:cubicBezTo>
                <a:cubicBezTo>
                  <a:pt x="130" y="117"/>
                  <a:pt x="130" y="118"/>
                  <a:pt x="128" y="120"/>
                </a:cubicBezTo>
                <a:cubicBezTo>
                  <a:pt x="127" y="121"/>
                  <a:pt x="126" y="121"/>
                  <a:pt x="124" y="121"/>
                </a:cubicBezTo>
                <a:cubicBezTo>
                  <a:pt x="88" y="121"/>
                  <a:pt x="88" y="121"/>
                  <a:pt x="88" y="121"/>
                </a:cubicBezTo>
                <a:cubicBezTo>
                  <a:pt x="88" y="85"/>
                  <a:pt x="88" y="85"/>
                  <a:pt x="88" y="85"/>
                </a:cubicBezTo>
                <a:cubicBezTo>
                  <a:pt x="64" y="85"/>
                  <a:pt x="64" y="85"/>
                  <a:pt x="64" y="85"/>
                </a:cubicBezTo>
                <a:cubicBezTo>
                  <a:pt x="64" y="121"/>
                  <a:pt x="64" y="121"/>
                  <a:pt x="64" y="121"/>
                </a:cubicBezTo>
                <a:cubicBezTo>
                  <a:pt x="27" y="121"/>
                  <a:pt x="27" y="121"/>
                  <a:pt x="27" y="121"/>
                </a:cubicBezTo>
                <a:cubicBezTo>
                  <a:pt x="26" y="121"/>
                  <a:pt x="24" y="121"/>
                  <a:pt x="23" y="120"/>
                </a:cubicBezTo>
                <a:cubicBezTo>
                  <a:pt x="22" y="118"/>
                  <a:pt x="21" y="117"/>
                  <a:pt x="21" y="115"/>
                </a:cubicBezTo>
                <a:cubicBezTo>
                  <a:pt x="21" y="70"/>
                  <a:pt x="21" y="70"/>
                  <a:pt x="21" y="70"/>
                </a:cubicBezTo>
                <a:cubicBezTo>
                  <a:pt x="21" y="70"/>
                  <a:pt x="21" y="70"/>
                  <a:pt x="21" y="70"/>
                </a:cubicBezTo>
                <a:cubicBezTo>
                  <a:pt x="21" y="70"/>
                  <a:pt x="21" y="70"/>
                  <a:pt x="21" y="69"/>
                </a:cubicBezTo>
                <a:cubicBezTo>
                  <a:pt x="76" y="25"/>
                  <a:pt x="76" y="25"/>
                  <a:pt x="76" y="25"/>
                </a:cubicBezTo>
                <a:cubicBezTo>
                  <a:pt x="130" y="69"/>
                  <a:pt x="130" y="69"/>
                  <a:pt x="130" y="69"/>
                </a:cubicBezTo>
                <a:cubicBezTo>
                  <a:pt x="130" y="70"/>
                  <a:pt x="130" y="70"/>
                  <a:pt x="130" y="70"/>
                </a:cubicBezTo>
                <a:close/>
              </a:path>
            </a:pathLst>
          </a:custGeom>
          <a:solidFill>
            <a:srgbClr val="2F5597"/>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108" name="Freeform 25">
            <a:extLst>
              <a:ext uri="{FF2B5EF4-FFF2-40B4-BE49-F238E27FC236}">
                <a16:creationId xmlns:a16="http://schemas.microsoft.com/office/drawing/2014/main" id="{E42AD2BA-49B4-F2AC-B6DE-608ACF673776}"/>
              </a:ext>
            </a:extLst>
          </p:cNvPr>
          <p:cNvSpPr>
            <a:spLocks noEditPoints="1"/>
          </p:cNvSpPr>
          <p:nvPr/>
        </p:nvSpPr>
        <p:spPr bwMode="auto">
          <a:xfrm>
            <a:off x="9246177" y="3627950"/>
            <a:ext cx="492024" cy="430837"/>
          </a:xfrm>
          <a:custGeom>
            <a:avLst/>
            <a:gdLst>
              <a:gd name="T0" fmla="*/ 151 w 152"/>
              <a:gd name="T1" fmla="*/ 64 h 121"/>
              <a:gd name="T2" fmla="*/ 145 w 152"/>
              <a:gd name="T3" fmla="*/ 71 h 121"/>
              <a:gd name="T4" fmla="*/ 144 w 152"/>
              <a:gd name="T5" fmla="*/ 72 h 121"/>
              <a:gd name="T6" fmla="*/ 143 w 152"/>
              <a:gd name="T7" fmla="*/ 72 h 121"/>
              <a:gd name="T8" fmla="*/ 141 w 152"/>
              <a:gd name="T9" fmla="*/ 71 h 121"/>
              <a:gd name="T10" fmla="*/ 76 w 152"/>
              <a:gd name="T11" fmla="*/ 16 h 121"/>
              <a:gd name="T12" fmla="*/ 10 w 152"/>
              <a:gd name="T13" fmla="*/ 71 h 121"/>
              <a:gd name="T14" fmla="*/ 8 w 152"/>
              <a:gd name="T15" fmla="*/ 72 h 121"/>
              <a:gd name="T16" fmla="*/ 6 w 152"/>
              <a:gd name="T17" fmla="*/ 71 h 121"/>
              <a:gd name="T18" fmla="*/ 0 w 152"/>
              <a:gd name="T19" fmla="*/ 64 h 121"/>
              <a:gd name="T20" fmla="*/ 0 w 152"/>
              <a:gd name="T21" fmla="*/ 61 h 121"/>
              <a:gd name="T22" fmla="*/ 1 w 152"/>
              <a:gd name="T23" fmla="*/ 59 h 121"/>
              <a:gd name="T24" fmla="*/ 69 w 152"/>
              <a:gd name="T25" fmla="*/ 3 h 121"/>
              <a:gd name="T26" fmla="*/ 76 w 152"/>
              <a:gd name="T27" fmla="*/ 0 h 121"/>
              <a:gd name="T28" fmla="*/ 83 w 152"/>
              <a:gd name="T29" fmla="*/ 3 h 121"/>
              <a:gd name="T30" fmla="*/ 106 w 152"/>
              <a:gd name="T31" fmla="*/ 22 h 121"/>
              <a:gd name="T32" fmla="*/ 106 w 152"/>
              <a:gd name="T33" fmla="*/ 3 h 121"/>
              <a:gd name="T34" fmla="*/ 107 w 152"/>
              <a:gd name="T35" fmla="*/ 1 h 121"/>
              <a:gd name="T36" fmla="*/ 109 w 152"/>
              <a:gd name="T37" fmla="*/ 0 h 121"/>
              <a:gd name="T38" fmla="*/ 127 w 152"/>
              <a:gd name="T39" fmla="*/ 0 h 121"/>
              <a:gd name="T40" fmla="*/ 129 w 152"/>
              <a:gd name="T41" fmla="*/ 1 h 121"/>
              <a:gd name="T42" fmla="*/ 130 w 152"/>
              <a:gd name="T43" fmla="*/ 3 h 121"/>
              <a:gd name="T44" fmla="*/ 130 w 152"/>
              <a:gd name="T45" fmla="*/ 42 h 121"/>
              <a:gd name="T46" fmla="*/ 151 w 152"/>
              <a:gd name="T47" fmla="*/ 59 h 121"/>
              <a:gd name="T48" fmla="*/ 152 w 152"/>
              <a:gd name="T49" fmla="*/ 61 h 121"/>
              <a:gd name="T50" fmla="*/ 151 w 152"/>
              <a:gd name="T51" fmla="*/ 64 h 121"/>
              <a:gd name="T52" fmla="*/ 130 w 152"/>
              <a:gd name="T53" fmla="*/ 70 h 121"/>
              <a:gd name="T54" fmla="*/ 130 w 152"/>
              <a:gd name="T55" fmla="*/ 115 h 121"/>
              <a:gd name="T56" fmla="*/ 128 w 152"/>
              <a:gd name="T57" fmla="*/ 120 h 121"/>
              <a:gd name="T58" fmla="*/ 124 w 152"/>
              <a:gd name="T59" fmla="*/ 121 h 121"/>
              <a:gd name="T60" fmla="*/ 88 w 152"/>
              <a:gd name="T61" fmla="*/ 121 h 121"/>
              <a:gd name="T62" fmla="*/ 88 w 152"/>
              <a:gd name="T63" fmla="*/ 85 h 121"/>
              <a:gd name="T64" fmla="*/ 64 w 152"/>
              <a:gd name="T65" fmla="*/ 85 h 121"/>
              <a:gd name="T66" fmla="*/ 64 w 152"/>
              <a:gd name="T67" fmla="*/ 121 h 121"/>
              <a:gd name="T68" fmla="*/ 27 w 152"/>
              <a:gd name="T69" fmla="*/ 121 h 121"/>
              <a:gd name="T70" fmla="*/ 23 w 152"/>
              <a:gd name="T71" fmla="*/ 120 h 121"/>
              <a:gd name="T72" fmla="*/ 21 w 152"/>
              <a:gd name="T73" fmla="*/ 115 h 121"/>
              <a:gd name="T74" fmla="*/ 21 w 152"/>
              <a:gd name="T75" fmla="*/ 70 h 121"/>
              <a:gd name="T76" fmla="*/ 21 w 152"/>
              <a:gd name="T77" fmla="*/ 70 h 121"/>
              <a:gd name="T78" fmla="*/ 21 w 152"/>
              <a:gd name="T79" fmla="*/ 69 h 121"/>
              <a:gd name="T80" fmla="*/ 76 w 152"/>
              <a:gd name="T81" fmla="*/ 25 h 121"/>
              <a:gd name="T82" fmla="*/ 130 w 152"/>
              <a:gd name="T83" fmla="*/ 69 h 121"/>
              <a:gd name="T84" fmla="*/ 130 w 152"/>
              <a:gd name="T85" fmla="*/ 7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2" h="121">
                <a:moveTo>
                  <a:pt x="151" y="64"/>
                </a:moveTo>
                <a:cubicBezTo>
                  <a:pt x="145" y="71"/>
                  <a:pt x="145" y="71"/>
                  <a:pt x="145" y="71"/>
                </a:cubicBezTo>
                <a:cubicBezTo>
                  <a:pt x="145" y="71"/>
                  <a:pt x="144" y="71"/>
                  <a:pt x="144" y="72"/>
                </a:cubicBezTo>
                <a:cubicBezTo>
                  <a:pt x="143" y="72"/>
                  <a:pt x="143" y="72"/>
                  <a:pt x="143" y="72"/>
                </a:cubicBezTo>
                <a:cubicBezTo>
                  <a:pt x="142" y="72"/>
                  <a:pt x="142" y="71"/>
                  <a:pt x="141" y="71"/>
                </a:cubicBezTo>
                <a:cubicBezTo>
                  <a:pt x="76" y="16"/>
                  <a:pt x="76" y="16"/>
                  <a:pt x="76" y="16"/>
                </a:cubicBezTo>
                <a:cubicBezTo>
                  <a:pt x="10" y="71"/>
                  <a:pt x="10" y="71"/>
                  <a:pt x="10" y="71"/>
                </a:cubicBezTo>
                <a:cubicBezTo>
                  <a:pt x="10" y="71"/>
                  <a:pt x="9" y="72"/>
                  <a:pt x="8" y="72"/>
                </a:cubicBezTo>
                <a:cubicBezTo>
                  <a:pt x="7" y="71"/>
                  <a:pt x="7" y="71"/>
                  <a:pt x="6" y="71"/>
                </a:cubicBezTo>
                <a:cubicBezTo>
                  <a:pt x="0" y="64"/>
                  <a:pt x="0" y="64"/>
                  <a:pt x="0" y="64"/>
                </a:cubicBezTo>
                <a:cubicBezTo>
                  <a:pt x="0" y="63"/>
                  <a:pt x="0" y="62"/>
                  <a:pt x="0" y="61"/>
                </a:cubicBezTo>
                <a:cubicBezTo>
                  <a:pt x="0" y="60"/>
                  <a:pt x="0" y="60"/>
                  <a:pt x="1" y="59"/>
                </a:cubicBezTo>
                <a:cubicBezTo>
                  <a:pt x="69" y="3"/>
                  <a:pt x="69" y="3"/>
                  <a:pt x="69" y="3"/>
                </a:cubicBezTo>
                <a:cubicBezTo>
                  <a:pt x="71" y="1"/>
                  <a:pt x="73" y="0"/>
                  <a:pt x="76" y="0"/>
                </a:cubicBezTo>
                <a:cubicBezTo>
                  <a:pt x="79" y="0"/>
                  <a:pt x="81" y="1"/>
                  <a:pt x="83" y="3"/>
                </a:cubicBezTo>
                <a:cubicBezTo>
                  <a:pt x="106" y="22"/>
                  <a:pt x="106" y="22"/>
                  <a:pt x="106" y="22"/>
                </a:cubicBezTo>
                <a:cubicBezTo>
                  <a:pt x="106" y="3"/>
                  <a:pt x="106" y="3"/>
                  <a:pt x="106" y="3"/>
                </a:cubicBezTo>
                <a:cubicBezTo>
                  <a:pt x="106" y="3"/>
                  <a:pt x="106" y="2"/>
                  <a:pt x="107" y="1"/>
                </a:cubicBezTo>
                <a:cubicBezTo>
                  <a:pt x="107" y="1"/>
                  <a:pt x="108" y="0"/>
                  <a:pt x="109" y="0"/>
                </a:cubicBezTo>
                <a:cubicBezTo>
                  <a:pt x="127" y="0"/>
                  <a:pt x="127" y="0"/>
                  <a:pt x="127" y="0"/>
                </a:cubicBezTo>
                <a:cubicBezTo>
                  <a:pt x="128" y="0"/>
                  <a:pt x="129" y="1"/>
                  <a:pt x="129" y="1"/>
                </a:cubicBezTo>
                <a:cubicBezTo>
                  <a:pt x="130" y="2"/>
                  <a:pt x="130" y="3"/>
                  <a:pt x="130" y="3"/>
                </a:cubicBezTo>
                <a:cubicBezTo>
                  <a:pt x="130" y="42"/>
                  <a:pt x="130" y="42"/>
                  <a:pt x="130" y="42"/>
                </a:cubicBezTo>
                <a:cubicBezTo>
                  <a:pt x="151" y="59"/>
                  <a:pt x="151" y="59"/>
                  <a:pt x="151" y="59"/>
                </a:cubicBezTo>
                <a:cubicBezTo>
                  <a:pt x="152" y="60"/>
                  <a:pt x="152" y="60"/>
                  <a:pt x="152" y="61"/>
                </a:cubicBezTo>
                <a:cubicBezTo>
                  <a:pt x="152" y="62"/>
                  <a:pt x="152" y="63"/>
                  <a:pt x="151" y="64"/>
                </a:cubicBezTo>
                <a:close/>
                <a:moveTo>
                  <a:pt x="130" y="70"/>
                </a:moveTo>
                <a:cubicBezTo>
                  <a:pt x="130" y="115"/>
                  <a:pt x="130" y="115"/>
                  <a:pt x="130" y="115"/>
                </a:cubicBezTo>
                <a:cubicBezTo>
                  <a:pt x="130" y="117"/>
                  <a:pt x="130" y="118"/>
                  <a:pt x="128" y="120"/>
                </a:cubicBezTo>
                <a:cubicBezTo>
                  <a:pt x="127" y="121"/>
                  <a:pt x="126" y="121"/>
                  <a:pt x="124" y="121"/>
                </a:cubicBezTo>
                <a:cubicBezTo>
                  <a:pt x="88" y="121"/>
                  <a:pt x="88" y="121"/>
                  <a:pt x="88" y="121"/>
                </a:cubicBezTo>
                <a:cubicBezTo>
                  <a:pt x="88" y="85"/>
                  <a:pt x="88" y="85"/>
                  <a:pt x="88" y="85"/>
                </a:cubicBezTo>
                <a:cubicBezTo>
                  <a:pt x="64" y="85"/>
                  <a:pt x="64" y="85"/>
                  <a:pt x="64" y="85"/>
                </a:cubicBezTo>
                <a:cubicBezTo>
                  <a:pt x="64" y="121"/>
                  <a:pt x="64" y="121"/>
                  <a:pt x="64" y="121"/>
                </a:cubicBezTo>
                <a:cubicBezTo>
                  <a:pt x="27" y="121"/>
                  <a:pt x="27" y="121"/>
                  <a:pt x="27" y="121"/>
                </a:cubicBezTo>
                <a:cubicBezTo>
                  <a:pt x="26" y="121"/>
                  <a:pt x="24" y="121"/>
                  <a:pt x="23" y="120"/>
                </a:cubicBezTo>
                <a:cubicBezTo>
                  <a:pt x="22" y="118"/>
                  <a:pt x="21" y="117"/>
                  <a:pt x="21" y="115"/>
                </a:cubicBezTo>
                <a:cubicBezTo>
                  <a:pt x="21" y="70"/>
                  <a:pt x="21" y="70"/>
                  <a:pt x="21" y="70"/>
                </a:cubicBezTo>
                <a:cubicBezTo>
                  <a:pt x="21" y="70"/>
                  <a:pt x="21" y="70"/>
                  <a:pt x="21" y="70"/>
                </a:cubicBezTo>
                <a:cubicBezTo>
                  <a:pt x="21" y="70"/>
                  <a:pt x="21" y="70"/>
                  <a:pt x="21" y="69"/>
                </a:cubicBezTo>
                <a:cubicBezTo>
                  <a:pt x="76" y="25"/>
                  <a:pt x="76" y="25"/>
                  <a:pt x="76" y="25"/>
                </a:cubicBezTo>
                <a:cubicBezTo>
                  <a:pt x="130" y="69"/>
                  <a:pt x="130" y="69"/>
                  <a:pt x="130" y="69"/>
                </a:cubicBezTo>
                <a:cubicBezTo>
                  <a:pt x="130" y="70"/>
                  <a:pt x="130" y="70"/>
                  <a:pt x="130" y="70"/>
                </a:cubicBezTo>
                <a:close/>
              </a:path>
            </a:pathLst>
          </a:custGeom>
          <a:solidFill>
            <a:schemeClr val="bg1">
              <a:lumMod val="85000"/>
            </a:schemeClr>
          </a:solidFill>
          <a:ln>
            <a:noFill/>
          </a:ln>
        </p:spPr>
        <p:txBody>
          <a:bodyPr vert="horz" wrap="square" lIns="121888" tIns="60944" rIns="121888" bIns="60944" numCol="1" anchor="t" anchorCtr="0" compatLnSpc="1">
            <a:prstTxWarp prst="textNoShape">
              <a:avLst/>
            </a:prstTxWarp>
          </a:bodyPr>
          <a:lstStyle/>
          <a:p>
            <a:endParaRPr lang="en-US" sz="3066"/>
          </a:p>
        </p:txBody>
      </p:sp>
      <p:cxnSp>
        <p:nvCxnSpPr>
          <p:cNvPr id="109" name="Straight Connector 108">
            <a:extLst>
              <a:ext uri="{FF2B5EF4-FFF2-40B4-BE49-F238E27FC236}">
                <a16:creationId xmlns:a16="http://schemas.microsoft.com/office/drawing/2014/main" id="{B7007395-540C-E74D-1725-66165DC4BF3C}"/>
              </a:ext>
            </a:extLst>
          </p:cNvPr>
          <p:cNvCxnSpPr>
            <a:cxnSpLocks/>
          </p:cNvCxnSpPr>
          <p:nvPr/>
        </p:nvCxnSpPr>
        <p:spPr>
          <a:xfrm>
            <a:off x="6988026" y="4249156"/>
            <a:ext cx="4798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9" name="Freeform 2">
            <a:extLst>
              <a:ext uri="{FF2B5EF4-FFF2-40B4-BE49-F238E27FC236}">
                <a16:creationId xmlns:a16="http://schemas.microsoft.com/office/drawing/2014/main" id="{E96656DE-7A49-3F44-579E-1F233C73C77B}"/>
              </a:ext>
            </a:extLst>
          </p:cNvPr>
          <p:cNvSpPr>
            <a:spLocks noChangeArrowheads="1"/>
          </p:cNvSpPr>
          <p:nvPr/>
        </p:nvSpPr>
        <p:spPr bwMode="auto">
          <a:xfrm>
            <a:off x="9949351" y="4378421"/>
            <a:ext cx="437591" cy="428358"/>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solidFill>
            <a:schemeClr val="bg1">
              <a:lumMod val="95000"/>
            </a:schemeClr>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latin typeface="Calibri Light"/>
            </a:endParaRPr>
          </a:p>
        </p:txBody>
      </p:sp>
      <p:grpSp>
        <p:nvGrpSpPr>
          <p:cNvPr id="130" name="Group 129">
            <a:extLst>
              <a:ext uri="{FF2B5EF4-FFF2-40B4-BE49-F238E27FC236}">
                <a16:creationId xmlns:a16="http://schemas.microsoft.com/office/drawing/2014/main" id="{837B7752-AC05-0931-E907-F38BBF18B628}"/>
              </a:ext>
            </a:extLst>
          </p:cNvPr>
          <p:cNvGrpSpPr/>
          <p:nvPr/>
        </p:nvGrpSpPr>
        <p:grpSpPr>
          <a:xfrm>
            <a:off x="9894761" y="4331754"/>
            <a:ext cx="533354" cy="522032"/>
            <a:chOff x="1119258" y="2257147"/>
            <a:chExt cx="1868076" cy="1868076"/>
          </a:xfrm>
          <a:solidFill>
            <a:srgbClr val="2F5597"/>
          </a:solidFill>
        </p:grpSpPr>
        <p:sp>
          <p:nvSpPr>
            <p:cNvPr id="131" name="Freeform 6">
              <a:extLst>
                <a:ext uri="{FF2B5EF4-FFF2-40B4-BE49-F238E27FC236}">
                  <a16:creationId xmlns:a16="http://schemas.microsoft.com/office/drawing/2014/main" id="{896C5F3A-0CE8-FEAE-7EF9-33DE4C0A6CA5}"/>
                </a:ext>
              </a:extLst>
            </p:cNvPr>
            <p:cNvSpPr>
              <a:spLocks/>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32" name="Freeform 7">
              <a:extLst>
                <a:ext uri="{FF2B5EF4-FFF2-40B4-BE49-F238E27FC236}">
                  <a16:creationId xmlns:a16="http://schemas.microsoft.com/office/drawing/2014/main" id="{81D96DAC-976E-60D6-6C99-54267D85AA8F}"/>
                </a:ext>
              </a:extLst>
            </p:cNvPr>
            <p:cNvSpPr>
              <a:spLocks/>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33" name="Freeform 8">
              <a:extLst>
                <a:ext uri="{FF2B5EF4-FFF2-40B4-BE49-F238E27FC236}">
                  <a16:creationId xmlns:a16="http://schemas.microsoft.com/office/drawing/2014/main" id="{1E6D4F49-4838-233A-4489-03405EBAC9C6}"/>
                </a:ext>
              </a:extLst>
            </p:cNvPr>
            <p:cNvSpPr>
              <a:spLocks/>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34" name="Freeform 9">
              <a:extLst>
                <a:ext uri="{FF2B5EF4-FFF2-40B4-BE49-F238E27FC236}">
                  <a16:creationId xmlns:a16="http://schemas.microsoft.com/office/drawing/2014/main" id="{A84B57EA-73CE-0245-6150-A1837EF5068B}"/>
                </a:ext>
              </a:extLst>
            </p:cNvPr>
            <p:cNvSpPr>
              <a:spLocks/>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35" name="Freeform 10">
              <a:extLst>
                <a:ext uri="{FF2B5EF4-FFF2-40B4-BE49-F238E27FC236}">
                  <a16:creationId xmlns:a16="http://schemas.microsoft.com/office/drawing/2014/main" id="{95B673BF-AE38-3A57-540B-A7CBCADC1406}"/>
                </a:ext>
              </a:extLst>
            </p:cNvPr>
            <p:cNvSpPr>
              <a:spLocks/>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36" name="Freeform 11">
              <a:extLst>
                <a:ext uri="{FF2B5EF4-FFF2-40B4-BE49-F238E27FC236}">
                  <a16:creationId xmlns:a16="http://schemas.microsoft.com/office/drawing/2014/main" id="{AA148539-9289-3213-0710-7D25A0E407BF}"/>
                </a:ext>
              </a:extLst>
            </p:cNvPr>
            <p:cNvSpPr>
              <a:spLocks/>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37" name="Freeform 12">
              <a:extLst>
                <a:ext uri="{FF2B5EF4-FFF2-40B4-BE49-F238E27FC236}">
                  <a16:creationId xmlns:a16="http://schemas.microsoft.com/office/drawing/2014/main" id="{74A466D5-30C3-50A5-1EEE-97A6B9E0E284}"/>
                </a:ext>
              </a:extLst>
            </p:cNvPr>
            <p:cNvSpPr>
              <a:spLocks/>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38" name="Freeform 13">
              <a:extLst>
                <a:ext uri="{FF2B5EF4-FFF2-40B4-BE49-F238E27FC236}">
                  <a16:creationId xmlns:a16="http://schemas.microsoft.com/office/drawing/2014/main" id="{55062E86-F84A-0E8E-F26D-C3CB7D350022}"/>
                </a:ext>
              </a:extLst>
            </p:cNvPr>
            <p:cNvSpPr>
              <a:spLocks/>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39" name="Freeform 14">
              <a:extLst>
                <a:ext uri="{FF2B5EF4-FFF2-40B4-BE49-F238E27FC236}">
                  <a16:creationId xmlns:a16="http://schemas.microsoft.com/office/drawing/2014/main" id="{6008DA64-3E0D-4429-086D-0C3676847884}"/>
                </a:ext>
              </a:extLst>
            </p:cNvPr>
            <p:cNvSpPr>
              <a:spLocks/>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40" name="Freeform 15">
              <a:extLst>
                <a:ext uri="{FF2B5EF4-FFF2-40B4-BE49-F238E27FC236}">
                  <a16:creationId xmlns:a16="http://schemas.microsoft.com/office/drawing/2014/main" id="{68711768-D7BD-4C96-F63B-6EADE0C3CE82}"/>
                </a:ext>
              </a:extLst>
            </p:cNvPr>
            <p:cNvSpPr>
              <a:spLocks/>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41" name="Freeform 16">
              <a:extLst>
                <a:ext uri="{FF2B5EF4-FFF2-40B4-BE49-F238E27FC236}">
                  <a16:creationId xmlns:a16="http://schemas.microsoft.com/office/drawing/2014/main" id="{1DEE7419-9CAB-AD65-7CEF-6662238A3746}"/>
                </a:ext>
              </a:extLst>
            </p:cNvPr>
            <p:cNvSpPr>
              <a:spLocks/>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42" name="Freeform 17">
              <a:extLst>
                <a:ext uri="{FF2B5EF4-FFF2-40B4-BE49-F238E27FC236}">
                  <a16:creationId xmlns:a16="http://schemas.microsoft.com/office/drawing/2014/main" id="{E3E3322E-C9F0-2486-C22A-FBC7D44FC9F1}"/>
                </a:ext>
              </a:extLst>
            </p:cNvPr>
            <p:cNvSpPr>
              <a:spLocks/>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grpSp>
      <p:sp>
        <p:nvSpPr>
          <p:cNvPr id="143" name="TextBox 142">
            <a:extLst>
              <a:ext uri="{FF2B5EF4-FFF2-40B4-BE49-F238E27FC236}">
                <a16:creationId xmlns:a16="http://schemas.microsoft.com/office/drawing/2014/main" id="{F2C175C1-040A-EE8E-5046-EC2B711D0977}"/>
              </a:ext>
            </a:extLst>
          </p:cNvPr>
          <p:cNvSpPr txBox="1"/>
          <p:nvPr/>
        </p:nvSpPr>
        <p:spPr>
          <a:xfrm>
            <a:off x="9771259" y="4392741"/>
            <a:ext cx="791224" cy="400059"/>
          </a:xfrm>
          <a:prstGeom prst="rect">
            <a:avLst/>
          </a:prstGeom>
          <a:noFill/>
        </p:spPr>
        <p:txBody>
          <a:bodyPr wrap="square" lIns="121872" tIns="60935" rIns="121872" bIns="60935" rtlCol="0">
            <a:spAutoFit/>
          </a:bodyPr>
          <a:lstStyle/>
          <a:p>
            <a:pPr algn="ctr"/>
            <a:r>
              <a:rPr lang="fr" sz="1800" b="1" i="0">
                <a:solidFill>
                  <a:srgbClr val="000000"/>
                </a:solidFill>
              </a:rPr>
              <a:t>89%</a:t>
            </a:r>
          </a:p>
        </p:txBody>
      </p:sp>
      <p:sp>
        <p:nvSpPr>
          <p:cNvPr id="159" name="Freeform 2">
            <a:extLst>
              <a:ext uri="{FF2B5EF4-FFF2-40B4-BE49-F238E27FC236}">
                <a16:creationId xmlns:a16="http://schemas.microsoft.com/office/drawing/2014/main" id="{FA56428B-9B3A-56BD-D82E-A03CA63AEE7A}"/>
              </a:ext>
            </a:extLst>
          </p:cNvPr>
          <p:cNvSpPr>
            <a:spLocks noChangeArrowheads="1"/>
          </p:cNvSpPr>
          <p:nvPr/>
        </p:nvSpPr>
        <p:spPr bwMode="auto">
          <a:xfrm>
            <a:off x="9943076" y="4948635"/>
            <a:ext cx="437591" cy="428358"/>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solidFill>
            <a:schemeClr val="bg1">
              <a:lumMod val="95000"/>
            </a:schemeClr>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latin typeface="Calibri Light"/>
            </a:endParaRPr>
          </a:p>
        </p:txBody>
      </p:sp>
      <p:grpSp>
        <p:nvGrpSpPr>
          <p:cNvPr id="160" name="Group 159">
            <a:extLst>
              <a:ext uri="{FF2B5EF4-FFF2-40B4-BE49-F238E27FC236}">
                <a16:creationId xmlns:a16="http://schemas.microsoft.com/office/drawing/2014/main" id="{D0D5664A-7C68-8F86-4D79-F364D9B83FE9}"/>
              </a:ext>
            </a:extLst>
          </p:cNvPr>
          <p:cNvGrpSpPr/>
          <p:nvPr/>
        </p:nvGrpSpPr>
        <p:grpSpPr>
          <a:xfrm>
            <a:off x="9888486" y="4901968"/>
            <a:ext cx="533354" cy="522032"/>
            <a:chOff x="1119258" y="2257147"/>
            <a:chExt cx="1868076" cy="1868076"/>
          </a:xfrm>
          <a:solidFill>
            <a:srgbClr val="2F5597"/>
          </a:solidFill>
        </p:grpSpPr>
        <p:sp>
          <p:nvSpPr>
            <p:cNvPr id="161" name="Freeform 6">
              <a:extLst>
                <a:ext uri="{FF2B5EF4-FFF2-40B4-BE49-F238E27FC236}">
                  <a16:creationId xmlns:a16="http://schemas.microsoft.com/office/drawing/2014/main" id="{D576380B-4C78-965A-AA19-0EF268F63955}"/>
                </a:ext>
              </a:extLst>
            </p:cNvPr>
            <p:cNvSpPr>
              <a:spLocks/>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62" name="Freeform 7">
              <a:extLst>
                <a:ext uri="{FF2B5EF4-FFF2-40B4-BE49-F238E27FC236}">
                  <a16:creationId xmlns:a16="http://schemas.microsoft.com/office/drawing/2014/main" id="{349627A1-68F4-890F-847D-586C179C535E}"/>
                </a:ext>
              </a:extLst>
            </p:cNvPr>
            <p:cNvSpPr>
              <a:spLocks/>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63" name="Freeform 8">
              <a:extLst>
                <a:ext uri="{FF2B5EF4-FFF2-40B4-BE49-F238E27FC236}">
                  <a16:creationId xmlns:a16="http://schemas.microsoft.com/office/drawing/2014/main" id="{5CEC7775-70F5-2FCE-B4D2-B7609DAAED0B}"/>
                </a:ext>
              </a:extLst>
            </p:cNvPr>
            <p:cNvSpPr>
              <a:spLocks/>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64" name="Freeform 9">
              <a:extLst>
                <a:ext uri="{FF2B5EF4-FFF2-40B4-BE49-F238E27FC236}">
                  <a16:creationId xmlns:a16="http://schemas.microsoft.com/office/drawing/2014/main" id="{FD0BB4D0-5296-69E9-6AE4-A8CF32F8506C}"/>
                </a:ext>
              </a:extLst>
            </p:cNvPr>
            <p:cNvSpPr>
              <a:spLocks/>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65" name="Freeform 10">
              <a:extLst>
                <a:ext uri="{FF2B5EF4-FFF2-40B4-BE49-F238E27FC236}">
                  <a16:creationId xmlns:a16="http://schemas.microsoft.com/office/drawing/2014/main" id="{DD9FC745-5654-D3AA-7AE9-1BA6BED3CAE9}"/>
                </a:ext>
              </a:extLst>
            </p:cNvPr>
            <p:cNvSpPr>
              <a:spLocks/>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66" name="Freeform 11">
              <a:extLst>
                <a:ext uri="{FF2B5EF4-FFF2-40B4-BE49-F238E27FC236}">
                  <a16:creationId xmlns:a16="http://schemas.microsoft.com/office/drawing/2014/main" id="{9E508DE8-2F93-E86D-5537-C4BF92AA758E}"/>
                </a:ext>
              </a:extLst>
            </p:cNvPr>
            <p:cNvSpPr>
              <a:spLocks/>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67" name="Freeform 12">
              <a:extLst>
                <a:ext uri="{FF2B5EF4-FFF2-40B4-BE49-F238E27FC236}">
                  <a16:creationId xmlns:a16="http://schemas.microsoft.com/office/drawing/2014/main" id="{97581E8B-2383-5157-2AC9-06974B81468C}"/>
                </a:ext>
              </a:extLst>
            </p:cNvPr>
            <p:cNvSpPr>
              <a:spLocks/>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68" name="Freeform 13">
              <a:extLst>
                <a:ext uri="{FF2B5EF4-FFF2-40B4-BE49-F238E27FC236}">
                  <a16:creationId xmlns:a16="http://schemas.microsoft.com/office/drawing/2014/main" id="{03887A4A-470E-DF00-85EB-04F0FE1A08CD}"/>
                </a:ext>
              </a:extLst>
            </p:cNvPr>
            <p:cNvSpPr>
              <a:spLocks/>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69" name="Freeform 14">
              <a:extLst>
                <a:ext uri="{FF2B5EF4-FFF2-40B4-BE49-F238E27FC236}">
                  <a16:creationId xmlns:a16="http://schemas.microsoft.com/office/drawing/2014/main" id="{94023C37-EAD8-309B-E518-B80D09006D53}"/>
                </a:ext>
              </a:extLst>
            </p:cNvPr>
            <p:cNvSpPr>
              <a:spLocks/>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70" name="Freeform 15">
              <a:extLst>
                <a:ext uri="{FF2B5EF4-FFF2-40B4-BE49-F238E27FC236}">
                  <a16:creationId xmlns:a16="http://schemas.microsoft.com/office/drawing/2014/main" id="{81F642FE-523B-AD7A-7E17-43CCA518F716}"/>
                </a:ext>
              </a:extLst>
            </p:cNvPr>
            <p:cNvSpPr>
              <a:spLocks/>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71" name="Freeform 16">
              <a:extLst>
                <a:ext uri="{FF2B5EF4-FFF2-40B4-BE49-F238E27FC236}">
                  <a16:creationId xmlns:a16="http://schemas.microsoft.com/office/drawing/2014/main" id="{9A39495D-7AC5-2565-D661-E575805D4B74}"/>
                </a:ext>
              </a:extLst>
            </p:cNvPr>
            <p:cNvSpPr>
              <a:spLocks/>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72" name="Freeform 17">
              <a:extLst>
                <a:ext uri="{FF2B5EF4-FFF2-40B4-BE49-F238E27FC236}">
                  <a16:creationId xmlns:a16="http://schemas.microsoft.com/office/drawing/2014/main" id="{7002F779-3FD4-FA73-E2D1-86F90272EF46}"/>
                </a:ext>
              </a:extLst>
            </p:cNvPr>
            <p:cNvSpPr>
              <a:spLocks/>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grpSp>
      <p:sp>
        <p:nvSpPr>
          <p:cNvPr id="173" name="TextBox 172">
            <a:extLst>
              <a:ext uri="{FF2B5EF4-FFF2-40B4-BE49-F238E27FC236}">
                <a16:creationId xmlns:a16="http://schemas.microsoft.com/office/drawing/2014/main" id="{F12B8001-5A3F-D70C-03CE-4DD9502C4D99}"/>
              </a:ext>
            </a:extLst>
          </p:cNvPr>
          <p:cNvSpPr txBox="1"/>
          <p:nvPr/>
        </p:nvSpPr>
        <p:spPr>
          <a:xfrm>
            <a:off x="9764984" y="4962955"/>
            <a:ext cx="791224" cy="400059"/>
          </a:xfrm>
          <a:prstGeom prst="rect">
            <a:avLst/>
          </a:prstGeom>
          <a:noFill/>
        </p:spPr>
        <p:txBody>
          <a:bodyPr wrap="square" lIns="121872" tIns="60935" rIns="121872" bIns="60935" rtlCol="0">
            <a:spAutoFit/>
          </a:bodyPr>
          <a:lstStyle/>
          <a:p>
            <a:pPr algn="ctr"/>
            <a:r>
              <a:rPr lang="fr" sz="1800" b="1" i="0">
                <a:solidFill>
                  <a:srgbClr val="000000"/>
                </a:solidFill>
              </a:rPr>
              <a:t>81%</a:t>
            </a:r>
          </a:p>
        </p:txBody>
      </p:sp>
      <p:sp>
        <p:nvSpPr>
          <p:cNvPr id="174" name="Freeform 2">
            <a:extLst>
              <a:ext uri="{FF2B5EF4-FFF2-40B4-BE49-F238E27FC236}">
                <a16:creationId xmlns:a16="http://schemas.microsoft.com/office/drawing/2014/main" id="{7F909C99-7368-881D-9944-90CBD821C88E}"/>
              </a:ext>
            </a:extLst>
          </p:cNvPr>
          <p:cNvSpPr>
            <a:spLocks noChangeArrowheads="1"/>
          </p:cNvSpPr>
          <p:nvPr/>
        </p:nvSpPr>
        <p:spPr bwMode="auto">
          <a:xfrm>
            <a:off x="9955626" y="5522412"/>
            <a:ext cx="437591" cy="428358"/>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solidFill>
            <a:schemeClr val="bg1">
              <a:lumMod val="95000"/>
            </a:schemeClr>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latin typeface="Calibri Light"/>
            </a:endParaRPr>
          </a:p>
        </p:txBody>
      </p:sp>
      <p:grpSp>
        <p:nvGrpSpPr>
          <p:cNvPr id="175" name="Group 174">
            <a:extLst>
              <a:ext uri="{FF2B5EF4-FFF2-40B4-BE49-F238E27FC236}">
                <a16:creationId xmlns:a16="http://schemas.microsoft.com/office/drawing/2014/main" id="{8E8095EB-35FA-D758-6EA5-CDF72A97F1B7}"/>
              </a:ext>
            </a:extLst>
          </p:cNvPr>
          <p:cNvGrpSpPr/>
          <p:nvPr/>
        </p:nvGrpSpPr>
        <p:grpSpPr>
          <a:xfrm>
            <a:off x="9901036" y="5475745"/>
            <a:ext cx="533354" cy="522032"/>
            <a:chOff x="1119258" y="2257147"/>
            <a:chExt cx="1868076" cy="1868076"/>
          </a:xfrm>
          <a:solidFill>
            <a:srgbClr val="2F5597"/>
          </a:solidFill>
        </p:grpSpPr>
        <p:sp>
          <p:nvSpPr>
            <p:cNvPr id="176" name="Freeform 6">
              <a:extLst>
                <a:ext uri="{FF2B5EF4-FFF2-40B4-BE49-F238E27FC236}">
                  <a16:creationId xmlns:a16="http://schemas.microsoft.com/office/drawing/2014/main" id="{B83E0D34-ED47-C592-6F10-24DDB6E8EF98}"/>
                </a:ext>
              </a:extLst>
            </p:cNvPr>
            <p:cNvSpPr>
              <a:spLocks/>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77" name="Freeform 7">
              <a:extLst>
                <a:ext uri="{FF2B5EF4-FFF2-40B4-BE49-F238E27FC236}">
                  <a16:creationId xmlns:a16="http://schemas.microsoft.com/office/drawing/2014/main" id="{00A51FA6-3B59-8CEB-D3B0-4DD93926F425}"/>
                </a:ext>
              </a:extLst>
            </p:cNvPr>
            <p:cNvSpPr>
              <a:spLocks/>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78" name="Freeform 8">
              <a:extLst>
                <a:ext uri="{FF2B5EF4-FFF2-40B4-BE49-F238E27FC236}">
                  <a16:creationId xmlns:a16="http://schemas.microsoft.com/office/drawing/2014/main" id="{42ED74F9-9F2F-A071-1F4C-875628136B1D}"/>
                </a:ext>
              </a:extLst>
            </p:cNvPr>
            <p:cNvSpPr>
              <a:spLocks/>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79" name="Freeform 9">
              <a:extLst>
                <a:ext uri="{FF2B5EF4-FFF2-40B4-BE49-F238E27FC236}">
                  <a16:creationId xmlns:a16="http://schemas.microsoft.com/office/drawing/2014/main" id="{E8F2A70E-2D58-5A97-FD5C-C09846C6CF56}"/>
                </a:ext>
              </a:extLst>
            </p:cNvPr>
            <p:cNvSpPr>
              <a:spLocks/>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80" name="Freeform 10">
              <a:extLst>
                <a:ext uri="{FF2B5EF4-FFF2-40B4-BE49-F238E27FC236}">
                  <a16:creationId xmlns:a16="http://schemas.microsoft.com/office/drawing/2014/main" id="{792905D3-722E-D530-23CE-BACEDD80783B}"/>
                </a:ext>
              </a:extLst>
            </p:cNvPr>
            <p:cNvSpPr>
              <a:spLocks/>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81" name="Freeform 11">
              <a:extLst>
                <a:ext uri="{FF2B5EF4-FFF2-40B4-BE49-F238E27FC236}">
                  <a16:creationId xmlns:a16="http://schemas.microsoft.com/office/drawing/2014/main" id="{8008ECBB-2479-E319-D7A9-370815B2B6EC}"/>
                </a:ext>
              </a:extLst>
            </p:cNvPr>
            <p:cNvSpPr>
              <a:spLocks/>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82" name="Freeform 12">
              <a:extLst>
                <a:ext uri="{FF2B5EF4-FFF2-40B4-BE49-F238E27FC236}">
                  <a16:creationId xmlns:a16="http://schemas.microsoft.com/office/drawing/2014/main" id="{DBACDB1A-6354-1CA8-0762-E7DBE20D75D0}"/>
                </a:ext>
              </a:extLst>
            </p:cNvPr>
            <p:cNvSpPr>
              <a:spLocks/>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83" name="Freeform 13">
              <a:extLst>
                <a:ext uri="{FF2B5EF4-FFF2-40B4-BE49-F238E27FC236}">
                  <a16:creationId xmlns:a16="http://schemas.microsoft.com/office/drawing/2014/main" id="{148FBBF8-745B-F7A5-ADDF-16FB91115492}"/>
                </a:ext>
              </a:extLst>
            </p:cNvPr>
            <p:cNvSpPr>
              <a:spLocks/>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84" name="Freeform 14">
              <a:extLst>
                <a:ext uri="{FF2B5EF4-FFF2-40B4-BE49-F238E27FC236}">
                  <a16:creationId xmlns:a16="http://schemas.microsoft.com/office/drawing/2014/main" id="{8C7A1C87-AD36-A3D6-99A4-E422068DA1C2}"/>
                </a:ext>
              </a:extLst>
            </p:cNvPr>
            <p:cNvSpPr>
              <a:spLocks/>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85" name="Freeform 15">
              <a:extLst>
                <a:ext uri="{FF2B5EF4-FFF2-40B4-BE49-F238E27FC236}">
                  <a16:creationId xmlns:a16="http://schemas.microsoft.com/office/drawing/2014/main" id="{23E1F381-9CA8-F7B7-33C9-9FB42276976A}"/>
                </a:ext>
              </a:extLst>
            </p:cNvPr>
            <p:cNvSpPr>
              <a:spLocks/>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86" name="Freeform 16">
              <a:extLst>
                <a:ext uri="{FF2B5EF4-FFF2-40B4-BE49-F238E27FC236}">
                  <a16:creationId xmlns:a16="http://schemas.microsoft.com/office/drawing/2014/main" id="{6549F5B7-3F12-DA40-15E2-A07D8D1C6BB8}"/>
                </a:ext>
              </a:extLst>
            </p:cNvPr>
            <p:cNvSpPr>
              <a:spLocks/>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87" name="Freeform 17">
              <a:extLst>
                <a:ext uri="{FF2B5EF4-FFF2-40B4-BE49-F238E27FC236}">
                  <a16:creationId xmlns:a16="http://schemas.microsoft.com/office/drawing/2014/main" id="{DA82E37F-EF94-D243-04E5-6786B94365F6}"/>
                </a:ext>
              </a:extLst>
            </p:cNvPr>
            <p:cNvSpPr>
              <a:spLocks/>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grpSp>
      <p:sp>
        <p:nvSpPr>
          <p:cNvPr id="188" name="TextBox 187">
            <a:extLst>
              <a:ext uri="{FF2B5EF4-FFF2-40B4-BE49-F238E27FC236}">
                <a16:creationId xmlns:a16="http://schemas.microsoft.com/office/drawing/2014/main" id="{F2B6062F-0ED4-8D04-BE07-47A15D94574B}"/>
              </a:ext>
            </a:extLst>
          </p:cNvPr>
          <p:cNvSpPr txBox="1"/>
          <p:nvPr/>
        </p:nvSpPr>
        <p:spPr>
          <a:xfrm>
            <a:off x="9777534" y="5536732"/>
            <a:ext cx="791224" cy="400059"/>
          </a:xfrm>
          <a:prstGeom prst="rect">
            <a:avLst/>
          </a:prstGeom>
          <a:noFill/>
        </p:spPr>
        <p:txBody>
          <a:bodyPr wrap="square" lIns="121872" tIns="60935" rIns="121872" bIns="60935" rtlCol="0">
            <a:spAutoFit/>
          </a:bodyPr>
          <a:lstStyle/>
          <a:p>
            <a:pPr algn="ctr"/>
            <a:r>
              <a:rPr lang="fr" sz="1800" b="1" i="0">
                <a:solidFill>
                  <a:srgbClr val="000000"/>
                </a:solidFill>
              </a:rPr>
              <a:t>71%</a:t>
            </a:r>
          </a:p>
        </p:txBody>
      </p:sp>
      <p:sp>
        <p:nvSpPr>
          <p:cNvPr id="189" name="TextBox 188">
            <a:extLst>
              <a:ext uri="{FF2B5EF4-FFF2-40B4-BE49-F238E27FC236}">
                <a16:creationId xmlns:a16="http://schemas.microsoft.com/office/drawing/2014/main" id="{A897E078-AD24-FB19-E513-5E9331257D8B}"/>
              </a:ext>
            </a:extLst>
          </p:cNvPr>
          <p:cNvSpPr txBox="1"/>
          <p:nvPr/>
        </p:nvSpPr>
        <p:spPr>
          <a:xfrm>
            <a:off x="10627967" y="4325019"/>
            <a:ext cx="1570435" cy="523220"/>
          </a:xfrm>
          <a:prstGeom prst="rect">
            <a:avLst/>
          </a:prstGeom>
        </p:spPr>
        <p:txBody>
          <a:bodyPr wrap="square" rtlCol="0">
            <a:spAutoFit/>
          </a:bodyPr>
          <a:lstStyle/>
          <a:p>
            <a:pPr algn="l"/>
            <a:r>
              <a:rPr lang="fr" sz="1400" b="1" i="0">
                <a:solidFill>
                  <a:srgbClr val="000000"/>
                </a:solidFill>
              </a:rPr>
              <a:t>Premières nations</a:t>
            </a:r>
          </a:p>
          <a:p>
            <a:pPr algn="l"/>
            <a:r>
              <a:rPr lang="fr" sz="1400" b="1" i="0">
                <a:solidFill>
                  <a:srgbClr val="000000"/>
                </a:solidFill>
              </a:rPr>
              <a:t>(n = 201)</a:t>
            </a:r>
          </a:p>
        </p:txBody>
      </p:sp>
      <p:sp>
        <p:nvSpPr>
          <p:cNvPr id="190" name="TextBox 189">
            <a:extLst>
              <a:ext uri="{FF2B5EF4-FFF2-40B4-BE49-F238E27FC236}">
                <a16:creationId xmlns:a16="http://schemas.microsoft.com/office/drawing/2014/main" id="{4DF54995-4D9F-1AA7-34AA-14F0A7DA7F78}"/>
              </a:ext>
            </a:extLst>
          </p:cNvPr>
          <p:cNvSpPr txBox="1"/>
          <p:nvPr/>
        </p:nvSpPr>
        <p:spPr>
          <a:xfrm>
            <a:off x="10621692" y="4883843"/>
            <a:ext cx="1570435" cy="523220"/>
          </a:xfrm>
          <a:prstGeom prst="rect">
            <a:avLst/>
          </a:prstGeom>
        </p:spPr>
        <p:txBody>
          <a:bodyPr wrap="square" rtlCol="0">
            <a:spAutoFit/>
          </a:bodyPr>
          <a:lstStyle/>
          <a:p>
            <a:pPr algn="l"/>
            <a:r>
              <a:rPr lang="fr" sz="1400" b="1" i="0">
                <a:solidFill>
                  <a:srgbClr val="000000"/>
                </a:solidFill>
              </a:rPr>
              <a:t>Métis</a:t>
            </a:r>
          </a:p>
          <a:p>
            <a:pPr algn="l"/>
            <a:r>
              <a:rPr lang="fr" sz="1400" b="1" i="0">
                <a:solidFill>
                  <a:srgbClr val="000000"/>
                </a:solidFill>
              </a:rPr>
              <a:t>(n = 38)</a:t>
            </a:r>
          </a:p>
        </p:txBody>
      </p:sp>
      <p:sp>
        <p:nvSpPr>
          <p:cNvPr id="191" name="TextBox 190">
            <a:extLst>
              <a:ext uri="{FF2B5EF4-FFF2-40B4-BE49-F238E27FC236}">
                <a16:creationId xmlns:a16="http://schemas.microsoft.com/office/drawing/2014/main" id="{53C519BC-F5B2-3B17-9ADF-7256F3F9004A}"/>
              </a:ext>
            </a:extLst>
          </p:cNvPr>
          <p:cNvSpPr txBox="1"/>
          <p:nvPr/>
        </p:nvSpPr>
        <p:spPr>
          <a:xfrm>
            <a:off x="10621692" y="5440401"/>
            <a:ext cx="1570435" cy="523220"/>
          </a:xfrm>
          <a:prstGeom prst="rect">
            <a:avLst/>
          </a:prstGeom>
        </p:spPr>
        <p:txBody>
          <a:bodyPr wrap="square" rtlCol="0">
            <a:spAutoFit/>
          </a:bodyPr>
          <a:lstStyle/>
          <a:p>
            <a:pPr algn="l"/>
            <a:r>
              <a:rPr lang="fr" sz="1400" b="1" i="0">
                <a:solidFill>
                  <a:srgbClr val="000000"/>
                </a:solidFill>
              </a:rPr>
              <a:t>Inuits</a:t>
            </a:r>
          </a:p>
          <a:p>
            <a:pPr algn="l"/>
            <a:r>
              <a:rPr lang="fr" sz="1400" b="1" i="0">
                <a:solidFill>
                  <a:srgbClr val="000000"/>
                </a:solidFill>
              </a:rPr>
              <a:t>(n = 33)</a:t>
            </a:r>
          </a:p>
        </p:txBody>
      </p:sp>
      <p:sp>
        <p:nvSpPr>
          <p:cNvPr id="155" name="Content Placeholder 12">
            <a:extLst>
              <a:ext uri="{FF2B5EF4-FFF2-40B4-BE49-F238E27FC236}">
                <a16:creationId xmlns:a16="http://schemas.microsoft.com/office/drawing/2014/main" id="{38BB02C3-AE66-812E-2974-BE00A602C811}"/>
              </a:ext>
            </a:extLst>
          </p:cNvPr>
          <p:cNvSpPr txBox="1">
            <a:spLocks/>
          </p:cNvSpPr>
          <p:nvPr/>
        </p:nvSpPr>
        <p:spPr>
          <a:xfrm>
            <a:off x="244475" y="6287900"/>
            <a:ext cx="9280133" cy="40658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lumMod val="65000"/>
                    <a:lumOff val="35000"/>
                  </a:schemeClr>
                </a:solidFill>
                <a:latin typeface="Calibri" panose="020F0502020204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65000"/>
                    <a:lumOff val="35000"/>
                  </a:schemeClr>
                </a:solidFill>
                <a:latin typeface="Calibri" panose="020F050202020403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400" kern="1200">
                <a:solidFill>
                  <a:schemeClr val="tx1">
                    <a:lumMod val="65000"/>
                    <a:lumOff val="35000"/>
                  </a:schemeClr>
                </a:solidFill>
                <a:latin typeface="Calibri" panose="020F050202020403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lumMod val="65000"/>
                    <a:lumOff val="35000"/>
                  </a:schemeClr>
                </a:solidFill>
                <a:latin typeface="Calibri" panose="020F050202020403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lumMod val="65000"/>
                    <a:lumOff val="35000"/>
                  </a:schemeClr>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fr" b="0" i="0">
                <a:solidFill>
                  <a:srgbClr val="000000"/>
                </a:solidFill>
              </a:rPr>
              <a:t>Source: Association des femmes autochtones du Canada (AFAC), sondage en ligne hébergé sur Simple Survey lancé au début de septembre 2022 et fermé le 30 septembre 2022, n = 259</a:t>
            </a:r>
          </a:p>
        </p:txBody>
      </p:sp>
      <p:grpSp>
        <p:nvGrpSpPr>
          <p:cNvPr id="32" name="Group 31">
            <a:extLst>
              <a:ext uri="{FF2B5EF4-FFF2-40B4-BE49-F238E27FC236}">
                <a16:creationId xmlns:a16="http://schemas.microsoft.com/office/drawing/2014/main" id="{A28E9880-BD02-B063-9EA9-501ADA2A0520}"/>
              </a:ext>
            </a:extLst>
          </p:cNvPr>
          <p:cNvGrpSpPr>
            <a:grpSpLocks/>
          </p:cNvGrpSpPr>
          <p:nvPr/>
        </p:nvGrpSpPr>
        <p:grpSpPr bwMode="auto">
          <a:xfrm>
            <a:off x="7141040" y="2714489"/>
            <a:ext cx="423592" cy="573045"/>
            <a:chOff x="398463" y="2662238"/>
            <a:chExt cx="612775" cy="2065338"/>
          </a:xfrm>
          <a:solidFill>
            <a:schemeClr val="bg1"/>
          </a:solidFill>
        </p:grpSpPr>
        <p:sp>
          <p:nvSpPr>
            <p:cNvPr id="33" name="Freeform 87">
              <a:extLst>
                <a:ext uri="{FF2B5EF4-FFF2-40B4-BE49-F238E27FC236}">
                  <a16:creationId xmlns:a16="http://schemas.microsoft.com/office/drawing/2014/main" id="{72BE0B54-3558-91F7-09B5-23AE44B0E6CB}"/>
                </a:ext>
              </a:extLst>
            </p:cNvPr>
            <p:cNvSpPr>
              <a:spLocks/>
            </p:cNvSpPr>
            <p:nvPr/>
          </p:nvSpPr>
          <p:spPr bwMode="auto">
            <a:xfrm>
              <a:off x="398463" y="2662238"/>
              <a:ext cx="612775" cy="2065338"/>
            </a:xfrm>
            <a:custGeom>
              <a:avLst/>
              <a:gdLst>
                <a:gd name="T0" fmla="*/ 342 w 386"/>
                <a:gd name="T1" fmla="*/ 168 h 1301"/>
                <a:gd name="T2" fmla="*/ 342 w 386"/>
                <a:gd name="T3" fmla="*/ 82 h 1301"/>
                <a:gd name="T4" fmla="*/ 306 w 386"/>
                <a:gd name="T5" fmla="*/ 82 h 1301"/>
                <a:gd name="T6" fmla="*/ 306 w 386"/>
                <a:gd name="T7" fmla="*/ 0 h 1301"/>
                <a:gd name="T8" fmla="*/ 71 w 386"/>
                <a:gd name="T9" fmla="*/ 0 h 1301"/>
                <a:gd name="T10" fmla="*/ 71 w 386"/>
                <a:gd name="T11" fmla="*/ 82 h 1301"/>
                <a:gd name="T12" fmla="*/ 35 w 386"/>
                <a:gd name="T13" fmla="*/ 82 h 1301"/>
                <a:gd name="T14" fmla="*/ 35 w 386"/>
                <a:gd name="T15" fmla="*/ 168 h 1301"/>
                <a:gd name="T16" fmla="*/ 0 w 386"/>
                <a:gd name="T17" fmla="*/ 168 h 1301"/>
                <a:gd name="T18" fmla="*/ 0 w 386"/>
                <a:gd name="T19" fmla="*/ 1301 h 1301"/>
                <a:gd name="T20" fmla="*/ 386 w 386"/>
                <a:gd name="T21" fmla="*/ 1301 h 1301"/>
                <a:gd name="T22" fmla="*/ 386 w 386"/>
                <a:gd name="T23" fmla="*/ 168 h 1301"/>
                <a:gd name="T24" fmla="*/ 342 w 386"/>
                <a:gd name="T25" fmla="*/ 168 h 1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6" h="1301">
                  <a:moveTo>
                    <a:pt x="342" y="168"/>
                  </a:moveTo>
                  <a:lnTo>
                    <a:pt x="342" y="82"/>
                  </a:lnTo>
                  <a:lnTo>
                    <a:pt x="306" y="82"/>
                  </a:lnTo>
                  <a:lnTo>
                    <a:pt x="306" y="0"/>
                  </a:lnTo>
                  <a:lnTo>
                    <a:pt x="71" y="0"/>
                  </a:lnTo>
                  <a:lnTo>
                    <a:pt x="71" y="82"/>
                  </a:lnTo>
                  <a:lnTo>
                    <a:pt x="35" y="82"/>
                  </a:lnTo>
                  <a:lnTo>
                    <a:pt x="35" y="168"/>
                  </a:lnTo>
                  <a:lnTo>
                    <a:pt x="0" y="168"/>
                  </a:lnTo>
                  <a:lnTo>
                    <a:pt x="0" y="1301"/>
                  </a:lnTo>
                  <a:lnTo>
                    <a:pt x="386" y="1301"/>
                  </a:lnTo>
                  <a:lnTo>
                    <a:pt x="386" y="168"/>
                  </a:lnTo>
                  <a:lnTo>
                    <a:pt x="342" y="168"/>
                  </a:lnTo>
                  <a:close/>
                </a:path>
              </a:pathLst>
            </a:custGeom>
            <a:solidFill>
              <a:srgbClr val="2F5597"/>
            </a:solidFill>
            <a:ln>
              <a:noFill/>
            </a:ln>
          </p:spPr>
          <p:txBody>
            <a:bodyPr/>
            <a:lstStyle/>
            <a:p>
              <a:pPr eaLnBrk="1" fontAlgn="auto" hangingPunct="1">
                <a:spcBef>
                  <a:spcPts val="0"/>
                </a:spcBef>
                <a:spcAft>
                  <a:spcPts val="0"/>
                </a:spcAft>
                <a:defRPr/>
              </a:pPr>
              <a:endParaRPr lang="en-US">
                <a:latin typeface="+mn-lt"/>
              </a:endParaRPr>
            </a:p>
          </p:txBody>
        </p:sp>
        <p:sp>
          <p:nvSpPr>
            <p:cNvPr id="34" name="Rectangle 88">
              <a:extLst>
                <a:ext uri="{FF2B5EF4-FFF2-40B4-BE49-F238E27FC236}">
                  <a16:creationId xmlns:a16="http://schemas.microsoft.com/office/drawing/2014/main" id="{81B47528-3296-3AF3-468D-85B3020168B6}"/>
                </a:ext>
              </a:extLst>
            </p:cNvPr>
            <p:cNvSpPr>
              <a:spLocks noChangeArrowheads="1"/>
            </p:cNvSpPr>
            <p:nvPr/>
          </p:nvSpPr>
          <p:spPr bwMode="auto">
            <a:xfrm>
              <a:off x="482600"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35" name="Rectangle 89">
              <a:extLst>
                <a:ext uri="{FF2B5EF4-FFF2-40B4-BE49-F238E27FC236}">
                  <a16:creationId xmlns:a16="http://schemas.microsoft.com/office/drawing/2014/main" id="{0D0CFE4D-5940-4F6F-BE63-BB279E16C1DD}"/>
                </a:ext>
              </a:extLst>
            </p:cNvPr>
            <p:cNvSpPr>
              <a:spLocks noChangeArrowheads="1"/>
            </p:cNvSpPr>
            <p:nvPr/>
          </p:nvSpPr>
          <p:spPr bwMode="auto">
            <a:xfrm>
              <a:off x="601663" y="3027363"/>
              <a:ext cx="74612"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36" name="Rectangle 90">
              <a:extLst>
                <a:ext uri="{FF2B5EF4-FFF2-40B4-BE49-F238E27FC236}">
                  <a16:creationId xmlns:a16="http://schemas.microsoft.com/office/drawing/2014/main" id="{819E409E-49F8-9945-641F-B5F3359E0389}"/>
                </a:ext>
              </a:extLst>
            </p:cNvPr>
            <p:cNvSpPr>
              <a:spLocks noChangeArrowheads="1"/>
            </p:cNvSpPr>
            <p:nvPr/>
          </p:nvSpPr>
          <p:spPr bwMode="auto">
            <a:xfrm>
              <a:off x="719138"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37" name="Rectangle 91">
              <a:extLst>
                <a:ext uri="{FF2B5EF4-FFF2-40B4-BE49-F238E27FC236}">
                  <a16:creationId xmlns:a16="http://schemas.microsoft.com/office/drawing/2014/main" id="{947772B2-2C8F-7360-0C97-47E5407ABBC9}"/>
                </a:ext>
              </a:extLst>
            </p:cNvPr>
            <p:cNvSpPr>
              <a:spLocks noChangeArrowheads="1"/>
            </p:cNvSpPr>
            <p:nvPr/>
          </p:nvSpPr>
          <p:spPr bwMode="auto">
            <a:xfrm>
              <a:off x="838200" y="3027363"/>
              <a:ext cx="74613"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38" name="Rectangle 92">
              <a:extLst>
                <a:ext uri="{FF2B5EF4-FFF2-40B4-BE49-F238E27FC236}">
                  <a16:creationId xmlns:a16="http://schemas.microsoft.com/office/drawing/2014/main" id="{C2AD2509-221B-A275-2E94-8F7E0953D759}"/>
                </a:ext>
              </a:extLst>
            </p:cNvPr>
            <p:cNvSpPr>
              <a:spLocks noChangeArrowheads="1"/>
            </p:cNvSpPr>
            <p:nvPr/>
          </p:nvSpPr>
          <p:spPr bwMode="auto">
            <a:xfrm>
              <a:off x="482600"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39" name="Rectangle 93">
              <a:extLst>
                <a:ext uri="{FF2B5EF4-FFF2-40B4-BE49-F238E27FC236}">
                  <a16:creationId xmlns:a16="http://schemas.microsoft.com/office/drawing/2014/main" id="{A0318BEA-2F4D-2EC7-0E09-1090CF836105}"/>
                </a:ext>
              </a:extLst>
            </p:cNvPr>
            <p:cNvSpPr>
              <a:spLocks noChangeArrowheads="1"/>
            </p:cNvSpPr>
            <p:nvPr/>
          </p:nvSpPr>
          <p:spPr bwMode="auto">
            <a:xfrm>
              <a:off x="601663" y="32575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40" name="Rectangle 94">
              <a:extLst>
                <a:ext uri="{FF2B5EF4-FFF2-40B4-BE49-F238E27FC236}">
                  <a16:creationId xmlns:a16="http://schemas.microsoft.com/office/drawing/2014/main" id="{FF3F7E86-C2C3-F025-CECB-F0DA607D633F}"/>
                </a:ext>
              </a:extLst>
            </p:cNvPr>
            <p:cNvSpPr>
              <a:spLocks noChangeArrowheads="1"/>
            </p:cNvSpPr>
            <p:nvPr/>
          </p:nvSpPr>
          <p:spPr bwMode="auto">
            <a:xfrm>
              <a:off x="719138"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41" name="Rectangle 95">
              <a:extLst>
                <a:ext uri="{FF2B5EF4-FFF2-40B4-BE49-F238E27FC236}">
                  <a16:creationId xmlns:a16="http://schemas.microsoft.com/office/drawing/2014/main" id="{F5D80163-7C3F-BAD5-6D03-CF953524D00E}"/>
                </a:ext>
              </a:extLst>
            </p:cNvPr>
            <p:cNvSpPr>
              <a:spLocks noChangeArrowheads="1"/>
            </p:cNvSpPr>
            <p:nvPr/>
          </p:nvSpPr>
          <p:spPr bwMode="auto">
            <a:xfrm>
              <a:off x="838200" y="32575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42" name="Rectangle 96">
              <a:extLst>
                <a:ext uri="{FF2B5EF4-FFF2-40B4-BE49-F238E27FC236}">
                  <a16:creationId xmlns:a16="http://schemas.microsoft.com/office/drawing/2014/main" id="{ABBBF2E2-AFC9-C871-3DFB-2E5074F208B0}"/>
                </a:ext>
              </a:extLst>
            </p:cNvPr>
            <p:cNvSpPr>
              <a:spLocks noChangeArrowheads="1"/>
            </p:cNvSpPr>
            <p:nvPr/>
          </p:nvSpPr>
          <p:spPr bwMode="auto">
            <a:xfrm>
              <a:off x="482600"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43" name="Rectangle 97">
              <a:extLst>
                <a:ext uri="{FF2B5EF4-FFF2-40B4-BE49-F238E27FC236}">
                  <a16:creationId xmlns:a16="http://schemas.microsoft.com/office/drawing/2014/main" id="{D33B4A67-BAEE-FDE6-57F7-66BA04B13711}"/>
                </a:ext>
              </a:extLst>
            </p:cNvPr>
            <p:cNvSpPr>
              <a:spLocks noChangeArrowheads="1"/>
            </p:cNvSpPr>
            <p:nvPr/>
          </p:nvSpPr>
          <p:spPr bwMode="auto">
            <a:xfrm>
              <a:off x="601663" y="34861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44" name="Rectangle 98">
              <a:extLst>
                <a:ext uri="{FF2B5EF4-FFF2-40B4-BE49-F238E27FC236}">
                  <a16:creationId xmlns:a16="http://schemas.microsoft.com/office/drawing/2014/main" id="{E45ABF8E-F145-D1CE-89C8-F3C9DCFF9451}"/>
                </a:ext>
              </a:extLst>
            </p:cNvPr>
            <p:cNvSpPr>
              <a:spLocks noChangeArrowheads="1"/>
            </p:cNvSpPr>
            <p:nvPr/>
          </p:nvSpPr>
          <p:spPr bwMode="auto">
            <a:xfrm>
              <a:off x="719138"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71" name="Rectangle 99">
              <a:extLst>
                <a:ext uri="{FF2B5EF4-FFF2-40B4-BE49-F238E27FC236}">
                  <a16:creationId xmlns:a16="http://schemas.microsoft.com/office/drawing/2014/main" id="{0BC5E922-0253-F06E-688A-8793505B56FD}"/>
                </a:ext>
              </a:extLst>
            </p:cNvPr>
            <p:cNvSpPr>
              <a:spLocks noChangeArrowheads="1"/>
            </p:cNvSpPr>
            <p:nvPr/>
          </p:nvSpPr>
          <p:spPr bwMode="auto">
            <a:xfrm>
              <a:off x="838200" y="34861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72" name="Rectangle 100">
              <a:extLst>
                <a:ext uri="{FF2B5EF4-FFF2-40B4-BE49-F238E27FC236}">
                  <a16:creationId xmlns:a16="http://schemas.microsoft.com/office/drawing/2014/main" id="{2518B30F-A8E9-B4C7-1028-384C2F4075ED}"/>
                </a:ext>
              </a:extLst>
            </p:cNvPr>
            <p:cNvSpPr>
              <a:spLocks noChangeArrowheads="1"/>
            </p:cNvSpPr>
            <p:nvPr/>
          </p:nvSpPr>
          <p:spPr bwMode="auto">
            <a:xfrm>
              <a:off x="482600"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73" name="Rectangle 101">
              <a:extLst>
                <a:ext uri="{FF2B5EF4-FFF2-40B4-BE49-F238E27FC236}">
                  <a16:creationId xmlns:a16="http://schemas.microsoft.com/office/drawing/2014/main" id="{5611E7E8-518E-1789-20CB-9AD24209E103}"/>
                </a:ext>
              </a:extLst>
            </p:cNvPr>
            <p:cNvSpPr>
              <a:spLocks noChangeArrowheads="1"/>
            </p:cNvSpPr>
            <p:nvPr/>
          </p:nvSpPr>
          <p:spPr bwMode="auto">
            <a:xfrm>
              <a:off x="601663" y="3713163"/>
              <a:ext cx="74612"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74" name="Rectangle 102">
              <a:extLst>
                <a:ext uri="{FF2B5EF4-FFF2-40B4-BE49-F238E27FC236}">
                  <a16:creationId xmlns:a16="http://schemas.microsoft.com/office/drawing/2014/main" id="{6A9BCC76-C2E4-0AE7-2D56-1A14012F9C37}"/>
                </a:ext>
              </a:extLst>
            </p:cNvPr>
            <p:cNvSpPr>
              <a:spLocks noChangeArrowheads="1"/>
            </p:cNvSpPr>
            <p:nvPr/>
          </p:nvSpPr>
          <p:spPr bwMode="auto">
            <a:xfrm>
              <a:off x="719138"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75" name="Rectangle 103">
              <a:extLst>
                <a:ext uri="{FF2B5EF4-FFF2-40B4-BE49-F238E27FC236}">
                  <a16:creationId xmlns:a16="http://schemas.microsoft.com/office/drawing/2014/main" id="{C1F91779-959B-BC2A-1723-E1FD0DECB98B}"/>
                </a:ext>
              </a:extLst>
            </p:cNvPr>
            <p:cNvSpPr>
              <a:spLocks noChangeArrowheads="1"/>
            </p:cNvSpPr>
            <p:nvPr/>
          </p:nvSpPr>
          <p:spPr bwMode="auto">
            <a:xfrm>
              <a:off x="838200" y="3713163"/>
              <a:ext cx="74613"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grpSp>
      <p:grpSp>
        <p:nvGrpSpPr>
          <p:cNvPr id="76" name="Group 75">
            <a:extLst>
              <a:ext uri="{FF2B5EF4-FFF2-40B4-BE49-F238E27FC236}">
                <a16:creationId xmlns:a16="http://schemas.microsoft.com/office/drawing/2014/main" id="{3DF410A6-69AD-D067-6F25-06BE7FA5B2AA}"/>
              </a:ext>
            </a:extLst>
          </p:cNvPr>
          <p:cNvGrpSpPr>
            <a:grpSpLocks/>
          </p:cNvGrpSpPr>
          <p:nvPr/>
        </p:nvGrpSpPr>
        <p:grpSpPr bwMode="auto">
          <a:xfrm>
            <a:off x="7657809" y="2714489"/>
            <a:ext cx="423592" cy="573046"/>
            <a:chOff x="398463" y="2662238"/>
            <a:chExt cx="612775" cy="2065338"/>
          </a:xfrm>
          <a:solidFill>
            <a:schemeClr val="bg1"/>
          </a:solidFill>
        </p:grpSpPr>
        <p:sp>
          <p:nvSpPr>
            <p:cNvPr id="77" name="Freeform 87">
              <a:extLst>
                <a:ext uri="{FF2B5EF4-FFF2-40B4-BE49-F238E27FC236}">
                  <a16:creationId xmlns:a16="http://schemas.microsoft.com/office/drawing/2014/main" id="{7F2BC1D7-89E4-BED9-3781-405F480DA170}"/>
                </a:ext>
              </a:extLst>
            </p:cNvPr>
            <p:cNvSpPr>
              <a:spLocks/>
            </p:cNvSpPr>
            <p:nvPr/>
          </p:nvSpPr>
          <p:spPr bwMode="auto">
            <a:xfrm>
              <a:off x="398463" y="2662238"/>
              <a:ext cx="612775" cy="2065338"/>
            </a:xfrm>
            <a:custGeom>
              <a:avLst/>
              <a:gdLst>
                <a:gd name="T0" fmla="*/ 342 w 386"/>
                <a:gd name="T1" fmla="*/ 168 h 1301"/>
                <a:gd name="T2" fmla="*/ 342 w 386"/>
                <a:gd name="T3" fmla="*/ 82 h 1301"/>
                <a:gd name="T4" fmla="*/ 306 w 386"/>
                <a:gd name="T5" fmla="*/ 82 h 1301"/>
                <a:gd name="T6" fmla="*/ 306 w 386"/>
                <a:gd name="T7" fmla="*/ 0 h 1301"/>
                <a:gd name="T8" fmla="*/ 71 w 386"/>
                <a:gd name="T9" fmla="*/ 0 h 1301"/>
                <a:gd name="T10" fmla="*/ 71 w 386"/>
                <a:gd name="T11" fmla="*/ 82 h 1301"/>
                <a:gd name="T12" fmla="*/ 35 w 386"/>
                <a:gd name="T13" fmla="*/ 82 h 1301"/>
                <a:gd name="T14" fmla="*/ 35 w 386"/>
                <a:gd name="T15" fmla="*/ 168 h 1301"/>
                <a:gd name="T16" fmla="*/ 0 w 386"/>
                <a:gd name="T17" fmla="*/ 168 h 1301"/>
                <a:gd name="T18" fmla="*/ 0 w 386"/>
                <a:gd name="T19" fmla="*/ 1301 h 1301"/>
                <a:gd name="T20" fmla="*/ 386 w 386"/>
                <a:gd name="T21" fmla="*/ 1301 h 1301"/>
                <a:gd name="T22" fmla="*/ 386 w 386"/>
                <a:gd name="T23" fmla="*/ 168 h 1301"/>
                <a:gd name="T24" fmla="*/ 342 w 386"/>
                <a:gd name="T25" fmla="*/ 168 h 1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6" h="1301">
                  <a:moveTo>
                    <a:pt x="342" y="168"/>
                  </a:moveTo>
                  <a:lnTo>
                    <a:pt x="342" y="82"/>
                  </a:lnTo>
                  <a:lnTo>
                    <a:pt x="306" y="82"/>
                  </a:lnTo>
                  <a:lnTo>
                    <a:pt x="306" y="0"/>
                  </a:lnTo>
                  <a:lnTo>
                    <a:pt x="71" y="0"/>
                  </a:lnTo>
                  <a:lnTo>
                    <a:pt x="71" y="82"/>
                  </a:lnTo>
                  <a:lnTo>
                    <a:pt x="35" y="82"/>
                  </a:lnTo>
                  <a:lnTo>
                    <a:pt x="35" y="168"/>
                  </a:lnTo>
                  <a:lnTo>
                    <a:pt x="0" y="168"/>
                  </a:lnTo>
                  <a:lnTo>
                    <a:pt x="0" y="1301"/>
                  </a:lnTo>
                  <a:lnTo>
                    <a:pt x="386" y="1301"/>
                  </a:lnTo>
                  <a:lnTo>
                    <a:pt x="386" y="168"/>
                  </a:lnTo>
                  <a:lnTo>
                    <a:pt x="342" y="168"/>
                  </a:lnTo>
                  <a:close/>
                </a:path>
              </a:pathLst>
            </a:custGeom>
            <a:solidFill>
              <a:srgbClr val="2F5597"/>
            </a:solidFill>
            <a:ln>
              <a:noFill/>
            </a:ln>
          </p:spPr>
          <p:txBody>
            <a:bodyPr/>
            <a:lstStyle/>
            <a:p>
              <a:pPr eaLnBrk="1" fontAlgn="auto" hangingPunct="1">
                <a:spcBef>
                  <a:spcPts val="0"/>
                </a:spcBef>
                <a:spcAft>
                  <a:spcPts val="0"/>
                </a:spcAft>
                <a:defRPr/>
              </a:pPr>
              <a:endParaRPr lang="en-US">
                <a:latin typeface="+mn-lt"/>
              </a:endParaRPr>
            </a:p>
          </p:txBody>
        </p:sp>
        <p:sp>
          <p:nvSpPr>
            <p:cNvPr id="78" name="Rectangle 88">
              <a:extLst>
                <a:ext uri="{FF2B5EF4-FFF2-40B4-BE49-F238E27FC236}">
                  <a16:creationId xmlns:a16="http://schemas.microsoft.com/office/drawing/2014/main" id="{0F8E7C64-03B1-0DAC-B262-257BEB6C197F}"/>
                </a:ext>
              </a:extLst>
            </p:cNvPr>
            <p:cNvSpPr>
              <a:spLocks noChangeArrowheads="1"/>
            </p:cNvSpPr>
            <p:nvPr/>
          </p:nvSpPr>
          <p:spPr bwMode="auto">
            <a:xfrm>
              <a:off x="482600"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79" name="Rectangle 89">
              <a:extLst>
                <a:ext uri="{FF2B5EF4-FFF2-40B4-BE49-F238E27FC236}">
                  <a16:creationId xmlns:a16="http://schemas.microsoft.com/office/drawing/2014/main" id="{FFFC4196-8168-EB72-9944-867245422A2C}"/>
                </a:ext>
              </a:extLst>
            </p:cNvPr>
            <p:cNvSpPr>
              <a:spLocks noChangeArrowheads="1"/>
            </p:cNvSpPr>
            <p:nvPr/>
          </p:nvSpPr>
          <p:spPr bwMode="auto">
            <a:xfrm>
              <a:off x="601663" y="3027363"/>
              <a:ext cx="74612"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80" name="Rectangle 90">
              <a:extLst>
                <a:ext uri="{FF2B5EF4-FFF2-40B4-BE49-F238E27FC236}">
                  <a16:creationId xmlns:a16="http://schemas.microsoft.com/office/drawing/2014/main" id="{279114F5-B35D-A8F4-3BA7-83E22DAA673E}"/>
                </a:ext>
              </a:extLst>
            </p:cNvPr>
            <p:cNvSpPr>
              <a:spLocks noChangeArrowheads="1"/>
            </p:cNvSpPr>
            <p:nvPr/>
          </p:nvSpPr>
          <p:spPr bwMode="auto">
            <a:xfrm>
              <a:off x="719138"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81" name="Rectangle 91">
              <a:extLst>
                <a:ext uri="{FF2B5EF4-FFF2-40B4-BE49-F238E27FC236}">
                  <a16:creationId xmlns:a16="http://schemas.microsoft.com/office/drawing/2014/main" id="{67FDDE2C-C8FF-D346-BEC8-47A12DBD59CE}"/>
                </a:ext>
              </a:extLst>
            </p:cNvPr>
            <p:cNvSpPr>
              <a:spLocks noChangeArrowheads="1"/>
            </p:cNvSpPr>
            <p:nvPr/>
          </p:nvSpPr>
          <p:spPr bwMode="auto">
            <a:xfrm>
              <a:off x="838200" y="3027363"/>
              <a:ext cx="74613"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82" name="Rectangle 92">
              <a:extLst>
                <a:ext uri="{FF2B5EF4-FFF2-40B4-BE49-F238E27FC236}">
                  <a16:creationId xmlns:a16="http://schemas.microsoft.com/office/drawing/2014/main" id="{6BA586A7-B500-6EA2-D65D-2F741A4438E2}"/>
                </a:ext>
              </a:extLst>
            </p:cNvPr>
            <p:cNvSpPr>
              <a:spLocks noChangeArrowheads="1"/>
            </p:cNvSpPr>
            <p:nvPr/>
          </p:nvSpPr>
          <p:spPr bwMode="auto">
            <a:xfrm>
              <a:off x="482600"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83" name="Rectangle 93">
              <a:extLst>
                <a:ext uri="{FF2B5EF4-FFF2-40B4-BE49-F238E27FC236}">
                  <a16:creationId xmlns:a16="http://schemas.microsoft.com/office/drawing/2014/main" id="{42D1067E-2D06-537B-03B3-EC3EFAF8B534}"/>
                </a:ext>
              </a:extLst>
            </p:cNvPr>
            <p:cNvSpPr>
              <a:spLocks noChangeArrowheads="1"/>
            </p:cNvSpPr>
            <p:nvPr/>
          </p:nvSpPr>
          <p:spPr bwMode="auto">
            <a:xfrm>
              <a:off x="601663" y="32575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84" name="Rectangle 94">
              <a:extLst>
                <a:ext uri="{FF2B5EF4-FFF2-40B4-BE49-F238E27FC236}">
                  <a16:creationId xmlns:a16="http://schemas.microsoft.com/office/drawing/2014/main" id="{0D55F0E6-0E2F-5213-CBD6-D05062FBCC25}"/>
                </a:ext>
              </a:extLst>
            </p:cNvPr>
            <p:cNvSpPr>
              <a:spLocks noChangeArrowheads="1"/>
            </p:cNvSpPr>
            <p:nvPr/>
          </p:nvSpPr>
          <p:spPr bwMode="auto">
            <a:xfrm>
              <a:off x="719138"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86" name="Rectangle 95">
              <a:extLst>
                <a:ext uri="{FF2B5EF4-FFF2-40B4-BE49-F238E27FC236}">
                  <a16:creationId xmlns:a16="http://schemas.microsoft.com/office/drawing/2014/main" id="{0270C79D-7111-CBA4-ACC6-EFC17BAB8AED}"/>
                </a:ext>
              </a:extLst>
            </p:cNvPr>
            <p:cNvSpPr>
              <a:spLocks noChangeArrowheads="1"/>
            </p:cNvSpPr>
            <p:nvPr/>
          </p:nvSpPr>
          <p:spPr bwMode="auto">
            <a:xfrm>
              <a:off x="838200" y="32575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87" name="Rectangle 96">
              <a:extLst>
                <a:ext uri="{FF2B5EF4-FFF2-40B4-BE49-F238E27FC236}">
                  <a16:creationId xmlns:a16="http://schemas.microsoft.com/office/drawing/2014/main" id="{F307EEE2-13C4-70BC-3639-9E14F254D906}"/>
                </a:ext>
              </a:extLst>
            </p:cNvPr>
            <p:cNvSpPr>
              <a:spLocks noChangeArrowheads="1"/>
            </p:cNvSpPr>
            <p:nvPr/>
          </p:nvSpPr>
          <p:spPr bwMode="auto">
            <a:xfrm>
              <a:off x="482600"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88" name="Rectangle 97">
              <a:extLst>
                <a:ext uri="{FF2B5EF4-FFF2-40B4-BE49-F238E27FC236}">
                  <a16:creationId xmlns:a16="http://schemas.microsoft.com/office/drawing/2014/main" id="{F827966A-1AC2-C523-287B-F0954BD2CBEB}"/>
                </a:ext>
              </a:extLst>
            </p:cNvPr>
            <p:cNvSpPr>
              <a:spLocks noChangeArrowheads="1"/>
            </p:cNvSpPr>
            <p:nvPr/>
          </p:nvSpPr>
          <p:spPr bwMode="auto">
            <a:xfrm>
              <a:off x="601663" y="34861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89" name="Rectangle 98">
              <a:extLst>
                <a:ext uri="{FF2B5EF4-FFF2-40B4-BE49-F238E27FC236}">
                  <a16:creationId xmlns:a16="http://schemas.microsoft.com/office/drawing/2014/main" id="{3E1C37C8-C723-1894-744B-E06FCB4FA685}"/>
                </a:ext>
              </a:extLst>
            </p:cNvPr>
            <p:cNvSpPr>
              <a:spLocks noChangeArrowheads="1"/>
            </p:cNvSpPr>
            <p:nvPr/>
          </p:nvSpPr>
          <p:spPr bwMode="auto">
            <a:xfrm>
              <a:off x="719138"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90" name="Rectangle 99">
              <a:extLst>
                <a:ext uri="{FF2B5EF4-FFF2-40B4-BE49-F238E27FC236}">
                  <a16:creationId xmlns:a16="http://schemas.microsoft.com/office/drawing/2014/main" id="{6C73137B-B23E-DB10-5484-3C7D35E52AD8}"/>
                </a:ext>
              </a:extLst>
            </p:cNvPr>
            <p:cNvSpPr>
              <a:spLocks noChangeArrowheads="1"/>
            </p:cNvSpPr>
            <p:nvPr/>
          </p:nvSpPr>
          <p:spPr bwMode="auto">
            <a:xfrm>
              <a:off x="838200" y="34861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91" name="Rectangle 100">
              <a:extLst>
                <a:ext uri="{FF2B5EF4-FFF2-40B4-BE49-F238E27FC236}">
                  <a16:creationId xmlns:a16="http://schemas.microsoft.com/office/drawing/2014/main" id="{B46598F0-86FA-F6E8-082F-091FB17192CF}"/>
                </a:ext>
              </a:extLst>
            </p:cNvPr>
            <p:cNvSpPr>
              <a:spLocks noChangeArrowheads="1"/>
            </p:cNvSpPr>
            <p:nvPr/>
          </p:nvSpPr>
          <p:spPr bwMode="auto">
            <a:xfrm>
              <a:off x="482600"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92" name="Rectangle 101">
              <a:extLst>
                <a:ext uri="{FF2B5EF4-FFF2-40B4-BE49-F238E27FC236}">
                  <a16:creationId xmlns:a16="http://schemas.microsoft.com/office/drawing/2014/main" id="{B97807B6-2625-20DB-8C72-05906A6ED58B}"/>
                </a:ext>
              </a:extLst>
            </p:cNvPr>
            <p:cNvSpPr>
              <a:spLocks noChangeArrowheads="1"/>
            </p:cNvSpPr>
            <p:nvPr/>
          </p:nvSpPr>
          <p:spPr bwMode="auto">
            <a:xfrm>
              <a:off x="601663" y="3713163"/>
              <a:ext cx="74612"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93" name="Rectangle 102">
              <a:extLst>
                <a:ext uri="{FF2B5EF4-FFF2-40B4-BE49-F238E27FC236}">
                  <a16:creationId xmlns:a16="http://schemas.microsoft.com/office/drawing/2014/main" id="{F04F8CB7-74C6-5D62-5F17-9BC205CF4BC8}"/>
                </a:ext>
              </a:extLst>
            </p:cNvPr>
            <p:cNvSpPr>
              <a:spLocks noChangeArrowheads="1"/>
            </p:cNvSpPr>
            <p:nvPr/>
          </p:nvSpPr>
          <p:spPr bwMode="auto">
            <a:xfrm>
              <a:off x="719138"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94" name="Rectangle 103">
              <a:extLst>
                <a:ext uri="{FF2B5EF4-FFF2-40B4-BE49-F238E27FC236}">
                  <a16:creationId xmlns:a16="http://schemas.microsoft.com/office/drawing/2014/main" id="{817C74EE-3DE7-17E9-A1CC-9B4FC46FA899}"/>
                </a:ext>
              </a:extLst>
            </p:cNvPr>
            <p:cNvSpPr>
              <a:spLocks noChangeArrowheads="1"/>
            </p:cNvSpPr>
            <p:nvPr/>
          </p:nvSpPr>
          <p:spPr bwMode="auto">
            <a:xfrm>
              <a:off x="838200" y="3713163"/>
              <a:ext cx="74613"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grpSp>
      <p:grpSp>
        <p:nvGrpSpPr>
          <p:cNvPr id="95" name="Group 94">
            <a:extLst>
              <a:ext uri="{FF2B5EF4-FFF2-40B4-BE49-F238E27FC236}">
                <a16:creationId xmlns:a16="http://schemas.microsoft.com/office/drawing/2014/main" id="{32256BB5-4952-8FAC-6A2C-BCF386D21EEB}"/>
              </a:ext>
            </a:extLst>
          </p:cNvPr>
          <p:cNvGrpSpPr>
            <a:grpSpLocks/>
          </p:cNvGrpSpPr>
          <p:nvPr/>
        </p:nvGrpSpPr>
        <p:grpSpPr bwMode="auto">
          <a:xfrm>
            <a:off x="8171388" y="2706637"/>
            <a:ext cx="423592" cy="580897"/>
            <a:chOff x="398463" y="2662238"/>
            <a:chExt cx="612775" cy="2065338"/>
          </a:xfrm>
          <a:solidFill>
            <a:schemeClr val="bg1"/>
          </a:solidFill>
        </p:grpSpPr>
        <p:sp>
          <p:nvSpPr>
            <p:cNvPr id="96" name="Freeform 87">
              <a:extLst>
                <a:ext uri="{FF2B5EF4-FFF2-40B4-BE49-F238E27FC236}">
                  <a16:creationId xmlns:a16="http://schemas.microsoft.com/office/drawing/2014/main" id="{9D2686BE-6E54-0527-358C-240327D14FB3}"/>
                </a:ext>
              </a:extLst>
            </p:cNvPr>
            <p:cNvSpPr>
              <a:spLocks/>
            </p:cNvSpPr>
            <p:nvPr/>
          </p:nvSpPr>
          <p:spPr bwMode="auto">
            <a:xfrm>
              <a:off x="398463" y="2662238"/>
              <a:ext cx="612775" cy="2065338"/>
            </a:xfrm>
            <a:custGeom>
              <a:avLst/>
              <a:gdLst>
                <a:gd name="T0" fmla="*/ 342 w 386"/>
                <a:gd name="T1" fmla="*/ 168 h 1301"/>
                <a:gd name="T2" fmla="*/ 342 w 386"/>
                <a:gd name="T3" fmla="*/ 82 h 1301"/>
                <a:gd name="T4" fmla="*/ 306 w 386"/>
                <a:gd name="T5" fmla="*/ 82 h 1301"/>
                <a:gd name="T6" fmla="*/ 306 w 386"/>
                <a:gd name="T7" fmla="*/ 0 h 1301"/>
                <a:gd name="T8" fmla="*/ 71 w 386"/>
                <a:gd name="T9" fmla="*/ 0 h 1301"/>
                <a:gd name="T10" fmla="*/ 71 w 386"/>
                <a:gd name="T11" fmla="*/ 82 h 1301"/>
                <a:gd name="T12" fmla="*/ 35 w 386"/>
                <a:gd name="T13" fmla="*/ 82 h 1301"/>
                <a:gd name="T14" fmla="*/ 35 w 386"/>
                <a:gd name="T15" fmla="*/ 168 h 1301"/>
                <a:gd name="T16" fmla="*/ 0 w 386"/>
                <a:gd name="T17" fmla="*/ 168 h 1301"/>
                <a:gd name="T18" fmla="*/ 0 w 386"/>
                <a:gd name="T19" fmla="*/ 1301 h 1301"/>
                <a:gd name="T20" fmla="*/ 386 w 386"/>
                <a:gd name="T21" fmla="*/ 1301 h 1301"/>
                <a:gd name="T22" fmla="*/ 386 w 386"/>
                <a:gd name="T23" fmla="*/ 168 h 1301"/>
                <a:gd name="T24" fmla="*/ 342 w 386"/>
                <a:gd name="T25" fmla="*/ 168 h 1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6" h="1301">
                  <a:moveTo>
                    <a:pt x="342" y="168"/>
                  </a:moveTo>
                  <a:lnTo>
                    <a:pt x="342" y="82"/>
                  </a:lnTo>
                  <a:lnTo>
                    <a:pt x="306" y="82"/>
                  </a:lnTo>
                  <a:lnTo>
                    <a:pt x="306" y="0"/>
                  </a:lnTo>
                  <a:lnTo>
                    <a:pt x="71" y="0"/>
                  </a:lnTo>
                  <a:lnTo>
                    <a:pt x="71" y="82"/>
                  </a:lnTo>
                  <a:lnTo>
                    <a:pt x="35" y="82"/>
                  </a:lnTo>
                  <a:lnTo>
                    <a:pt x="35" y="168"/>
                  </a:lnTo>
                  <a:lnTo>
                    <a:pt x="0" y="168"/>
                  </a:lnTo>
                  <a:lnTo>
                    <a:pt x="0" y="1301"/>
                  </a:lnTo>
                  <a:lnTo>
                    <a:pt x="386" y="1301"/>
                  </a:lnTo>
                  <a:lnTo>
                    <a:pt x="386" y="168"/>
                  </a:lnTo>
                  <a:lnTo>
                    <a:pt x="342" y="168"/>
                  </a:lnTo>
                  <a:close/>
                </a:path>
              </a:pathLst>
            </a:custGeom>
            <a:solidFill>
              <a:srgbClr val="2F5597"/>
            </a:solidFill>
            <a:ln>
              <a:noFill/>
            </a:ln>
          </p:spPr>
          <p:txBody>
            <a:bodyPr/>
            <a:lstStyle/>
            <a:p>
              <a:pPr eaLnBrk="1" fontAlgn="auto" hangingPunct="1">
                <a:spcBef>
                  <a:spcPts val="0"/>
                </a:spcBef>
                <a:spcAft>
                  <a:spcPts val="0"/>
                </a:spcAft>
                <a:defRPr/>
              </a:pPr>
              <a:endParaRPr lang="en-US">
                <a:latin typeface="+mn-lt"/>
              </a:endParaRPr>
            </a:p>
          </p:txBody>
        </p:sp>
        <p:sp>
          <p:nvSpPr>
            <p:cNvPr id="97" name="Rectangle 88">
              <a:extLst>
                <a:ext uri="{FF2B5EF4-FFF2-40B4-BE49-F238E27FC236}">
                  <a16:creationId xmlns:a16="http://schemas.microsoft.com/office/drawing/2014/main" id="{7A24E2F2-D7D2-D450-1DF2-4B66D2C52A83}"/>
                </a:ext>
              </a:extLst>
            </p:cNvPr>
            <p:cNvSpPr>
              <a:spLocks noChangeArrowheads="1"/>
            </p:cNvSpPr>
            <p:nvPr/>
          </p:nvSpPr>
          <p:spPr bwMode="auto">
            <a:xfrm>
              <a:off x="482600"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98" name="Rectangle 89">
              <a:extLst>
                <a:ext uri="{FF2B5EF4-FFF2-40B4-BE49-F238E27FC236}">
                  <a16:creationId xmlns:a16="http://schemas.microsoft.com/office/drawing/2014/main" id="{630469E0-7C3A-516E-24E8-75F99014D228}"/>
                </a:ext>
              </a:extLst>
            </p:cNvPr>
            <p:cNvSpPr>
              <a:spLocks noChangeArrowheads="1"/>
            </p:cNvSpPr>
            <p:nvPr/>
          </p:nvSpPr>
          <p:spPr bwMode="auto">
            <a:xfrm>
              <a:off x="601663" y="3027363"/>
              <a:ext cx="74612"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99" name="Rectangle 90">
              <a:extLst>
                <a:ext uri="{FF2B5EF4-FFF2-40B4-BE49-F238E27FC236}">
                  <a16:creationId xmlns:a16="http://schemas.microsoft.com/office/drawing/2014/main" id="{AE331EBD-0F49-0C64-E984-AFC6676ACC98}"/>
                </a:ext>
              </a:extLst>
            </p:cNvPr>
            <p:cNvSpPr>
              <a:spLocks noChangeArrowheads="1"/>
            </p:cNvSpPr>
            <p:nvPr/>
          </p:nvSpPr>
          <p:spPr bwMode="auto">
            <a:xfrm>
              <a:off x="719138"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56" name="Rectangle 91">
              <a:extLst>
                <a:ext uri="{FF2B5EF4-FFF2-40B4-BE49-F238E27FC236}">
                  <a16:creationId xmlns:a16="http://schemas.microsoft.com/office/drawing/2014/main" id="{AD4AEE81-FB42-5FCB-DC37-7D3D0A80E9F1}"/>
                </a:ext>
              </a:extLst>
            </p:cNvPr>
            <p:cNvSpPr>
              <a:spLocks noChangeArrowheads="1"/>
            </p:cNvSpPr>
            <p:nvPr/>
          </p:nvSpPr>
          <p:spPr bwMode="auto">
            <a:xfrm>
              <a:off x="838200" y="3027363"/>
              <a:ext cx="74613"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57" name="Rectangle 92">
              <a:extLst>
                <a:ext uri="{FF2B5EF4-FFF2-40B4-BE49-F238E27FC236}">
                  <a16:creationId xmlns:a16="http://schemas.microsoft.com/office/drawing/2014/main" id="{C2AF10C7-182A-6953-4668-91116524B302}"/>
                </a:ext>
              </a:extLst>
            </p:cNvPr>
            <p:cNvSpPr>
              <a:spLocks noChangeArrowheads="1"/>
            </p:cNvSpPr>
            <p:nvPr/>
          </p:nvSpPr>
          <p:spPr bwMode="auto">
            <a:xfrm>
              <a:off x="482600"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58" name="Rectangle 93">
              <a:extLst>
                <a:ext uri="{FF2B5EF4-FFF2-40B4-BE49-F238E27FC236}">
                  <a16:creationId xmlns:a16="http://schemas.microsoft.com/office/drawing/2014/main" id="{60BAFDD9-AB5A-D7FD-4525-D806B9C25C4E}"/>
                </a:ext>
              </a:extLst>
            </p:cNvPr>
            <p:cNvSpPr>
              <a:spLocks noChangeArrowheads="1"/>
            </p:cNvSpPr>
            <p:nvPr/>
          </p:nvSpPr>
          <p:spPr bwMode="auto">
            <a:xfrm>
              <a:off x="601663" y="32575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98" name="Rectangle 94">
              <a:extLst>
                <a:ext uri="{FF2B5EF4-FFF2-40B4-BE49-F238E27FC236}">
                  <a16:creationId xmlns:a16="http://schemas.microsoft.com/office/drawing/2014/main" id="{3CC81935-FBA5-6AE3-B140-017E611613E6}"/>
                </a:ext>
              </a:extLst>
            </p:cNvPr>
            <p:cNvSpPr>
              <a:spLocks noChangeArrowheads="1"/>
            </p:cNvSpPr>
            <p:nvPr/>
          </p:nvSpPr>
          <p:spPr bwMode="auto">
            <a:xfrm>
              <a:off x="719138"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99" name="Rectangle 95">
              <a:extLst>
                <a:ext uri="{FF2B5EF4-FFF2-40B4-BE49-F238E27FC236}">
                  <a16:creationId xmlns:a16="http://schemas.microsoft.com/office/drawing/2014/main" id="{A41EFAFC-40DA-807F-1C94-6F19BDF623E8}"/>
                </a:ext>
              </a:extLst>
            </p:cNvPr>
            <p:cNvSpPr>
              <a:spLocks noChangeArrowheads="1"/>
            </p:cNvSpPr>
            <p:nvPr/>
          </p:nvSpPr>
          <p:spPr bwMode="auto">
            <a:xfrm>
              <a:off x="838200" y="32575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00" name="Rectangle 96">
              <a:extLst>
                <a:ext uri="{FF2B5EF4-FFF2-40B4-BE49-F238E27FC236}">
                  <a16:creationId xmlns:a16="http://schemas.microsoft.com/office/drawing/2014/main" id="{4963010E-A8C2-0E84-83DD-1857E3C1297B}"/>
                </a:ext>
              </a:extLst>
            </p:cNvPr>
            <p:cNvSpPr>
              <a:spLocks noChangeArrowheads="1"/>
            </p:cNvSpPr>
            <p:nvPr/>
          </p:nvSpPr>
          <p:spPr bwMode="auto">
            <a:xfrm>
              <a:off x="482600"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01" name="Rectangle 97">
              <a:extLst>
                <a:ext uri="{FF2B5EF4-FFF2-40B4-BE49-F238E27FC236}">
                  <a16:creationId xmlns:a16="http://schemas.microsoft.com/office/drawing/2014/main" id="{B51FFA39-0FFE-D765-2FA0-3E9D350C8679}"/>
                </a:ext>
              </a:extLst>
            </p:cNvPr>
            <p:cNvSpPr>
              <a:spLocks noChangeArrowheads="1"/>
            </p:cNvSpPr>
            <p:nvPr/>
          </p:nvSpPr>
          <p:spPr bwMode="auto">
            <a:xfrm>
              <a:off x="601663" y="34861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02" name="Rectangle 98">
              <a:extLst>
                <a:ext uri="{FF2B5EF4-FFF2-40B4-BE49-F238E27FC236}">
                  <a16:creationId xmlns:a16="http://schemas.microsoft.com/office/drawing/2014/main" id="{2805CE63-37BA-C5AA-81B9-385F253B2B2C}"/>
                </a:ext>
              </a:extLst>
            </p:cNvPr>
            <p:cNvSpPr>
              <a:spLocks noChangeArrowheads="1"/>
            </p:cNvSpPr>
            <p:nvPr/>
          </p:nvSpPr>
          <p:spPr bwMode="auto">
            <a:xfrm>
              <a:off x="719138"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03" name="Rectangle 99">
              <a:extLst>
                <a:ext uri="{FF2B5EF4-FFF2-40B4-BE49-F238E27FC236}">
                  <a16:creationId xmlns:a16="http://schemas.microsoft.com/office/drawing/2014/main" id="{75C42F13-4125-6C1E-0126-9CA12E5171BC}"/>
                </a:ext>
              </a:extLst>
            </p:cNvPr>
            <p:cNvSpPr>
              <a:spLocks noChangeArrowheads="1"/>
            </p:cNvSpPr>
            <p:nvPr/>
          </p:nvSpPr>
          <p:spPr bwMode="auto">
            <a:xfrm>
              <a:off x="838200" y="34861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04" name="Rectangle 100">
              <a:extLst>
                <a:ext uri="{FF2B5EF4-FFF2-40B4-BE49-F238E27FC236}">
                  <a16:creationId xmlns:a16="http://schemas.microsoft.com/office/drawing/2014/main" id="{0F5D1BAE-8E97-5C53-1A47-324A65D8B427}"/>
                </a:ext>
              </a:extLst>
            </p:cNvPr>
            <p:cNvSpPr>
              <a:spLocks noChangeArrowheads="1"/>
            </p:cNvSpPr>
            <p:nvPr/>
          </p:nvSpPr>
          <p:spPr bwMode="auto">
            <a:xfrm>
              <a:off x="482600"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05" name="Rectangle 101">
              <a:extLst>
                <a:ext uri="{FF2B5EF4-FFF2-40B4-BE49-F238E27FC236}">
                  <a16:creationId xmlns:a16="http://schemas.microsoft.com/office/drawing/2014/main" id="{5C02D219-AFD2-D00B-1F44-98CD2D07BDD5}"/>
                </a:ext>
              </a:extLst>
            </p:cNvPr>
            <p:cNvSpPr>
              <a:spLocks noChangeArrowheads="1"/>
            </p:cNvSpPr>
            <p:nvPr/>
          </p:nvSpPr>
          <p:spPr bwMode="auto">
            <a:xfrm>
              <a:off x="601663" y="3713163"/>
              <a:ext cx="74612"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06" name="Rectangle 102">
              <a:extLst>
                <a:ext uri="{FF2B5EF4-FFF2-40B4-BE49-F238E27FC236}">
                  <a16:creationId xmlns:a16="http://schemas.microsoft.com/office/drawing/2014/main" id="{1FBEE848-47E8-2AAA-72CF-B6E0D7D77599}"/>
                </a:ext>
              </a:extLst>
            </p:cNvPr>
            <p:cNvSpPr>
              <a:spLocks noChangeArrowheads="1"/>
            </p:cNvSpPr>
            <p:nvPr/>
          </p:nvSpPr>
          <p:spPr bwMode="auto">
            <a:xfrm>
              <a:off x="719138"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07" name="Rectangle 103">
              <a:extLst>
                <a:ext uri="{FF2B5EF4-FFF2-40B4-BE49-F238E27FC236}">
                  <a16:creationId xmlns:a16="http://schemas.microsoft.com/office/drawing/2014/main" id="{BB6E3F79-14B1-FEF7-2371-9D1786473F81}"/>
                </a:ext>
              </a:extLst>
            </p:cNvPr>
            <p:cNvSpPr>
              <a:spLocks noChangeArrowheads="1"/>
            </p:cNvSpPr>
            <p:nvPr/>
          </p:nvSpPr>
          <p:spPr bwMode="auto">
            <a:xfrm>
              <a:off x="838200" y="3713163"/>
              <a:ext cx="74613"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grpSp>
      <p:grpSp>
        <p:nvGrpSpPr>
          <p:cNvPr id="208" name="Group 207">
            <a:extLst>
              <a:ext uri="{FF2B5EF4-FFF2-40B4-BE49-F238E27FC236}">
                <a16:creationId xmlns:a16="http://schemas.microsoft.com/office/drawing/2014/main" id="{85C96804-F21F-CEE6-F0C8-BBA184D0CEAC}"/>
              </a:ext>
            </a:extLst>
          </p:cNvPr>
          <p:cNvGrpSpPr>
            <a:grpSpLocks/>
          </p:cNvGrpSpPr>
          <p:nvPr/>
        </p:nvGrpSpPr>
        <p:grpSpPr bwMode="auto">
          <a:xfrm>
            <a:off x="8680584" y="2703451"/>
            <a:ext cx="423592" cy="580736"/>
            <a:chOff x="398463" y="2662238"/>
            <a:chExt cx="612775" cy="2065338"/>
          </a:xfrm>
          <a:solidFill>
            <a:schemeClr val="bg1"/>
          </a:solidFill>
        </p:grpSpPr>
        <p:sp>
          <p:nvSpPr>
            <p:cNvPr id="209" name="Freeform 87">
              <a:extLst>
                <a:ext uri="{FF2B5EF4-FFF2-40B4-BE49-F238E27FC236}">
                  <a16:creationId xmlns:a16="http://schemas.microsoft.com/office/drawing/2014/main" id="{8AA5A172-B330-1A0E-7C1D-7F896093F64C}"/>
                </a:ext>
              </a:extLst>
            </p:cNvPr>
            <p:cNvSpPr>
              <a:spLocks/>
            </p:cNvSpPr>
            <p:nvPr/>
          </p:nvSpPr>
          <p:spPr bwMode="auto">
            <a:xfrm>
              <a:off x="398463" y="2662238"/>
              <a:ext cx="612775" cy="2065338"/>
            </a:xfrm>
            <a:custGeom>
              <a:avLst/>
              <a:gdLst>
                <a:gd name="T0" fmla="*/ 342 w 386"/>
                <a:gd name="T1" fmla="*/ 168 h 1301"/>
                <a:gd name="T2" fmla="*/ 342 w 386"/>
                <a:gd name="T3" fmla="*/ 82 h 1301"/>
                <a:gd name="T4" fmla="*/ 306 w 386"/>
                <a:gd name="T5" fmla="*/ 82 h 1301"/>
                <a:gd name="T6" fmla="*/ 306 w 386"/>
                <a:gd name="T7" fmla="*/ 0 h 1301"/>
                <a:gd name="T8" fmla="*/ 71 w 386"/>
                <a:gd name="T9" fmla="*/ 0 h 1301"/>
                <a:gd name="T10" fmla="*/ 71 w 386"/>
                <a:gd name="T11" fmla="*/ 82 h 1301"/>
                <a:gd name="T12" fmla="*/ 35 w 386"/>
                <a:gd name="T13" fmla="*/ 82 h 1301"/>
                <a:gd name="T14" fmla="*/ 35 w 386"/>
                <a:gd name="T15" fmla="*/ 168 h 1301"/>
                <a:gd name="T16" fmla="*/ 0 w 386"/>
                <a:gd name="T17" fmla="*/ 168 h 1301"/>
                <a:gd name="T18" fmla="*/ 0 w 386"/>
                <a:gd name="T19" fmla="*/ 1301 h 1301"/>
                <a:gd name="T20" fmla="*/ 386 w 386"/>
                <a:gd name="T21" fmla="*/ 1301 h 1301"/>
                <a:gd name="T22" fmla="*/ 386 w 386"/>
                <a:gd name="T23" fmla="*/ 168 h 1301"/>
                <a:gd name="T24" fmla="*/ 342 w 386"/>
                <a:gd name="T25" fmla="*/ 168 h 1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6" h="1301">
                  <a:moveTo>
                    <a:pt x="342" y="168"/>
                  </a:moveTo>
                  <a:lnTo>
                    <a:pt x="342" y="82"/>
                  </a:lnTo>
                  <a:lnTo>
                    <a:pt x="306" y="82"/>
                  </a:lnTo>
                  <a:lnTo>
                    <a:pt x="306" y="0"/>
                  </a:lnTo>
                  <a:lnTo>
                    <a:pt x="71" y="0"/>
                  </a:lnTo>
                  <a:lnTo>
                    <a:pt x="71" y="82"/>
                  </a:lnTo>
                  <a:lnTo>
                    <a:pt x="35" y="82"/>
                  </a:lnTo>
                  <a:lnTo>
                    <a:pt x="35" y="168"/>
                  </a:lnTo>
                  <a:lnTo>
                    <a:pt x="0" y="168"/>
                  </a:lnTo>
                  <a:lnTo>
                    <a:pt x="0" y="1301"/>
                  </a:lnTo>
                  <a:lnTo>
                    <a:pt x="386" y="1301"/>
                  </a:lnTo>
                  <a:lnTo>
                    <a:pt x="386" y="168"/>
                  </a:lnTo>
                  <a:lnTo>
                    <a:pt x="342" y="168"/>
                  </a:lnTo>
                  <a:close/>
                </a:path>
              </a:pathLst>
            </a:custGeom>
            <a:solidFill>
              <a:srgbClr val="2F5597"/>
            </a:solidFill>
            <a:ln>
              <a:noFill/>
            </a:ln>
          </p:spPr>
          <p:txBody>
            <a:bodyPr/>
            <a:lstStyle/>
            <a:p>
              <a:pPr eaLnBrk="1" fontAlgn="auto" hangingPunct="1">
                <a:spcBef>
                  <a:spcPts val="0"/>
                </a:spcBef>
                <a:spcAft>
                  <a:spcPts val="0"/>
                </a:spcAft>
                <a:defRPr/>
              </a:pPr>
              <a:endParaRPr lang="en-US">
                <a:latin typeface="+mn-lt"/>
              </a:endParaRPr>
            </a:p>
          </p:txBody>
        </p:sp>
        <p:sp>
          <p:nvSpPr>
            <p:cNvPr id="210" name="Rectangle 88">
              <a:extLst>
                <a:ext uri="{FF2B5EF4-FFF2-40B4-BE49-F238E27FC236}">
                  <a16:creationId xmlns:a16="http://schemas.microsoft.com/office/drawing/2014/main" id="{4BE91D94-CCBF-5532-3F6F-65E9E388FDBC}"/>
                </a:ext>
              </a:extLst>
            </p:cNvPr>
            <p:cNvSpPr>
              <a:spLocks noChangeArrowheads="1"/>
            </p:cNvSpPr>
            <p:nvPr/>
          </p:nvSpPr>
          <p:spPr bwMode="auto">
            <a:xfrm>
              <a:off x="482600"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11" name="Rectangle 89">
              <a:extLst>
                <a:ext uri="{FF2B5EF4-FFF2-40B4-BE49-F238E27FC236}">
                  <a16:creationId xmlns:a16="http://schemas.microsoft.com/office/drawing/2014/main" id="{366F42C8-B5D8-B88B-58C7-156387F4E03D}"/>
                </a:ext>
              </a:extLst>
            </p:cNvPr>
            <p:cNvSpPr>
              <a:spLocks noChangeArrowheads="1"/>
            </p:cNvSpPr>
            <p:nvPr/>
          </p:nvSpPr>
          <p:spPr bwMode="auto">
            <a:xfrm>
              <a:off x="601663" y="3027363"/>
              <a:ext cx="74612"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12" name="Rectangle 90">
              <a:extLst>
                <a:ext uri="{FF2B5EF4-FFF2-40B4-BE49-F238E27FC236}">
                  <a16:creationId xmlns:a16="http://schemas.microsoft.com/office/drawing/2014/main" id="{72F44418-40E6-A144-F3F3-490EB12EBC4F}"/>
                </a:ext>
              </a:extLst>
            </p:cNvPr>
            <p:cNvSpPr>
              <a:spLocks noChangeArrowheads="1"/>
            </p:cNvSpPr>
            <p:nvPr/>
          </p:nvSpPr>
          <p:spPr bwMode="auto">
            <a:xfrm>
              <a:off x="719138"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13" name="Rectangle 91">
              <a:extLst>
                <a:ext uri="{FF2B5EF4-FFF2-40B4-BE49-F238E27FC236}">
                  <a16:creationId xmlns:a16="http://schemas.microsoft.com/office/drawing/2014/main" id="{30B66918-D298-FE27-EBF6-485067245E45}"/>
                </a:ext>
              </a:extLst>
            </p:cNvPr>
            <p:cNvSpPr>
              <a:spLocks noChangeArrowheads="1"/>
            </p:cNvSpPr>
            <p:nvPr/>
          </p:nvSpPr>
          <p:spPr bwMode="auto">
            <a:xfrm>
              <a:off x="838200" y="3027363"/>
              <a:ext cx="74613"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14" name="Rectangle 92">
              <a:extLst>
                <a:ext uri="{FF2B5EF4-FFF2-40B4-BE49-F238E27FC236}">
                  <a16:creationId xmlns:a16="http://schemas.microsoft.com/office/drawing/2014/main" id="{30496DB1-4B54-5500-ADE7-9153B933A7F8}"/>
                </a:ext>
              </a:extLst>
            </p:cNvPr>
            <p:cNvSpPr>
              <a:spLocks noChangeArrowheads="1"/>
            </p:cNvSpPr>
            <p:nvPr/>
          </p:nvSpPr>
          <p:spPr bwMode="auto">
            <a:xfrm>
              <a:off x="482600"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15" name="Rectangle 93">
              <a:extLst>
                <a:ext uri="{FF2B5EF4-FFF2-40B4-BE49-F238E27FC236}">
                  <a16:creationId xmlns:a16="http://schemas.microsoft.com/office/drawing/2014/main" id="{74A0A854-5178-F892-345B-4361113D315E}"/>
                </a:ext>
              </a:extLst>
            </p:cNvPr>
            <p:cNvSpPr>
              <a:spLocks noChangeArrowheads="1"/>
            </p:cNvSpPr>
            <p:nvPr/>
          </p:nvSpPr>
          <p:spPr bwMode="auto">
            <a:xfrm>
              <a:off x="601663" y="32575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16" name="Rectangle 94">
              <a:extLst>
                <a:ext uri="{FF2B5EF4-FFF2-40B4-BE49-F238E27FC236}">
                  <a16:creationId xmlns:a16="http://schemas.microsoft.com/office/drawing/2014/main" id="{6679EDB7-EF2A-97B5-BA7D-53C3447D289A}"/>
                </a:ext>
              </a:extLst>
            </p:cNvPr>
            <p:cNvSpPr>
              <a:spLocks noChangeArrowheads="1"/>
            </p:cNvSpPr>
            <p:nvPr/>
          </p:nvSpPr>
          <p:spPr bwMode="auto">
            <a:xfrm>
              <a:off x="719138"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17" name="Rectangle 95">
              <a:extLst>
                <a:ext uri="{FF2B5EF4-FFF2-40B4-BE49-F238E27FC236}">
                  <a16:creationId xmlns:a16="http://schemas.microsoft.com/office/drawing/2014/main" id="{FDD9BDC0-0DAE-008D-7837-3C0FED59078F}"/>
                </a:ext>
              </a:extLst>
            </p:cNvPr>
            <p:cNvSpPr>
              <a:spLocks noChangeArrowheads="1"/>
            </p:cNvSpPr>
            <p:nvPr/>
          </p:nvSpPr>
          <p:spPr bwMode="auto">
            <a:xfrm>
              <a:off x="838200" y="32575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18" name="Rectangle 96">
              <a:extLst>
                <a:ext uri="{FF2B5EF4-FFF2-40B4-BE49-F238E27FC236}">
                  <a16:creationId xmlns:a16="http://schemas.microsoft.com/office/drawing/2014/main" id="{7E5DC4A5-FE70-F355-05D4-B6EB38473BD7}"/>
                </a:ext>
              </a:extLst>
            </p:cNvPr>
            <p:cNvSpPr>
              <a:spLocks noChangeArrowheads="1"/>
            </p:cNvSpPr>
            <p:nvPr/>
          </p:nvSpPr>
          <p:spPr bwMode="auto">
            <a:xfrm>
              <a:off x="482600"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19" name="Rectangle 97">
              <a:extLst>
                <a:ext uri="{FF2B5EF4-FFF2-40B4-BE49-F238E27FC236}">
                  <a16:creationId xmlns:a16="http://schemas.microsoft.com/office/drawing/2014/main" id="{8C5A4EA5-9534-935E-999C-1CB1EBFDFC5A}"/>
                </a:ext>
              </a:extLst>
            </p:cNvPr>
            <p:cNvSpPr>
              <a:spLocks noChangeArrowheads="1"/>
            </p:cNvSpPr>
            <p:nvPr/>
          </p:nvSpPr>
          <p:spPr bwMode="auto">
            <a:xfrm>
              <a:off x="601663" y="34861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20" name="Rectangle 98">
              <a:extLst>
                <a:ext uri="{FF2B5EF4-FFF2-40B4-BE49-F238E27FC236}">
                  <a16:creationId xmlns:a16="http://schemas.microsoft.com/office/drawing/2014/main" id="{B68BFC25-7626-4B62-4056-A8170744A233}"/>
                </a:ext>
              </a:extLst>
            </p:cNvPr>
            <p:cNvSpPr>
              <a:spLocks noChangeArrowheads="1"/>
            </p:cNvSpPr>
            <p:nvPr/>
          </p:nvSpPr>
          <p:spPr bwMode="auto">
            <a:xfrm>
              <a:off x="719138"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21" name="Rectangle 99">
              <a:extLst>
                <a:ext uri="{FF2B5EF4-FFF2-40B4-BE49-F238E27FC236}">
                  <a16:creationId xmlns:a16="http://schemas.microsoft.com/office/drawing/2014/main" id="{8B1F14F8-9BDC-AC13-6650-1EC3732B0DA6}"/>
                </a:ext>
              </a:extLst>
            </p:cNvPr>
            <p:cNvSpPr>
              <a:spLocks noChangeArrowheads="1"/>
            </p:cNvSpPr>
            <p:nvPr/>
          </p:nvSpPr>
          <p:spPr bwMode="auto">
            <a:xfrm>
              <a:off x="838200" y="34861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22" name="Rectangle 100">
              <a:extLst>
                <a:ext uri="{FF2B5EF4-FFF2-40B4-BE49-F238E27FC236}">
                  <a16:creationId xmlns:a16="http://schemas.microsoft.com/office/drawing/2014/main" id="{C26C2A38-842A-551A-56EF-52BDB87A9E40}"/>
                </a:ext>
              </a:extLst>
            </p:cNvPr>
            <p:cNvSpPr>
              <a:spLocks noChangeArrowheads="1"/>
            </p:cNvSpPr>
            <p:nvPr/>
          </p:nvSpPr>
          <p:spPr bwMode="auto">
            <a:xfrm>
              <a:off x="482600"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23" name="Rectangle 101">
              <a:extLst>
                <a:ext uri="{FF2B5EF4-FFF2-40B4-BE49-F238E27FC236}">
                  <a16:creationId xmlns:a16="http://schemas.microsoft.com/office/drawing/2014/main" id="{3A6FF86E-8828-E59E-01AB-E42330E6ED93}"/>
                </a:ext>
              </a:extLst>
            </p:cNvPr>
            <p:cNvSpPr>
              <a:spLocks noChangeArrowheads="1"/>
            </p:cNvSpPr>
            <p:nvPr/>
          </p:nvSpPr>
          <p:spPr bwMode="auto">
            <a:xfrm>
              <a:off x="601663" y="3713163"/>
              <a:ext cx="74612"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24" name="Rectangle 102">
              <a:extLst>
                <a:ext uri="{FF2B5EF4-FFF2-40B4-BE49-F238E27FC236}">
                  <a16:creationId xmlns:a16="http://schemas.microsoft.com/office/drawing/2014/main" id="{CB0A344B-213E-4E65-840D-02D3526D2307}"/>
                </a:ext>
              </a:extLst>
            </p:cNvPr>
            <p:cNvSpPr>
              <a:spLocks noChangeArrowheads="1"/>
            </p:cNvSpPr>
            <p:nvPr/>
          </p:nvSpPr>
          <p:spPr bwMode="auto">
            <a:xfrm>
              <a:off x="719138"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25" name="Rectangle 103">
              <a:extLst>
                <a:ext uri="{FF2B5EF4-FFF2-40B4-BE49-F238E27FC236}">
                  <a16:creationId xmlns:a16="http://schemas.microsoft.com/office/drawing/2014/main" id="{F5F71D7A-7A03-4523-985A-2C0478CD3D73}"/>
                </a:ext>
              </a:extLst>
            </p:cNvPr>
            <p:cNvSpPr>
              <a:spLocks noChangeArrowheads="1"/>
            </p:cNvSpPr>
            <p:nvPr/>
          </p:nvSpPr>
          <p:spPr bwMode="auto">
            <a:xfrm>
              <a:off x="838200" y="3713163"/>
              <a:ext cx="74613"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grpSp>
      <p:grpSp>
        <p:nvGrpSpPr>
          <p:cNvPr id="226" name="Group 225">
            <a:extLst>
              <a:ext uri="{FF2B5EF4-FFF2-40B4-BE49-F238E27FC236}">
                <a16:creationId xmlns:a16="http://schemas.microsoft.com/office/drawing/2014/main" id="{B91AE0DA-1763-9FE3-32B7-EDB83D439006}"/>
              </a:ext>
            </a:extLst>
          </p:cNvPr>
          <p:cNvGrpSpPr>
            <a:grpSpLocks/>
          </p:cNvGrpSpPr>
          <p:nvPr/>
        </p:nvGrpSpPr>
        <p:grpSpPr bwMode="auto">
          <a:xfrm>
            <a:off x="9194600" y="2701968"/>
            <a:ext cx="423592" cy="582218"/>
            <a:chOff x="398463" y="2662238"/>
            <a:chExt cx="612775" cy="2065338"/>
          </a:xfrm>
          <a:solidFill>
            <a:schemeClr val="bg1"/>
          </a:solidFill>
        </p:grpSpPr>
        <p:sp>
          <p:nvSpPr>
            <p:cNvPr id="227" name="Freeform 87">
              <a:extLst>
                <a:ext uri="{FF2B5EF4-FFF2-40B4-BE49-F238E27FC236}">
                  <a16:creationId xmlns:a16="http://schemas.microsoft.com/office/drawing/2014/main" id="{3C2020E8-F49B-2A46-7382-A5FBCA7CE942}"/>
                </a:ext>
              </a:extLst>
            </p:cNvPr>
            <p:cNvSpPr>
              <a:spLocks/>
            </p:cNvSpPr>
            <p:nvPr/>
          </p:nvSpPr>
          <p:spPr bwMode="auto">
            <a:xfrm>
              <a:off x="398463" y="2662238"/>
              <a:ext cx="612775" cy="2065338"/>
            </a:xfrm>
            <a:custGeom>
              <a:avLst/>
              <a:gdLst>
                <a:gd name="T0" fmla="*/ 342 w 386"/>
                <a:gd name="T1" fmla="*/ 168 h 1301"/>
                <a:gd name="T2" fmla="*/ 342 w 386"/>
                <a:gd name="T3" fmla="*/ 82 h 1301"/>
                <a:gd name="T4" fmla="*/ 306 w 386"/>
                <a:gd name="T5" fmla="*/ 82 h 1301"/>
                <a:gd name="T6" fmla="*/ 306 w 386"/>
                <a:gd name="T7" fmla="*/ 0 h 1301"/>
                <a:gd name="T8" fmla="*/ 71 w 386"/>
                <a:gd name="T9" fmla="*/ 0 h 1301"/>
                <a:gd name="T10" fmla="*/ 71 w 386"/>
                <a:gd name="T11" fmla="*/ 82 h 1301"/>
                <a:gd name="T12" fmla="*/ 35 w 386"/>
                <a:gd name="T13" fmla="*/ 82 h 1301"/>
                <a:gd name="T14" fmla="*/ 35 w 386"/>
                <a:gd name="T15" fmla="*/ 168 h 1301"/>
                <a:gd name="T16" fmla="*/ 0 w 386"/>
                <a:gd name="T17" fmla="*/ 168 h 1301"/>
                <a:gd name="T18" fmla="*/ 0 w 386"/>
                <a:gd name="T19" fmla="*/ 1301 h 1301"/>
                <a:gd name="T20" fmla="*/ 386 w 386"/>
                <a:gd name="T21" fmla="*/ 1301 h 1301"/>
                <a:gd name="T22" fmla="*/ 386 w 386"/>
                <a:gd name="T23" fmla="*/ 168 h 1301"/>
                <a:gd name="T24" fmla="*/ 342 w 386"/>
                <a:gd name="T25" fmla="*/ 168 h 1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6" h="1301">
                  <a:moveTo>
                    <a:pt x="342" y="168"/>
                  </a:moveTo>
                  <a:lnTo>
                    <a:pt x="342" y="82"/>
                  </a:lnTo>
                  <a:lnTo>
                    <a:pt x="306" y="82"/>
                  </a:lnTo>
                  <a:lnTo>
                    <a:pt x="306" y="0"/>
                  </a:lnTo>
                  <a:lnTo>
                    <a:pt x="71" y="0"/>
                  </a:lnTo>
                  <a:lnTo>
                    <a:pt x="71" y="82"/>
                  </a:lnTo>
                  <a:lnTo>
                    <a:pt x="35" y="82"/>
                  </a:lnTo>
                  <a:lnTo>
                    <a:pt x="35" y="168"/>
                  </a:lnTo>
                  <a:lnTo>
                    <a:pt x="0" y="168"/>
                  </a:lnTo>
                  <a:lnTo>
                    <a:pt x="0" y="1301"/>
                  </a:lnTo>
                  <a:lnTo>
                    <a:pt x="386" y="1301"/>
                  </a:lnTo>
                  <a:lnTo>
                    <a:pt x="386" y="168"/>
                  </a:lnTo>
                  <a:lnTo>
                    <a:pt x="342" y="168"/>
                  </a:lnTo>
                  <a:close/>
                </a:path>
              </a:pathLst>
            </a:custGeom>
            <a:solidFill>
              <a:schemeClr val="bg1">
                <a:lumMod val="85000"/>
              </a:schemeClr>
            </a:solidFill>
            <a:ln>
              <a:noFill/>
            </a:ln>
          </p:spPr>
          <p:txBody>
            <a:bodyPr/>
            <a:lstStyle/>
            <a:p>
              <a:pPr eaLnBrk="1" fontAlgn="auto" hangingPunct="1">
                <a:spcBef>
                  <a:spcPts val="0"/>
                </a:spcBef>
                <a:spcAft>
                  <a:spcPts val="0"/>
                </a:spcAft>
                <a:defRPr/>
              </a:pPr>
              <a:endParaRPr lang="en-US">
                <a:latin typeface="+mn-lt"/>
              </a:endParaRPr>
            </a:p>
          </p:txBody>
        </p:sp>
        <p:sp>
          <p:nvSpPr>
            <p:cNvPr id="228" name="Rectangle 88">
              <a:extLst>
                <a:ext uri="{FF2B5EF4-FFF2-40B4-BE49-F238E27FC236}">
                  <a16:creationId xmlns:a16="http://schemas.microsoft.com/office/drawing/2014/main" id="{489D615C-C22D-20E0-7A34-C0EAC6EFBCB3}"/>
                </a:ext>
              </a:extLst>
            </p:cNvPr>
            <p:cNvSpPr>
              <a:spLocks noChangeArrowheads="1"/>
            </p:cNvSpPr>
            <p:nvPr/>
          </p:nvSpPr>
          <p:spPr bwMode="auto">
            <a:xfrm>
              <a:off x="482600"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29" name="Rectangle 89">
              <a:extLst>
                <a:ext uri="{FF2B5EF4-FFF2-40B4-BE49-F238E27FC236}">
                  <a16:creationId xmlns:a16="http://schemas.microsoft.com/office/drawing/2014/main" id="{381374A9-5E27-400C-2A5D-DC5551842053}"/>
                </a:ext>
              </a:extLst>
            </p:cNvPr>
            <p:cNvSpPr>
              <a:spLocks noChangeArrowheads="1"/>
            </p:cNvSpPr>
            <p:nvPr/>
          </p:nvSpPr>
          <p:spPr bwMode="auto">
            <a:xfrm>
              <a:off x="601663" y="3027363"/>
              <a:ext cx="74612"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30" name="Rectangle 90">
              <a:extLst>
                <a:ext uri="{FF2B5EF4-FFF2-40B4-BE49-F238E27FC236}">
                  <a16:creationId xmlns:a16="http://schemas.microsoft.com/office/drawing/2014/main" id="{7B4DE7BA-659B-66C5-1177-D4329F073EE2}"/>
                </a:ext>
              </a:extLst>
            </p:cNvPr>
            <p:cNvSpPr>
              <a:spLocks noChangeArrowheads="1"/>
            </p:cNvSpPr>
            <p:nvPr/>
          </p:nvSpPr>
          <p:spPr bwMode="auto">
            <a:xfrm>
              <a:off x="719138"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31" name="Rectangle 91">
              <a:extLst>
                <a:ext uri="{FF2B5EF4-FFF2-40B4-BE49-F238E27FC236}">
                  <a16:creationId xmlns:a16="http://schemas.microsoft.com/office/drawing/2014/main" id="{0BD212AB-EDDB-5EA1-03AD-FD9DB231CD66}"/>
                </a:ext>
              </a:extLst>
            </p:cNvPr>
            <p:cNvSpPr>
              <a:spLocks noChangeArrowheads="1"/>
            </p:cNvSpPr>
            <p:nvPr/>
          </p:nvSpPr>
          <p:spPr bwMode="auto">
            <a:xfrm>
              <a:off x="838200" y="3027363"/>
              <a:ext cx="74613"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32" name="Rectangle 92">
              <a:extLst>
                <a:ext uri="{FF2B5EF4-FFF2-40B4-BE49-F238E27FC236}">
                  <a16:creationId xmlns:a16="http://schemas.microsoft.com/office/drawing/2014/main" id="{553D5C4C-B786-A2C0-B749-93F5C0050691}"/>
                </a:ext>
              </a:extLst>
            </p:cNvPr>
            <p:cNvSpPr>
              <a:spLocks noChangeArrowheads="1"/>
            </p:cNvSpPr>
            <p:nvPr/>
          </p:nvSpPr>
          <p:spPr bwMode="auto">
            <a:xfrm>
              <a:off x="482600"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33" name="Rectangle 93">
              <a:extLst>
                <a:ext uri="{FF2B5EF4-FFF2-40B4-BE49-F238E27FC236}">
                  <a16:creationId xmlns:a16="http://schemas.microsoft.com/office/drawing/2014/main" id="{B4C57A71-2BA8-8B11-0BB4-C4443154E15C}"/>
                </a:ext>
              </a:extLst>
            </p:cNvPr>
            <p:cNvSpPr>
              <a:spLocks noChangeArrowheads="1"/>
            </p:cNvSpPr>
            <p:nvPr/>
          </p:nvSpPr>
          <p:spPr bwMode="auto">
            <a:xfrm>
              <a:off x="601663" y="32575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34" name="Rectangle 94">
              <a:extLst>
                <a:ext uri="{FF2B5EF4-FFF2-40B4-BE49-F238E27FC236}">
                  <a16:creationId xmlns:a16="http://schemas.microsoft.com/office/drawing/2014/main" id="{01C26046-85BA-03A9-D2E0-E3B2C1477520}"/>
                </a:ext>
              </a:extLst>
            </p:cNvPr>
            <p:cNvSpPr>
              <a:spLocks noChangeArrowheads="1"/>
            </p:cNvSpPr>
            <p:nvPr/>
          </p:nvSpPr>
          <p:spPr bwMode="auto">
            <a:xfrm>
              <a:off x="719138"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35" name="Rectangle 95">
              <a:extLst>
                <a:ext uri="{FF2B5EF4-FFF2-40B4-BE49-F238E27FC236}">
                  <a16:creationId xmlns:a16="http://schemas.microsoft.com/office/drawing/2014/main" id="{60429B81-95D3-DC51-4E7E-0E0FF48DD278}"/>
                </a:ext>
              </a:extLst>
            </p:cNvPr>
            <p:cNvSpPr>
              <a:spLocks noChangeArrowheads="1"/>
            </p:cNvSpPr>
            <p:nvPr/>
          </p:nvSpPr>
          <p:spPr bwMode="auto">
            <a:xfrm>
              <a:off x="838200" y="32575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36" name="Rectangle 96">
              <a:extLst>
                <a:ext uri="{FF2B5EF4-FFF2-40B4-BE49-F238E27FC236}">
                  <a16:creationId xmlns:a16="http://schemas.microsoft.com/office/drawing/2014/main" id="{B1ACF226-9B48-071B-788B-C9498D2A483F}"/>
                </a:ext>
              </a:extLst>
            </p:cNvPr>
            <p:cNvSpPr>
              <a:spLocks noChangeArrowheads="1"/>
            </p:cNvSpPr>
            <p:nvPr/>
          </p:nvSpPr>
          <p:spPr bwMode="auto">
            <a:xfrm>
              <a:off x="482600"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37" name="Rectangle 97">
              <a:extLst>
                <a:ext uri="{FF2B5EF4-FFF2-40B4-BE49-F238E27FC236}">
                  <a16:creationId xmlns:a16="http://schemas.microsoft.com/office/drawing/2014/main" id="{0821518B-8CBE-91EB-A21F-E62A7A3070F4}"/>
                </a:ext>
              </a:extLst>
            </p:cNvPr>
            <p:cNvSpPr>
              <a:spLocks noChangeArrowheads="1"/>
            </p:cNvSpPr>
            <p:nvPr/>
          </p:nvSpPr>
          <p:spPr bwMode="auto">
            <a:xfrm>
              <a:off x="601663" y="34861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38" name="Rectangle 98">
              <a:extLst>
                <a:ext uri="{FF2B5EF4-FFF2-40B4-BE49-F238E27FC236}">
                  <a16:creationId xmlns:a16="http://schemas.microsoft.com/office/drawing/2014/main" id="{B29E455D-AE45-C05A-B8BB-C10A8E116A20}"/>
                </a:ext>
              </a:extLst>
            </p:cNvPr>
            <p:cNvSpPr>
              <a:spLocks noChangeArrowheads="1"/>
            </p:cNvSpPr>
            <p:nvPr/>
          </p:nvSpPr>
          <p:spPr bwMode="auto">
            <a:xfrm>
              <a:off x="719138"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39" name="Rectangle 99">
              <a:extLst>
                <a:ext uri="{FF2B5EF4-FFF2-40B4-BE49-F238E27FC236}">
                  <a16:creationId xmlns:a16="http://schemas.microsoft.com/office/drawing/2014/main" id="{BA042922-68F5-01C0-69DC-C88B392DCE0C}"/>
                </a:ext>
              </a:extLst>
            </p:cNvPr>
            <p:cNvSpPr>
              <a:spLocks noChangeArrowheads="1"/>
            </p:cNvSpPr>
            <p:nvPr/>
          </p:nvSpPr>
          <p:spPr bwMode="auto">
            <a:xfrm>
              <a:off x="838200" y="34861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40" name="Rectangle 100">
              <a:extLst>
                <a:ext uri="{FF2B5EF4-FFF2-40B4-BE49-F238E27FC236}">
                  <a16:creationId xmlns:a16="http://schemas.microsoft.com/office/drawing/2014/main" id="{E81E1F3B-B7DF-6518-3BEA-E7B93EFDAB06}"/>
                </a:ext>
              </a:extLst>
            </p:cNvPr>
            <p:cNvSpPr>
              <a:spLocks noChangeArrowheads="1"/>
            </p:cNvSpPr>
            <p:nvPr/>
          </p:nvSpPr>
          <p:spPr bwMode="auto">
            <a:xfrm>
              <a:off x="482600"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41" name="Rectangle 101">
              <a:extLst>
                <a:ext uri="{FF2B5EF4-FFF2-40B4-BE49-F238E27FC236}">
                  <a16:creationId xmlns:a16="http://schemas.microsoft.com/office/drawing/2014/main" id="{5D080B4E-2BE6-2A2E-3C9D-A10D69F8F480}"/>
                </a:ext>
              </a:extLst>
            </p:cNvPr>
            <p:cNvSpPr>
              <a:spLocks noChangeArrowheads="1"/>
            </p:cNvSpPr>
            <p:nvPr/>
          </p:nvSpPr>
          <p:spPr bwMode="auto">
            <a:xfrm>
              <a:off x="601663" y="3713163"/>
              <a:ext cx="74612"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42" name="Rectangle 102">
              <a:extLst>
                <a:ext uri="{FF2B5EF4-FFF2-40B4-BE49-F238E27FC236}">
                  <a16:creationId xmlns:a16="http://schemas.microsoft.com/office/drawing/2014/main" id="{E70BF130-4961-E6D8-8B34-4DE69476FDD9}"/>
                </a:ext>
              </a:extLst>
            </p:cNvPr>
            <p:cNvSpPr>
              <a:spLocks noChangeArrowheads="1"/>
            </p:cNvSpPr>
            <p:nvPr/>
          </p:nvSpPr>
          <p:spPr bwMode="auto">
            <a:xfrm>
              <a:off x="719138"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43" name="Rectangle 103">
              <a:extLst>
                <a:ext uri="{FF2B5EF4-FFF2-40B4-BE49-F238E27FC236}">
                  <a16:creationId xmlns:a16="http://schemas.microsoft.com/office/drawing/2014/main" id="{13ACF0F7-DD21-5719-EAB8-527529C7E6D7}"/>
                </a:ext>
              </a:extLst>
            </p:cNvPr>
            <p:cNvSpPr>
              <a:spLocks noChangeArrowheads="1"/>
            </p:cNvSpPr>
            <p:nvPr/>
          </p:nvSpPr>
          <p:spPr bwMode="auto">
            <a:xfrm>
              <a:off x="838200" y="3713163"/>
              <a:ext cx="74613"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grpSp>
      <p:pic>
        <p:nvPicPr>
          <p:cNvPr id="247" name="Graphic 246" descr="Feather with solid fill">
            <a:extLst>
              <a:ext uri="{FF2B5EF4-FFF2-40B4-BE49-F238E27FC236}">
                <a16:creationId xmlns:a16="http://schemas.microsoft.com/office/drawing/2014/main" id="{21FB9D71-0215-D10C-9591-A117F0CA312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092844" y="4324966"/>
            <a:ext cx="609391" cy="609391"/>
          </a:xfrm>
          <a:prstGeom prst="rect">
            <a:avLst/>
          </a:prstGeom>
        </p:spPr>
      </p:pic>
      <p:pic>
        <p:nvPicPr>
          <p:cNvPr id="249" name="Graphic 248" descr="Infinity with solid fill">
            <a:extLst>
              <a:ext uri="{FF2B5EF4-FFF2-40B4-BE49-F238E27FC236}">
                <a16:creationId xmlns:a16="http://schemas.microsoft.com/office/drawing/2014/main" id="{DA24228B-EAAE-B5CD-35C6-EF07C7DFF72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079006" y="4922121"/>
            <a:ext cx="531366" cy="576083"/>
          </a:xfrm>
          <a:prstGeom prst="rect">
            <a:avLst/>
          </a:prstGeom>
        </p:spPr>
      </p:pic>
      <p:pic>
        <p:nvPicPr>
          <p:cNvPr id="251" name="Graphic 250" descr="Stacked Rocks with solid fill">
            <a:extLst>
              <a:ext uri="{FF2B5EF4-FFF2-40B4-BE49-F238E27FC236}">
                <a16:creationId xmlns:a16="http://schemas.microsoft.com/office/drawing/2014/main" id="{C54CFD79-38AF-A231-5BD0-07C85C1F206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003777" y="5495440"/>
            <a:ext cx="658399" cy="658399"/>
          </a:xfrm>
          <a:prstGeom prst="rect">
            <a:avLst/>
          </a:prstGeom>
        </p:spPr>
      </p:pic>
      <p:pic>
        <p:nvPicPr>
          <p:cNvPr id="252" name="Graphic 251" descr="Feather with solid fill">
            <a:extLst>
              <a:ext uri="{FF2B5EF4-FFF2-40B4-BE49-F238E27FC236}">
                <a16:creationId xmlns:a16="http://schemas.microsoft.com/office/drawing/2014/main" id="{7A4D721D-6C9D-D56D-D25C-E42D020FDAD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63919" y="4324965"/>
            <a:ext cx="609391" cy="609391"/>
          </a:xfrm>
          <a:prstGeom prst="rect">
            <a:avLst/>
          </a:prstGeom>
        </p:spPr>
      </p:pic>
      <p:pic>
        <p:nvPicPr>
          <p:cNvPr id="253" name="Graphic 252" descr="Feather with solid fill">
            <a:extLst>
              <a:ext uri="{FF2B5EF4-FFF2-40B4-BE49-F238E27FC236}">
                <a16:creationId xmlns:a16="http://schemas.microsoft.com/office/drawing/2014/main" id="{EA28B6C5-8AFF-02E2-080D-55569FA0310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40445" y="4324964"/>
            <a:ext cx="609391" cy="609391"/>
          </a:xfrm>
          <a:prstGeom prst="rect">
            <a:avLst/>
          </a:prstGeom>
        </p:spPr>
      </p:pic>
      <p:pic>
        <p:nvPicPr>
          <p:cNvPr id="254" name="Graphic 253" descr="Feather with solid fill">
            <a:extLst>
              <a:ext uri="{FF2B5EF4-FFF2-40B4-BE49-F238E27FC236}">
                <a16:creationId xmlns:a16="http://schemas.microsoft.com/office/drawing/2014/main" id="{9BFFEE44-CBC4-59F3-45E9-1542A4FCE8B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548799" y="4324963"/>
            <a:ext cx="609391" cy="609391"/>
          </a:xfrm>
          <a:prstGeom prst="rect">
            <a:avLst/>
          </a:prstGeom>
        </p:spPr>
      </p:pic>
      <p:pic>
        <p:nvPicPr>
          <p:cNvPr id="255" name="Graphic 254" descr="Feather with solid fill">
            <a:extLst>
              <a:ext uri="{FF2B5EF4-FFF2-40B4-BE49-F238E27FC236}">
                <a16:creationId xmlns:a16="http://schemas.microsoft.com/office/drawing/2014/main" id="{CA38C204-21AF-8C44-2F32-4CE67F7835A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022970" y="4329931"/>
            <a:ext cx="609391" cy="609391"/>
          </a:xfrm>
          <a:prstGeom prst="rect">
            <a:avLst/>
          </a:prstGeom>
        </p:spPr>
      </p:pic>
      <p:pic>
        <p:nvPicPr>
          <p:cNvPr id="256" name="Graphic 255" descr="Feather with solid fill">
            <a:extLst>
              <a:ext uri="{FF2B5EF4-FFF2-40B4-BE49-F238E27FC236}">
                <a16:creationId xmlns:a16="http://schemas.microsoft.com/office/drawing/2014/main" id="{95CEA880-B2E9-5CC8-D6D3-B543E21625B9}"/>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39014"/>
          <a:stretch/>
        </p:blipFill>
        <p:spPr>
          <a:xfrm>
            <a:off x="9015000" y="4329931"/>
            <a:ext cx="371643" cy="609391"/>
          </a:xfrm>
          <a:prstGeom prst="rect">
            <a:avLst/>
          </a:prstGeom>
        </p:spPr>
      </p:pic>
      <p:pic>
        <p:nvPicPr>
          <p:cNvPr id="257" name="Graphic 256" descr="Infinity with solid fill">
            <a:extLst>
              <a:ext uri="{FF2B5EF4-FFF2-40B4-BE49-F238E27FC236}">
                <a16:creationId xmlns:a16="http://schemas.microsoft.com/office/drawing/2014/main" id="{82F032EF-B3FF-519F-BAD7-DE497282DB2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583394" y="4928237"/>
            <a:ext cx="531366" cy="576083"/>
          </a:xfrm>
          <a:prstGeom prst="rect">
            <a:avLst/>
          </a:prstGeom>
        </p:spPr>
      </p:pic>
      <p:pic>
        <p:nvPicPr>
          <p:cNvPr id="258" name="Graphic 257" descr="Infinity with solid fill">
            <a:extLst>
              <a:ext uri="{FF2B5EF4-FFF2-40B4-BE49-F238E27FC236}">
                <a16:creationId xmlns:a16="http://schemas.microsoft.com/office/drawing/2014/main" id="{8166BB8F-E7E9-28E3-DD28-AFB29B5784D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05453" y="4922121"/>
            <a:ext cx="531366" cy="576083"/>
          </a:xfrm>
          <a:prstGeom prst="rect">
            <a:avLst/>
          </a:prstGeom>
        </p:spPr>
      </p:pic>
      <p:pic>
        <p:nvPicPr>
          <p:cNvPr id="259" name="Graphic 258" descr="Infinity with solid fill">
            <a:extLst>
              <a:ext uri="{FF2B5EF4-FFF2-40B4-BE49-F238E27FC236}">
                <a16:creationId xmlns:a16="http://schemas.microsoft.com/office/drawing/2014/main" id="{4AB00D1E-0E7B-A87E-DED8-21ADD18B13A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623946" y="4922121"/>
            <a:ext cx="531366" cy="576083"/>
          </a:xfrm>
          <a:prstGeom prst="rect">
            <a:avLst/>
          </a:prstGeom>
        </p:spPr>
      </p:pic>
      <p:pic>
        <p:nvPicPr>
          <p:cNvPr id="260" name="Graphic 259" descr="Infinity with solid fill">
            <a:extLst>
              <a:ext uri="{FF2B5EF4-FFF2-40B4-BE49-F238E27FC236}">
                <a16:creationId xmlns:a16="http://schemas.microsoft.com/office/drawing/2014/main" id="{1DC412FC-5BAD-B7C3-F187-0440220157A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125947" y="4916412"/>
            <a:ext cx="531366" cy="576083"/>
          </a:xfrm>
          <a:prstGeom prst="rect">
            <a:avLst/>
          </a:prstGeom>
        </p:spPr>
      </p:pic>
      <p:pic>
        <p:nvPicPr>
          <p:cNvPr id="261" name="Graphic 260" descr="Infinity with solid fill">
            <a:extLst>
              <a:ext uri="{FF2B5EF4-FFF2-40B4-BE49-F238E27FC236}">
                <a16:creationId xmlns:a16="http://schemas.microsoft.com/office/drawing/2014/main" id="{F3BAD376-2FCB-D405-3E2E-40EC26516E22}"/>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75026"/>
          <a:stretch/>
        </p:blipFill>
        <p:spPr>
          <a:xfrm>
            <a:off x="9136433" y="4910703"/>
            <a:ext cx="132704" cy="576083"/>
          </a:xfrm>
          <a:prstGeom prst="rect">
            <a:avLst/>
          </a:prstGeom>
        </p:spPr>
      </p:pic>
      <p:pic>
        <p:nvPicPr>
          <p:cNvPr id="262" name="Graphic 261" descr="Stacked Rocks with solid fill">
            <a:extLst>
              <a:ext uri="{FF2B5EF4-FFF2-40B4-BE49-F238E27FC236}">
                <a16:creationId xmlns:a16="http://schemas.microsoft.com/office/drawing/2014/main" id="{A7C30A91-A86A-1581-C576-B3AC36B8B4E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515403" y="5492495"/>
            <a:ext cx="658399" cy="658399"/>
          </a:xfrm>
          <a:prstGeom prst="rect">
            <a:avLst/>
          </a:prstGeom>
        </p:spPr>
      </p:pic>
      <p:pic>
        <p:nvPicPr>
          <p:cNvPr id="263" name="Graphic 262" descr="Stacked Rocks with solid fill">
            <a:extLst>
              <a:ext uri="{FF2B5EF4-FFF2-40B4-BE49-F238E27FC236}">
                <a16:creationId xmlns:a16="http://schemas.microsoft.com/office/drawing/2014/main" id="{C30E7AAF-A825-0829-37AD-BD6C3937B3E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041936" y="5479411"/>
            <a:ext cx="658399" cy="658399"/>
          </a:xfrm>
          <a:prstGeom prst="rect">
            <a:avLst/>
          </a:prstGeom>
        </p:spPr>
      </p:pic>
      <p:pic>
        <p:nvPicPr>
          <p:cNvPr id="264" name="Graphic 263" descr="Stacked Rocks with solid fill">
            <a:extLst>
              <a:ext uri="{FF2B5EF4-FFF2-40B4-BE49-F238E27FC236}">
                <a16:creationId xmlns:a16="http://schemas.microsoft.com/office/drawing/2014/main" id="{4E500884-1CCA-D8FF-FE52-42FEC793275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570557" y="5479411"/>
            <a:ext cx="658399" cy="658399"/>
          </a:xfrm>
          <a:prstGeom prst="rect">
            <a:avLst/>
          </a:prstGeom>
        </p:spPr>
      </p:pic>
      <p:pic>
        <p:nvPicPr>
          <p:cNvPr id="265" name="Graphic 264" descr="Stacked Rocks with solid fill">
            <a:extLst>
              <a:ext uri="{FF2B5EF4-FFF2-40B4-BE49-F238E27FC236}">
                <a16:creationId xmlns:a16="http://schemas.microsoft.com/office/drawing/2014/main" id="{8BEA198F-56CA-6FAE-36BE-BF8E2EBB02F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090499" y="5479411"/>
            <a:ext cx="658399" cy="658399"/>
          </a:xfrm>
          <a:prstGeom prst="rect">
            <a:avLst/>
          </a:prstGeom>
        </p:spPr>
      </p:pic>
      <p:pic>
        <p:nvPicPr>
          <p:cNvPr id="266" name="Graphic 265" descr="Stacked Rocks with solid fill">
            <a:extLst>
              <a:ext uri="{FF2B5EF4-FFF2-40B4-BE49-F238E27FC236}">
                <a16:creationId xmlns:a16="http://schemas.microsoft.com/office/drawing/2014/main" id="{5BF1E1CB-DEEB-9E04-3B06-3D45283F3274}"/>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r="47558"/>
          <a:stretch/>
        </p:blipFill>
        <p:spPr>
          <a:xfrm>
            <a:off x="8564951" y="5473428"/>
            <a:ext cx="345277" cy="658399"/>
          </a:xfrm>
          <a:prstGeom prst="rect">
            <a:avLst/>
          </a:prstGeom>
        </p:spPr>
      </p:pic>
      <p:pic>
        <p:nvPicPr>
          <p:cNvPr id="2" name="Picture 1">
            <a:extLst>
              <a:ext uri="{FF2B5EF4-FFF2-40B4-BE49-F238E27FC236}">
                <a16:creationId xmlns:a16="http://schemas.microsoft.com/office/drawing/2014/main" id="{7688D1FC-6E75-B460-DE03-60C4CA7DECFD}"/>
              </a:ext>
            </a:extLst>
          </p:cNvPr>
          <p:cNvPicPr>
            <a:picLocks noChangeAspect="1"/>
          </p:cNvPicPr>
          <p:nvPr/>
        </p:nvPicPr>
        <p:blipFill rotWithShape="1">
          <a:blip r:embed="rId15"/>
          <a:srcRect r="44085"/>
          <a:stretch/>
        </p:blipFill>
        <p:spPr>
          <a:xfrm>
            <a:off x="9273031" y="1156364"/>
            <a:ext cx="235211" cy="518205"/>
          </a:xfrm>
          <a:prstGeom prst="rect">
            <a:avLst/>
          </a:prstGeom>
        </p:spPr>
      </p:pic>
      <p:pic>
        <p:nvPicPr>
          <p:cNvPr id="31" name="Picture 30">
            <a:extLst>
              <a:ext uri="{FF2B5EF4-FFF2-40B4-BE49-F238E27FC236}">
                <a16:creationId xmlns:a16="http://schemas.microsoft.com/office/drawing/2014/main" id="{D6E1E753-4FAB-03EE-73EC-9F2D574C6B5F}"/>
              </a:ext>
            </a:extLst>
          </p:cNvPr>
          <p:cNvPicPr>
            <a:picLocks noChangeAspect="1"/>
          </p:cNvPicPr>
          <p:nvPr/>
        </p:nvPicPr>
        <p:blipFill rotWithShape="1">
          <a:blip r:embed="rId15"/>
          <a:srcRect l="1" r="21806"/>
          <a:stretch/>
        </p:blipFill>
        <p:spPr>
          <a:xfrm>
            <a:off x="9303433" y="1925407"/>
            <a:ext cx="328928" cy="518205"/>
          </a:xfrm>
          <a:prstGeom prst="rect">
            <a:avLst/>
          </a:prstGeom>
        </p:spPr>
      </p:pic>
      <p:pic>
        <p:nvPicPr>
          <p:cNvPr id="59" name="Picture 58">
            <a:extLst>
              <a:ext uri="{FF2B5EF4-FFF2-40B4-BE49-F238E27FC236}">
                <a16:creationId xmlns:a16="http://schemas.microsoft.com/office/drawing/2014/main" id="{0FB7132F-BCBA-CA2E-FD48-8EB1E90C491A}"/>
              </a:ext>
            </a:extLst>
          </p:cNvPr>
          <p:cNvPicPr>
            <a:picLocks noChangeAspect="1"/>
          </p:cNvPicPr>
          <p:nvPr/>
        </p:nvPicPr>
        <p:blipFill rotWithShape="1">
          <a:blip r:embed="rId16"/>
          <a:srcRect r="67584"/>
          <a:stretch/>
        </p:blipFill>
        <p:spPr>
          <a:xfrm>
            <a:off x="9197988" y="2697960"/>
            <a:ext cx="136361" cy="585267"/>
          </a:xfrm>
          <a:prstGeom prst="rect">
            <a:avLst/>
          </a:prstGeom>
        </p:spPr>
      </p:pic>
      <p:pic>
        <p:nvPicPr>
          <p:cNvPr id="66" name="Picture 65">
            <a:extLst>
              <a:ext uri="{FF2B5EF4-FFF2-40B4-BE49-F238E27FC236}">
                <a16:creationId xmlns:a16="http://schemas.microsoft.com/office/drawing/2014/main" id="{FE61778F-4EE6-EE56-2EE1-AB72AD6D1897}"/>
              </a:ext>
            </a:extLst>
          </p:cNvPr>
          <p:cNvPicPr>
            <a:picLocks noChangeAspect="1"/>
          </p:cNvPicPr>
          <p:nvPr/>
        </p:nvPicPr>
        <p:blipFill rotWithShape="1">
          <a:blip r:embed="rId17"/>
          <a:srcRect r="46920" b="-3808"/>
          <a:stretch/>
        </p:blipFill>
        <p:spPr>
          <a:xfrm>
            <a:off x="9236457" y="3632794"/>
            <a:ext cx="262120" cy="449337"/>
          </a:xfrm>
          <a:prstGeom prst="rect">
            <a:avLst/>
          </a:prstGeom>
        </p:spPr>
      </p:pic>
    </p:spTree>
    <p:extLst>
      <p:ext uri="{BB962C8B-B14F-4D97-AF65-F5344CB8AC3E}">
        <p14:creationId xmlns:p14="http://schemas.microsoft.com/office/powerpoint/2010/main" val="3278670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50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par>
                                <p:cTn id="8" presetID="22" presetClass="entr" presetSubtype="4" fill="hold" nodeType="withEffect">
                                  <p:stCondLst>
                                    <p:cond delay="500"/>
                                  </p:stCondLst>
                                  <p:childTnLst>
                                    <p:set>
                                      <p:cBhvr>
                                        <p:cTn id="9" dur="1" fill="hold">
                                          <p:stCondLst>
                                            <p:cond delay="0"/>
                                          </p:stCondLst>
                                        </p:cTn>
                                        <p:tgtEl>
                                          <p:spTgt spid="76"/>
                                        </p:tgtEl>
                                        <p:attrNameLst>
                                          <p:attrName>style.visibility</p:attrName>
                                        </p:attrNameLst>
                                      </p:cBhvr>
                                      <p:to>
                                        <p:strVal val="visible"/>
                                      </p:to>
                                    </p:set>
                                    <p:animEffect transition="in" filter="wipe(down)">
                                      <p:cBhvr>
                                        <p:cTn id="10" dur="500"/>
                                        <p:tgtEl>
                                          <p:spTgt spid="76"/>
                                        </p:tgtEl>
                                      </p:cBhvr>
                                    </p:animEffect>
                                  </p:childTnLst>
                                </p:cTn>
                              </p:par>
                              <p:par>
                                <p:cTn id="11" presetID="22" presetClass="entr" presetSubtype="4" fill="hold" nodeType="withEffect">
                                  <p:stCondLst>
                                    <p:cond delay="500"/>
                                  </p:stCondLst>
                                  <p:childTnLst>
                                    <p:set>
                                      <p:cBhvr>
                                        <p:cTn id="12" dur="1" fill="hold">
                                          <p:stCondLst>
                                            <p:cond delay="0"/>
                                          </p:stCondLst>
                                        </p:cTn>
                                        <p:tgtEl>
                                          <p:spTgt spid="95"/>
                                        </p:tgtEl>
                                        <p:attrNameLst>
                                          <p:attrName>style.visibility</p:attrName>
                                        </p:attrNameLst>
                                      </p:cBhvr>
                                      <p:to>
                                        <p:strVal val="visible"/>
                                      </p:to>
                                    </p:set>
                                    <p:animEffect transition="in" filter="wipe(down)">
                                      <p:cBhvr>
                                        <p:cTn id="13" dur="500"/>
                                        <p:tgtEl>
                                          <p:spTgt spid="95"/>
                                        </p:tgtEl>
                                      </p:cBhvr>
                                    </p:animEffect>
                                  </p:childTnLst>
                                </p:cTn>
                              </p:par>
                              <p:par>
                                <p:cTn id="14" presetID="22" presetClass="entr" presetSubtype="4" fill="hold" nodeType="withEffect">
                                  <p:stCondLst>
                                    <p:cond delay="500"/>
                                  </p:stCondLst>
                                  <p:childTnLst>
                                    <p:set>
                                      <p:cBhvr>
                                        <p:cTn id="15" dur="1" fill="hold">
                                          <p:stCondLst>
                                            <p:cond delay="0"/>
                                          </p:stCondLst>
                                        </p:cTn>
                                        <p:tgtEl>
                                          <p:spTgt spid="208"/>
                                        </p:tgtEl>
                                        <p:attrNameLst>
                                          <p:attrName>style.visibility</p:attrName>
                                        </p:attrNameLst>
                                      </p:cBhvr>
                                      <p:to>
                                        <p:strVal val="visible"/>
                                      </p:to>
                                    </p:set>
                                    <p:animEffect transition="in" filter="wipe(down)">
                                      <p:cBhvr>
                                        <p:cTn id="16" dur="500"/>
                                        <p:tgtEl>
                                          <p:spTgt spid="208"/>
                                        </p:tgtEl>
                                      </p:cBhvr>
                                    </p:animEffect>
                                  </p:childTnLst>
                                </p:cTn>
                              </p:par>
                              <p:par>
                                <p:cTn id="17" presetID="22" presetClass="entr" presetSubtype="4" fill="hold" nodeType="withEffect">
                                  <p:stCondLst>
                                    <p:cond delay="500"/>
                                  </p:stCondLst>
                                  <p:childTnLst>
                                    <p:set>
                                      <p:cBhvr>
                                        <p:cTn id="18" dur="1" fill="hold">
                                          <p:stCondLst>
                                            <p:cond delay="0"/>
                                          </p:stCondLst>
                                        </p:cTn>
                                        <p:tgtEl>
                                          <p:spTgt spid="226"/>
                                        </p:tgtEl>
                                        <p:attrNameLst>
                                          <p:attrName>style.visibility</p:attrName>
                                        </p:attrNameLst>
                                      </p:cBhvr>
                                      <p:to>
                                        <p:strVal val="visible"/>
                                      </p:to>
                                    </p:set>
                                    <p:animEffect transition="in" filter="wipe(down)">
                                      <p:cBhvr>
                                        <p:cTn id="19" dur="500"/>
                                        <p:tgtEl>
                                          <p:spTgt spid="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1809F47-3D4D-F462-72D9-4C8AF183E5F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616" y="0"/>
            <a:ext cx="10826915" cy="6858000"/>
          </a:xfrm>
          <a:prstGeom prst="rect">
            <a:avLst/>
          </a:prstGeom>
        </p:spPr>
      </p:pic>
      <p:sp>
        <p:nvSpPr>
          <p:cNvPr id="10" name="Rectangle 9">
            <a:extLst>
              <a:ext uri="{FF2B5EF4-FFF2-40B4-BE49-F238E27FC236}">
                <a16:creationId xmlns:a16="http://schemas.microsoft.com/office/drawing/2014/main" id="{2D98AB62-89DF-4F7A-AA39-69CE0DACB810}"/>
              </a:ext>
              <a:ext uri="{C183D7F6-B498-43B3-948B-1728B52AA6E4}">
                <adec:decorative xmlns:adec="http://schemas.microsoft.com/office/drawing/2017/decorative" val="1"/>
              </a:ext>
            </a:extLst>
          </p:cNvPr>
          <p:cNvSpPr/>
          <p:nvPr/>
        </p:nvSpPr>
        <p:spPr>
          <a:xfrm>
            <a:off x="-44615" y="0"/>
            <a:ext cx="10826915" cy="6858000"/>
          </a:xfrm>
          <a:prstGeom prst="rect">
            <a:avLst/>
          </a:prstGeom>
          <a:solidFill>
            <a:schemeClr val="tx1">
              <a:lumMod val="85000"/>
              <a:lumOff val="1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5" name="Rectangle 4"/>
          <p:cNvSpPr/>
          <p:nvPr/>
        </p:nvSpPr>
        <p:spPr>
          <a:xfrm>
            <a:off x="1035056" y="1934964"/>
            <a:ext cx="9450064" cy="230832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 sz="3600" b="1" i="0" u="none">
                <a:solidFill>
                  <a:srgbClr val="DEE9ED"/>
                </a:solidFill>
              </a:rPr>
              <a:t>THÈME </a:t>
            </a:r>
            <a:r>
              <a:rPr lang="fr" sz="3600" b="1" i="0">
                <a:solidFill>
                  <a:srgbClr val="DEE9ED"/>
                </a:solidFill>
              </a:rPr>
              <a:t>B</a:t>
            </a:r>
            <a:r>
              <a:rPr lang="fr" sz="3600" b="1" i="0" u="none">
                <a:solidFill>
                  <a:srgbClr val="DEE9ED"/>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fr" sz="3600" b="0" i="0" u="none">
                <a:solidFill>
                  <a:srgbClr val="FFFFFF"/>
                </a:solidFill>
              </a:rPr>
              <a:t>Identifier les impacts climatiques et non climatiques sur la valeur que les femmes, les filles et les personnes de diverses identités de genre autochtones tirent des poissons et de leurs habitats</a:t>
            </a:r>
          </a:p>
        </p:txBody>
      </p:sp>
      <p:sp>
        <p:nvSpPr>
          <p:cNvPr id="7" name="Rectangle 6">
            <a:extLst>
              <a:ext uri="{C183D7F6-B498-43B3-948B-1728B52AA6E4}">
                <adec:decorative xmlns:adec="http://schemas.microsoft.com/office/drawing/2017/decorative" val="1"/>
              </a:ext>
            </a:extLst>
          </p:cNvPr>
          <p:cNvSpPr/>
          <p:nvPr/>
        </p:nvSpPr>
        <p:spPr>
          <a:xfrm>
            <a:off x="11699974" y="4195762"/>
            <a:ext cx="492026" cy="2662238"/>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9411316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82766" y="236604"/>
            <a:ext cx="5762995" cy="1421928"/>
          </a:xfrm>
        </p:spPr>
        <p:txBody>
          <a:bodyPr/>
          <a:lstStyle/>
          <a:p>
            <a:r>
              <a:rPr lang="fr" sz="2400" b="1" i="0">
                <a:solidFill>
                  <a:srgbClr val="000000"/>
                </a:solidFill>
              </a:rPr>
              <a:t>Effets des changements climatiques ou des changements saisonniers des conditions météorologiques sur </a:t>
            </a:r>
            <a:r>
              <a:rPr lang="fr" sz="2400" b="1" i="0" u="sng">
                <a:solidFill>
                  <a:srgbClr val="000000"/>
                </a:solidFill>
              </a:rPr>
              <a:t>le soutien alimentaire</a:t>
            </a:r>
            <a:r>
              <a:rPr lang="fr" sz="2400" b="1" i="0">
                <a:solidFill>
                  <a:srgbClr val="000000"/>
                </a:solidFill>
              </a:rPr>
              <a:t> reçu des habitats du poisson</a:t>
            </a:r>
          </a:p>
        </p:txBody>
      </p:sp>
      <p:sp>
        <p:nvSpPr>
          <p:cNvPr id="19" name="Content Placeholder 18">
            <a:extLst>
              <a:ext uri="{FF2B5EF4-FFF2-40B4-BE49-F238E27FC236}">
                <a16:creationId xmlns:a16="http://schemas.microsoft.com/office/drawing/2014/main" id="{76579AA1-1514-439B-A63B-66513E2C1A89}"/>
              </a:ext>
            </a:extLst>
          </p:cNvPr>
          <p:cNvSpPr>
            <a:spLocks noGrp="1"/>
          </p:cNvSpPr>
          <p:nvPr>
            <p:ph sz="quarter" idx="11"/>
          </p:nvPr>
        </p:nvSpPr>
        <p:spPr>
          <a:xfrm>
            <a:off x="7137917" y="317923"/>
            <a:ext cx="4973217" cy="741620"/>
          </a:xfrm>
        </p:spPr>
        <p:txBody>
          <a:bodyPr/>
          <a:lstStyle/>
          <a:p>
            <a:r>
              <a:rPr lang="fr" sz="1200" b="0" i="0">
                <a:solidFill>
                  <a:srgbClr val="000000"/>
                </a:solidFill>
              </a:rPr>
              <a:t>Au sein de votre communauté ou dans d'autres communautés, comment le changement climatique ou les changements saisonniers du temps ont-ils affecté le soutien alimentaire que les femmes, les filles et les personnes de diverses identités de genre autochtones reçoivent des habitats du poisson ?</a:t>
            </a:r>
          </a:p>
        </p:txBody>
      </p:sp>
      <p:graphicFrame>
        <p:nvGraphicFramePr>
          <p:cNvPr id="13" name="Chart 1" descr="Chart showing XX% support, XX% somewhat support, XX% somewhat oppose and XX% oppose; XX% are unsure">
            <a:extLst>
              <a:ext uri="{FF2B5EF4-FFF2-40B4-BE49-F238E27FC236}">
                <a16:creationId xmlns:a16="http://schemas.microsoft.com/office/drawing/2014/main" id="{EFDE17F1-A2A7-44B3-B78F-8BF766F68737}"/>
              </a:ext>
            </a:extLst>
          </p:cNvPr>
          <p:cNvGraphicFramePr>
            <a:graphicFrameLocks/>
          </p:cNvGraphicFramePr>
          <p:nvPr>
            <p:extLst>
              <p:ext uri="{D42A27DB-BD31-4B8C-83A1-F6EECF244321}">
                <p14:modId xmlns:p14="http://schemas.microsoft.com/office/powerpoint/2010/main" val="1404807875"/>
              </p:ext>
            </p:extLst>
          </p:nvPr>
        </p:nvGraphicFramePr>
        <p:xfrm>
          <a:off x="182767" y="1602351"/>
          <a:ext cx="5191990" cy="4276736"/>
        </p:xfrm>
        <a:graphic>
          <a:graphicData uri="http://schemas.openxmlformats.org/drawingml/2006/chart">
            <c:chart xmlns:c="http://schemas.openxmlformats.org/drawingml/2006/chart" xmlns:r="http://schemas.openxmlformats.org/officeDocument/2006/relationships" r:id="rId2"/>
          </a:graphicData>
        </a:graphic>
      </p:graphicFrame>
      <p:sp>
        <p:nvSpPr>
          <p:cNvPr id="14" name="Rectangle 13">
            <a:extLst>
              <a:ext uri="{FF2B5EF4-FFF2-40B4-BE49-F238E27FC236}">
                <a16:creationId xmlns:a16="http://schemas.microsoft.com/office/drawing/2014/main" id="{6B55390C-4F5C-4646-BE0B-ADEAD5CBC683}"/>
              </a:ext>
            </a:extLst>
          </p:cNvPr>
          <p:cNvSpPr/>
          <p:nvPr/>
        </p:nvSpPr>
        <p:spPr>
          <a:xfrm>
            <a:off x="182766" y="5970130"/>
            <a:ext cx="5234631" cy="246221"/>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 sz="1000" b="0" i="0">
                <a:solidFill>
                  <a:srgbClr val="000000"/>
                </a:solidFill>
              </a:rPr>
              <a:t>*Les graphiques peuvent ne pas correspondre à 100 en raison de l'arrondissement.</a:t>
            </a:r>
          </a:p>
        </p:txBody>
      </p:sp>
      <p:sp>
        <p:nvSpPr>
          <p:cNvPr id="10" name="Content Placeholder 12">
            <a:extLst>
              <a:ext uri="{FF2B5EF4-FFF2-40B4-BE49-F238E27FC236}">
                <a16:creationId xmlns:a16="http://schemas.microsoft.com/office/drawing/2014/main" id="{2A7BD86B-1AAB-2B95-CAD4-DDBFC041E719}"/>
              </a:ext>
            </a:extLst>
          </p:cNvPr>
          <p:cNvSpPr txBox="1">
            <a:spLocks/>
          </p:cNvSpPr>
          <p:nvPr/>
        </p:nvSpPr>
        <p:spPr>
          <a:xfrm>
            <a:off x="251927" y="6303911"/>
            <a:ext cx="9214571" cy="39057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lumMod val="65000"/>
                    <a:lumOff val="35000"/>
                  </a:schemeClr>
                </a:solidFill>
                <a:latin typeface="Calibri" panose="020F0502020204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65000"/>
                    <a:lumOff val="35000"/>
                  </a:schemeClr>
                </a:solidFill>
                <a:latin typeface="Calibri" panose="020F050202020403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400" kern="1200">
                <a:solidFill>
                  <a:schemeClr val="tx1">
                    <a:lumMod val="65000"/>
                    <a:lumOff val="35000"/>
                  </a:schemeClr>
                </a:solidFill>
                <a:latin typeface="Calibri" panose="020F050202020403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lumMod val="65000"/>
                    <a:lumOff val="35000"/>
                  </a:schemeClr>
                </a:solidFill>
                <a:latin typeface="Calibri" panose="020F050202020403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lumMod val="65000"/>
                    <a:lumOff val="35000"/>
                  </a:schemeClr>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fr" sz="1000" b="0" i="0">
                <a:solidFill>
                  <a:srgbClr val="000000"/>
                </a:solidFill>
              </a:rPr>
              <a:t>Source: Association des femmes autochtones du Canada (AFAC), sondage en ligne hébergé sur Simple Survey lancé au début de septembre 2022 et fermé le 30 septembre 2022, n = 245</a:t>
            </a:r>
          </a:p>
        </p:txBody>
      </p:sp>
      <p:sp>
        <p:nvSpPr>
          <p:cNvPr id="2" name="Freeform 2">
            <a:extLst>
              <a:ext uri="{FF2B5EF4-FFF2-40B4-BE49-F238E27FC236}">
                <a16:creationId xmlns:a16="http://schemas.microsoft.com/office/drawing/2014/main" id="{9F365FEA-6618-69A8-8BEF-08FC4A3AB3F4}"/>
              </a:ext>
            </a:extLst>
          </p:cNvPr>
          <p:cNvSpPr>
            <a:spLocks noChangeArrowheads="1"/>
          </p:cNvSpPr>
          <p:nvPr/>
        </p:nvSpPr>
        <p:spPr bwMode="auto">
          <a:xfrm>
            <a:off x="9440748" y="2776707"/>
            <a:ext cx="548552" cy="534119"/>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solidFill>
            <a:schemeClr val="bg1">
              <a:lumMod val="95000"/>
            </a:schemeClr>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latin typeface="Calibri Light"/>
            </a:endParaRPr>
          </a:p>
        </p:txBody>
      </p:sp>
      <p:grpSp>
        <p:nvGrpSpPr>
          <p:cNvPr id="11" name="Group 10">
            <a:extLst>
              <a:ext uri="{FF2B5EF4-FFF2-40B4-BE49-F238E27FC236}">
                <a16:creationId xmlns:a16="http://schemas.microsoft.com/office/drawing/2014/main" id="{F4F9F205-916E-93BC-329F-F60DB78964B8}"/>
              </a:ext>
            </a:extLst>
          </p:cNvPr>
          <p:cNvGrpSpPr/>
          <p:nvPr/>
        </p:nvGrpSpPr>
        <p:grpSpPr>
          <a:xfrm>
            <a:off x="9367299" y="2717633"/>
            <a:ext cx="668598" cy="650921"/>
            <a:chOff x="1119258" y="2257147"/>
            <a:chExt cx="1868076" cy="1868076"/>
          </a:xfrm>
          <a:solidFill>
            <a:srgbClr val="2F5597"/>
          </a:solidFill>
        </p:grpSpPr>
        <p:sp>
          <p:nvSpPr>
            <p:cNvPr id="12" name="Freeform 6">
              <a:extLst>
                <a:ext uri="{FF2B5EF4-FFF2-40B4-BE49-F238E27FC236}">
                  <a16:creationId xmlns:a16="http://schemas.microsoft.com/office/drawing/2014/main" id="{A35E13B9-28CC-D7A1-988D-F5D612CDD742}"/>
                </a:ext>
              </a:extLst>
            </p:cNvPr>
            <p:cNvSpPr>
              <a:spLocks/>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5" name="Freeform 7">
              <a:extLst>
                <a:ext uri="{FF2B5EF4-FFF2-40B4-BE49-F238E27FC236}">
                  <a16:creationId xmlns:a16="http://schemas.microsoft.com/office/drawing/2014/main" id="{3938E7CB-AF5D-F6CB-0EF0-28AA1C5D8A42}"/>
                </a:ext>
              </a:extLst>
            </p:cNvPr>
            <p:cNvSpPr>
              <a:spLocks/>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6" name="Freeform 8">
              <a:extLst>
                <a:ext uri="{FF2B5EF4-FFF2-40B4-BE49-F238E27FC236}">
                  <a16:creationId xmlns:a16="http://schemas.microsoft.com/office/drawing/2014/main" id="{3CD167DD-451E-56EE-F32D-C21C90FFEA58}"/>
                </a:ext>
              </a:extLst>
            </p:cNvPr>
            <p:cNvSpPr>
              <a:spLocks/>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7" name="Freeform 9">
              <a:extLst>
                <a:ext uri="{FF2B5EF4-FFF2-40B4-BE49-F238E27FC236}">
                  <a16:creationId xmlns:a16="http://schemas.microsoft.com/office/drawing/2014/main" id="{E91811F1-7A04-E007-4F32-9908651FA919}"/>
                </a:ext>
              </a:extLst>
            </p:cNvPr>
            <p:cNvSpPr>
              <a:spLocks/>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8" name="Freeform 10">
              <a:extLst>
                <a:ext uri="{FF2B5EF4-FFF2-40B4-BE49-F238E27FC236}">
                  <a16:creationId xmlns:a16="http://schemas.microsoft.com/office/drawing/2014/main" id="{E90B46C5-297E-718A-F55A-F91C6EF8675E}"/>
                </a:ext>
              </a:extLst>
            </p:cNvPr>
            <p:cNvSpPr>
              <a:spLocks/>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0" name="Freeform 11">
              <a:extLst>
                <a:ext uri="{FF2B5EF4-FFF2-40B4-BE49-F238E27FC236}">
                  <a16:creationId xmlns:a16="http://schemas.microsoft.com/office/drawing/2014/main" id="{161E1820-D644-694B-0ED6-DEDE4C4DBFCF}"/>
                </a:ext>
              </a:extLst>
            </p:cNvPr>
            <p:cNvSpPr>
              <a:spLocks/>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1" name="Freeform 12">
              <a:extLst>
                <a:ext uri="{FF2B5EF4-FFF2-40B4-BE49-F238E27FC236}">
                  <a16:creationId xmlns:a16="http://schemas.microsoft.com/office/drawing/2014/main" id="{137EAF4B-883E-8D92-40A6-E65F48DF8A31}"/>
                </a:ext>
              </a:extLst>
            </p:cNvPr>
            <p:cNvSpPr>
              <a:spLocks/>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2" name="Freeform 13">
              <a:extLst>
                <a:ext uri="{FF2B5EF4-FFF2-40B4-BE49-F238E27FC236}">
                  <a16:creationId xmlns:a16="http://schemas.microsoft.com/office/drawing/2014/main" id="{95B6D12B-CE5D-54F3-6B30-FB3CC074D398}"/>
                </a:ext>
              </a:extLst>
            </p:cNvPr>
            <p:cNvSpPr>
              <a:spLocks/>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3" name="Freeform 14">
              <a:extLst>
                <a:ext uri="{FF2B5EF4-FFF2-40B4-BE49-F238E27FC236}">
                  <a16:creationId xmlns:a16="http://schemas.microsoft.com/office/drawing/2014/main" id="{795019CF-AE5A-5D6A-4F22-C94C5B5C9288}"/>
                </a:ext>
              </a:extLst>
            </p:cNvPr>
            <p:cNvSpPr>
              <a:spLocks/>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4" name="Freeform 15">
              <a:extLst>
                <a:ext uri="{FF2B5EF4-FFF2-40B4-BE49-F238E27FC236}">
                  <a16:creationId xmlns:a16="http://schemas.microsoft.com/office/drawing/2014/main" id="{10D11C05-BFF3-A6D6-84A2-C418A664540D}"/>
                </a:ext>
              </a:extLst>
            </p:cNvPr>
            <p:cNvSpPr>
              <a:spLocks/>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5" name="Freeform 16">
              <a:extLst>
                <a:ext uri="{FF2B5EF4-FFF2-40B4-BE49-F238E27FC236}">
                  <a16:creationId xmlns:a16="http://schemas.microsoft.com/office/drawing/2014/main" id="{73E40B6A-9D3E-16D0-80C8-C27173E7EFB6}"/>
                </a:ext>
              </a:extLst>
            </p:cNvPr>
            <p:cNvSpPr>
              <a:spLocks/>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6" name="Freeform 17">
              <a:extLst>
                <a:ext uri="{FF2B5EF4-FFF2-40B4-BE49-F238E27FC236}">
                  <a16:creationId xmlns:a16="http://schemas.microsoft.com/office/drawing/2014/main" id="{B39E920B-0CA6-2490-EEC5-26C3D10279D5}"/>
                </a:ext>
              </a:extLst>
            </p:cNvPr>
            <p:cNvSpPr>
              <a:spLocks/>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grpSp>
      <p:sp>
        <p:nvSpPr>
          <p:cNvPr id="27" name="Freeform 2">
            <a:extLst>
              <a:ext uri="{FF2B5EF4-FFF2-40B4-BE49-F238E27FC236}">
                <a16:creationId xmlns:a16="http://schemas.microsoft.com/office/drawing/2014/main" id="{910D4E52-BE4F-2CF9-49FC-B176494575B2}"/>
              </a:ext>
            </a:extLst>
          </p:cNvPr>
          <p:cNvSpPr>
            <a:spLocks noChangeArrowheads="1"/>
          </p:cNvSpPr>
          <p:nvPr/>
        </p:nvSpPr>
        <p:spPr bwMode="auto">
          <a:xfrm>
            <a:off x="9440748" y="3595645"/>
            <a:ext cx="548552" cy="534119"/>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solidFill>
            <a:schemeClr val="bg1">
              <a:lumMod val="95000"/>
            </a:schemeClr>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latin typeface="Calibri Light"/>
            </a:endParaRPr>
          </a:p>
        </p:txBody>
      </p:sp>
      <p:grpSp>
        <p:nvGrpSpPr>
          <p:cNvPr id="28" name="Group 27">
            <a:extLst>
              <a:ext uri="{FF2B5EF4-FFF2-40B4-BE49-F238E27FC236}">
                <a16:creationId xmlns:a16="http://schemas.microsoft.com/office/drawing/2014/main" id="{75D21254-2BA8-7A69-73CB-D771EE80DC0B}"/>
              </a:ext>
            </a:extLst>
          </p:cNvPr>
          <p:cNvGrpSpPr/>
          <p:nvPr/>
        </p:nvGrpSpPr>
        <p:grpSpPr>
          <a:xfrm>
            <a:off x="9367299" y="3545807"/>
            <a:ext cx="668598" cy="650921"/>
            <a:chOff x="1119258" y="2257147"/>
            <a:chExt cx="1868076" cy="1868076"/>
          </a:xfrm>
          <a:solidFill>
            <a:srgbClr val="2F5597"/>
          </a:solidFill>
        </p:grpSpPr>
        <p:sp>
          <p:nvSpPr>
            <p:cNvPr id="29" name="Freeform 6">
              <a:extLst>
                <a:ext uri="{FF2B5EF4-FFF2-40B4-BE49-F238E27FC236}">
                  <a16:creationId xmlns:a16="http://schemas.microsoft.com/office/drawing/2014/main" id="{2E826F2F-83F6-2AA3-CE47-F98A832F170C}"/>
                </a:ext>
              </a:extLst>
            </p:cNvPr>
            <p:cNvSpPr>
              <a:spLocks/>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30" name="Freeform 7">
              <a:extLst>
                <a:ext uri="{FF2B5EF4-FFF2-40B4-BE49-F238E27FC236}">
                  <a16:creationId xmlns:a16="http://schemas.microsoft.com/office/drawing/2014/main" id="{0C3C848D-27E5-5172-3A7E-7EB56CFF5E43}"/>
                </a:ext>
              </a:extLst>
            </p:cNvPr>
            <p:cNvSpPr>
              <a:spLocks/>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31" name="Freeform 8">
              <a:extLst>
                <a:ext uri="{FF2B5EF4-FFF2-40B4-BE49-F238E27FC236}">
                  <a16:creationId xmlns:a16="http://schemas.microsoft.com/office/drawing/2014/main" id="{6E29F1E4-4039-D139-052A-BD8F4FE5CD7B}"/>
                </a:ext>
              </a:extLst>
            </p:cNvPr>
            <p:cNvSpPr>
              <a:spLocks/>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32" name="Freeform 9">
              <a:extLst>
                <a:ext uri="{FF2B5EF4-FFF2-40B4-BE49-F238E27FC236}">
                  <a16:creationId xmlns:a16="http://schemas.microsoft.com/office/drawing/2014/main" id="{6C608664-192A-5BD0-48FA-9C1C1E6AD1F8}"/>
                </a:ext>
              </a:extLst>
            </p:cNvPr>
            <p:cNvSpPr>
              <a:spLocks/>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33" name="Freeform 10">
              <a:extLst>
                <a:ext uri="{FF2B5EF4-FFF2-40B4-BE49-F238E27FC236}">
                  <a16:creationId xmlns:a16="http://schemas.microsoft.com/office/drawing/2014/main" id="{D6399EB8-64D2-24B5-2BDE-5083A5FFA5BD}"/>
                </a:ext>
              </a:extLst>
            </p:cNvPr>
            <p:cNvSpPr>
              <a:spLocks/>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34" name="Freeform 11">
              <a:extLst>
                <a:ext uri="{FF2B5EF4-FFF2-40B4-BE49-F238E27FC236}">
                  <a16:creationId xmlns:a16="http://schemas.microsoft.com/office/drawing/2014/main" id="{89416750-C2A5-9D18-B026-48736400CCA5}"/>
                </a:ext>
              </a:extLst>
            </p:cNvPr>
            <p:cNvSpPr>
              <a:spLocks/>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35" name="Freeform 12">
              <a:extLst>
                <a:ext uri="{FF2B5EF4-FFF2-40B4-BE49-F238E27FC236}">
                  <a16:creationId xmlns:a16="http://schemas.microsoft.com/office/drawing/2014/main" id="{30E34FD2-EA2B-0A63-2A39-623364706B3F}"/>
                </a:ext>
              </a:extLst>
            </p:cNvPr>
            <p:cNvSpPr>
              <a:spLocks/>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36" name="Freeform 13">
              <a:extLst>
                <a:ext uri="{FF2B5EF4-FFF2-40B4-BE49-F238E27FC236}">
                  <a16:creationId xmlns:a16="http://schemas.microsoft.com/office/drawing/2014/main" id="{C0F50D14-11D7-8571-4404-4F5A217C4B57}"/>
                </a:ext>
              </a:extLst>
            </p:cNvPr>
            <p:cNvSpPr>
              <a:spLocks/>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37" name="Freeform 14">
              <a:extLst>
                <a:ext uri="{FF2B5EF4-FFF2-40B4-BE49-F238E27FC236}">
                  <a16:creationId xmlns:a16="http://schemas.microsoft.com/office/drawing/2014/main" id="{68C0A7AF-2809-7DFC-7D72-A64FCA72EE12}"/>
                </a:ext>
              </a:extLst>
            </p:cNvPr>
            <p:cNvSpPr>
              <a:spLocks/>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38" name="Freeform 15">
              <a:extLst>
                <a:ext uri="{FF2B5EF4-FFF2-40B4-BE49-F238E27FC236}">
                  <a16:creationId xmlns:a16="http://schemas.microsoft.com/office/drawing/2014/main" id="{54FA5937-B96F-433E-1DAA-091BBE413CB0}"/>
                </a:ext>
              </a:extLst>
            </p:cNvPr>
            <p:cNvSpPr>
              <a:spLocks/>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39" name="Freeform 16">
              <a:extLst>
                <a:ext uri="{FF2B5EF4-FFF2-40B4-BE49-F238E27FC236}">
                  <a16:creationId xmlns:a16="http://schemas.microsoft.com/office/drawing/2014/main" id="{F5F60279-DF7B-3D51-FB9C-2F679CC7A59D}"/>
                </a:ext>
              </a:extLst>
            </p:cNvPr>
            <p:cNvSpPr>
              <a:spLocks/>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40" name="Freeform 17">
              <a:extLst>
                <a:ext uri="{FF2B5EF4-FFF2-40B4-BE49-F238E27FC236}">
                  <a16:creationId xmlns:a16="http://schemas.microsoft.com/office/drawing/2014/main" id="{32F5D19D-174C-18D1-96F0-8753E6C41355}"/>
                </a:ext>
              </a:extLst>
            </p:cNvPr>
            <p:cNvSpPr>
              <a:spLocks/>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grpSp>
      <p:sp>
        <p:nvSpPr>
          <p:cNvPr id="41" name="Freeform 2">
            <a:extLst>
              <a:ext uri="{FF2B5EF4-FFF2-40B4-BE49-F238E27FC236}">
                <a16:creationId xmlns:a16="http://schemas.microsoft.com/office/drawing/2014/main" id="{464C5A50-793D-7549-6BE9-44BE0810B4D5}"/>
              </a:ext>
            </a:extLst>
          </p:cNvPr>
          <p:cNvSpPr>
            <a:spLocks noChangeArrowheads="1"/>
          </p:cNvSpPr>
          <p:nvPr/>
        </p:nvSpPr>
        <p:spPr bwMode="auto">
          <a:xfrm>
            <a:off x="9440748" y="1955871"/>
            <a:ext cx="548552" cy="534119"/>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solidFill>
            <a:schemeClr val="bg1">
              <a:lumMod val="95000"/>
            </a:schemeClr>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latin typeface="Calibri Light"/>
            </a:endParaRPr>
          </a:p>
        </p:txBody>
      </p:sp>
      <p:grpSp>
        <p:nvGrpSpPr>
          <p:cNvPr id="42" name="Group 41">
            <a:extLst>
              <a:ext uri="{FF2B5EF4-FFF2-40B4-BE49-F238E27FC236}">
                <a16:creationId xmlns:a16="http://schemas.microsoft.com/office/drawing/2014/main" id="{51020117-AFE8-1141-9676-D6C6F69AE029}"/>
              </a:ext>
            </a:extLst>
          </p:cNvPr>
          <p:cNvGrpSpPr/>
          <p:nvPr/>
        </p:nvGrpSpPr>
        <p:grpSpPr>
          <a:xfrm>
            <a:off x="9367299" y="1896797"/>
            <a:ext cx="668598" cy="650921"/>
            <a:chOff x="1119258" y="2257147"/>
            <a:chExt cx="1868076" cy="1868076"/>
          </a:xfrm>
          <a:solidFill>
            <a:srgbClr val="2F5597"/>
          </a:solidFill>
        </p:grpSpPr>
        <p:sp>
          <p:nvSpPr>
            <p:cNvPr id="43" name="Freeform 6">
              <a:extLst>
                <a:ext uri="{FF2B5EF4-FFF2-40B4-BE49-F238E27FC236}">
                  <a16:creationId xmlns:a16="http://schemas.microsoft.com/office/drawing/2014/main" id="{C707DC4E-8C3C-53FB-D334-E98A5AA3E475}"/>
                </a:ext>
              </a:extLst>
            </p:cNvPr>
            <p:cNvSpPr>
              <a:spLocks/>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44" name="Freeform 7">
              <a:extLst>
                <a:ext uri="{FF2B5EF4-FFF2-40B4-BE49-F238E27FC236}">
                  <a16:creationId xmlns:a16="http://schemas.microsoft.com/office/drawing/2014/main" id="{C1E092B8-255A-1EE8-9C0F-525F48409F9E}"/>
                </a:ext>
              </a:extLst>
            </p:cNvPr>
            <p:cNvSpPr>
              <a:spLocks/>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45" name="Freeform 8">
              <a:extLst>
                <a:ext uri="{FF2B5EF4-FFF2-40B4-BE49-F238E27FC236}">
                  <a16:creationId xmlns:a16="http://schemas.microsoft.com/office/drawing/2014/main" id="{4C776804-6DD3-077A-4EF1-1DFC08413470}"/>
                </a:ext>
              </a:extLst>
            </p:cNvPr>
            <p:cNvSpPr>
              <a:spLocks/>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46" name="Freeform 9">
              <a:extLst>
                <a:ext uri="{FF2B5EF4-FFF2-40B4-BE49-F238E27FC236}">
                  <a16:creationId xmlns:a16="http://schemas.microsoft.com/office/drawing/2014/main" id="{9D977D61-0581-2FF9-94E1-3CF94C6F7BD6}"/>
                </a:ext>
              </a:extLst>
            </p:cNvPr>
            <p:cNvSpPr>
              <a:spLocks/>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47" name="Freeform 10">
              <a:extLst>
                <a:ext uri="{FF2B5EF4-FFF2-40B4-BE49-F238E27FC236}">
                  <a16:creationId xmlns:a16="http://schemas.microsoft.com/office/drawing/2014/main" id="{A853915E-FA62-2290-B7D1-5063AAC8AC84}"/>
                </a:ext>
              </a:extLst>
            </p:cNvPr>
            <p:cNvSpPr>
              <a:spLocks/>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48" name="Freeform 11">
              <a:extLst>
                <a:ext uri="{FF2B5EF4-FFF2-40B4-BE49-F238E27FC236}">
                  <a16:creationId xmlns:a16="http://schemas.microsoft.com/office/drawing/2014/main" id="{BB2DC6C8-2F82-AA72-07A9-93F77BC9C255}"/>
                </a:ext>
              </a:extLst>
            </p:cNvPr>
            <p:cNvSpPr>
              <a:spLocks/>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49" name="Freeform 12">
              <a:extLst>
                <a:ext uri="{FF2B5EF4-FFF2-40B4-BE49-F238E27FC236}">
                  <a16:creationId xmlns:a16="http://schemas.microsoft.com/office/drawing/2014/main" id="{867C620B-7DD9-6165-70F6-EC0D817941D6}"/>
                </a:ext>
              </a:extLst>
            </p:cNvPr>
            <p:cNvSpPr>
              <a:spLocks/>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50" name="Freeform 13">
              <a:extLst>
                <a:ext uri="{FF2B5EF4-FFF2-40B4-BE49-F238E27FC236}">
                  <a16:creationId xmlns:a16="http://schemas.microsoft.com/office/drawing/2014/main" id="{3334E84E-DB7D-A11B-188B-CAFF10CA5F83}"/>
                </a:ext>
              </a:extLst>
            </p:cNvPr>
            <p:cNvSpPr>
              <a:spLocks/>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51" name="Freeform 14">
              <a:extLst>
                <a:ext uri="{FF2B5EF4-FFF2-40B4-BE49-F238E27FC236}">
                  <a16:creationId xmlns:a16="http://schemas.microsoft.com/office/drawing/2014/main" id="{FA0250E9-ACB1-C728-F064-0E78CC6813D2}"/>
                </a:ext>
              </a:extLst>
            </p:cNvPr>
            <p:cNvSpPr>
              <a:spLocks/>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52" name="Freeform 15">
              <a:extLst>
                <a:ext uri="{FF2B5EF4-FFF2-40B4-BE49-F238E27FC236}">
                  <a16:creationId xmlns:a16="http://schemas.microsoft.com/office/drawing/2014/main" id="{317598BA-E0B1-7E1D-FE46-05E9FD3AE892}"/>
                </a:ext>
              </a:extLst>
            </p:cNvPr>
            <p:cNvSpPr>
              <a:spLocks/>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53" name="Freeform 16">
              <a:extLst>
                <a:ext uri="{FF2B5EF4-FFF2-40B4-BE49-F238E27FC236}">
                  <a16:creationId xmlns:a16="http://schemas.microsoft.com/office/drawing/2014/main" id="{749FD5B0-9996-052F-6E05-3DB134FE8CC8}"/>
                </a:ext>
              </a:extLst>
            </p:cNvPr>
            <p:cNvSpPr>
              <a:spLocks/>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54" name="Freeform 17">
              <a:extLst>
                <a:ext uri="{FF2B5EF4-FFF2-40B4-BE49-F238E27FC236}">
                  <a16:creationId xmlns:a16="http://schemas.microsoft.com/office/drawing/2014/main" id="{A3459C03-8919-26F6-7962-026FEFA69FD4}"/>
                </a:ext>
              </a:extLst>
            </p:cNvPr>
            <p:cNvSpPr>
              <a:spLocks/>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grpSp>
      <p:sp>
        <p:nvSpPr>
          <p:cNvPr id="55" name="Rectangle 54">
            <a:extLst>
              <a:ext uri="{FF2B5EF4-FFF2-40B4-BE49-F238E27FC236}">
                <a16:creationId xmlns:a16="http://schemas.microsoft.com/office/drawing/2014/main" id="{B99C2602-1F3F-3037-70A1-BB4048F1A0D1}"/>
              </a:ext>
              <a:ext uri="{C183D7F6-B498-43B3-948B-1728B52AA6E4}">
                <adec:decorative xmlns:adec="http://schemas.microsoft.com/office/drawing/2017/decorative" val="1"/>
              </a:ext>
            </a:extLst>
          </p:cNvPr>
          <p:cNvSpPr/>
          <p:nvPr/>
        </p:nvSpPr>
        <p:spPr>
          <a:xfrm>
            <a:off x="6096000" y="1195587"/>
            <a:ext cx="468198" cy="4862185"/>
          </a:xfrm>
          <a:prstGeom prst="rect">
            <a:avLst/>
          </a:prstGeom>
          <a:solidFill>
            <a:srgbClr val="2F5597"/>
          </a:solidFill>
          <a:ln>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fr" sz="1600" b="1" i="0" u="sng">
                <a:solidFill>
                  <a:srgbClr val="FFFFFF"/>
                </a:solidFill>
              </a:rPr>
              <a:t>Baisse </a:t>
            </a:r>
            <a:r>
              <a:rPr lang="fr" sz="1600" b="1" i="0">
                <a:solidFill>
                  <a:srgbClr val="FFFFFF"/>
                </a:solidFill>
              </a:rPr>
              <a:t>du soutien alimentaire</a:t>
            </a:r>
          </a:p>
        </p:txBody>
      </p:sp>
      <p:sp>
        <p:nvSpPr>
          <p:cNvPr id="56" name="Freeform 2">
            <a:extLst>
              <a:ext uri="{FF2B5EF4-FFF2-40B4-BE49-F238E27FC236}">
                <a16:creationId xmlns:a16="http://schemas.microsoft.com/office/drawing/2014/main" id="{309802EE-EE19-F6A9-9DAF-41AEB09BBAF7}"/>
              </a:ext>
            </a:extLst>
          </p:cNvPr>
          <p:cNvSpPr>
            <a:spLocks noChangeArrowheads="1"/>
          </p:cNvSpPr>
          <p:nvPr/>
        </p:nvSpPr>
        <p:spPr bwMode="auto">
          <a:xfrm>
            <a:off x="9440748" y="1222832"/>
            <a:ext cx="548552" cy="534119"/>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solidFill>
            <a:schemeClr val="bg1">
              <a:lumMod val="95000"/>
            </a:schemeClr>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latin typeface="Calibri Light"/>
            </a:endParaRPr>
          </a:p>
        </p:txBody>
      </p:sp>
      <p:grpSp>
        <p:nvGrpSpPr>
          <p:cNvPr id="57" name="Group 56">
            <a:extLst>
              <a:ext uri="{FF2B5EF4-FFF2-40B4-BE49-F238E27FC236}">
                <a16:creationId xmlns:a16="http://schemas.microsoft.com/office/drawing/2014/main" id="{4843736D-FA43-D60B-F255-D98489017B7A}"/>
              </a:ext>
            </a:extLst>
          </p:cNvPr>
          <p:cNvGrpSpPr/>
          <p:nvPr/>
        </p:nvGrpSpPr>
        <p:grpSpPr>
          <a:xfrm>
            <a:off x="9367299" y="1163758"/>
            <a:ext cx="668598" cy="650921"/>
            <a:chOff x="1119258" y="2257147"/>
            <a:chExt cx="1868076" cy="1868076"/>
          </a:xfrm>
          <a:solidFill>
            <a:srgbClr val="2F5597"/>
          </a:solidFill>
        </p:grpSpPr>
        <p:sp>
          <p:nvSpPr>
            <p:cNvPr id="58" name="Freeform 6">
              <a:extLst>
                <a:ext uri="{FF2B5EF4-FFF2-40B4-BE49-F238E27FC236}">
                  <a16:creationId xmlns:a16="http://schemas.microsoft.com/office/drawing/2014/main" id="{4FE1ED5A-15FA-88E3-B75E-24B430E05ABD}"/>
                </a:ext>
              </a:extLst>
            </p:cNvPr>
            <p:cNvSpPr>
              <a:spLocks/>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59" name="Freeform 7">
              <a:extLst>
                <a:ext uri="{FF2B5EF4-FFF2-40B4-BE49-F238E27FC236}">
                  <a16:creationId xmlns:a16="http://schemas.microsoft.com/office/drawing/2014/main" id="{0268CD1D-A606-B8C7-CD2A-F75FA0007538}"/>
                </a:ext>
              </a:extLst>
            </p:cNvPr>
            <p:cNvSpPr>
              <a:spLocks/>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60" name="Freeform 8">
              <a:extLst>
                <a:ext uri="{FF2B5EF4-FFF2-40B4-BE49-F238E27FC236}">
                  <a16:creationId xmlns:a16="http://schemas.microsoft.com/office/drawing/2014/main" id="{7BF6D55F-C4C9-1D77-53DA-1C50952F3FB3}"/>
                </a:ext>
              </a:extLst>
            </p:cNvPr>
            <p:cNvSpPr>
              <a:spLocks/>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61" name="Freeform 9">
              <a:extLst>
                <a:ext uri="{FF2B5EF4-FFF2-40B4-BE49-F238E27FC236}">
                  <a16:creationId xmlns:a16="http://schemas.microsoft.com/office/drawing/2014/main" id="{341E0ACC-853B-3978-137B-A7D1790B2352}"/>
                </a:ext>
              </a:extLst>
            </p:cNvPr>
            <p:cNvSpPr>
              <a:spLocks/>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62" name="Freeform 10">
              <a:extLst>
                <a:ext uri="{FF2B5EF4-FFF2-40B4-BE49-F238E27FC236}">
                  <a16:creationId xmlns:a16="http://schemas.microsoft.com/office/drawing/2014/main" id="{E7A312D6-365E-B4E8-A254-3D7947DD6160}"/>
                </a:ext>
              </a:extLst>
            </p:cNvPr>
            <p:cNvSpPr>
              <a:spLocks/>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63" name="Freeform 11">
              <a:extLst>
                <a:ext uri="{FF2B5EF4-FFF2-40B4-BE49-F238E27FC236}">
                  <a16:creationId xmlns:a16="http://schemas.microsoft.com/office/drawing/2014/main" id="{A54DCAC3-6E32-9ABE-5141-3BBCB6653A88}"/>
                </a:ext>
              </a:extLst>
            </p:cNvPr>
            <p:cNvSpPr>
              <a:spLocks/>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64" name="Freeform 12">
              <a:extLst>
                <a:ext uri="{FF2B5EF4-FFF2-40B4-BE49-F238E27FC236}">
                  <a16:creationId xmlns:a16="http://schemas.microsoft.com/office/drawing/2014/main" id="{48875A3D-2629-4339-4899-B0F9B0FDBE5B}"/>
                </a:ext>
              </a:extLst>
            </p:cNvPr>
            <p:cNvSpPr>
              <a:spLocks/>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65" name="Freeform 13">
              <a:extLst>
                <a:ext uri="{FF2B5EF4-FFF2-40B4-BE49-F238E27FC236}">
                  <a16:creationId xmlns:a16="http://schemas.microsoft.com/office/drawing/2014/main" id="{CF61B54D-5EC2-E802-EE7C-3EC20E73C192}"/>
                </a:ext>
              </a:extLst>
            </p:cNvPr>
            <p:cNvSpPr>
              <a:spLocks/>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66" name="Freeform 14">
              <a:extLst>
                <a:ext uri="{FF2B5EF4-FFF2-40B4-BE49-F238E27FC236}">
                  <a16:creationId xmlns:a16="http://schemas.microsoft.com/office/drawing/2014/main" id="{27B125ED-63B0-2D19-086E-ACC96834B913}"/>
                </a:ext>
              </a:extLst>
            </p:cNvPr>
            <p:cNvSpPr>
              <a:spLocks/>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67" name="Freeform 15">
              <a:extLst>
                <a:ext uri="{FF2B5EF4-FFF2-40B4-BE49-F238E27FC236}">
                  <a16:creationId xmlns:a16="http://schemas.microsoft.com/office/drawing/2014/main" id="{03199EA4-53D1-7D95-4E3B-8E6E24E62BD0}"/>
                </a:ext>
              </a:extLst>
            </p:cNvPr>
            <p:cNvSpPr>
              <a:spLocks/>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68" name="Freeform 16">
              <a:extLst>
                <a:ext uri="{FF2B5EF4-FFF2-40B4-BE49-F238E27FC236}">
                  <a16:creationId xmlns:a16="http://schemas.microsoft.com/office/drawing/2014/main" id="{2D9AC649-8FFF-2F06-EDE8-B5A02A15805A}"/>
                </a:ext>
              </a:extLst>
            </p:cNvPr>
            <p:cNvSpPr>
              <a:spLocks/>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69" name="Freeform 17">
              <a:extLst>
                <a:ext uri="{FF2B5EF4-FFF2-40B4-BE49-F238E27FC236}">
                  <a16:creationId xmlns:a16="http://schemas.microsoft.com/office/drawing/2014/main" id="{A2CD689B-97F9-77CA-5D86-608583CFE25C}"/>
                </a:ext>
              </a:extLst>
            </p:cNvPr>
            <p:cNvSpPr>
              <a:spLocks/>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grpSp>
      <p:sp>
        <p:nvSpPr>
          <p:cNvPr id="70" name="TextBox 69">
            <a:extLst>
              <a:ext uri="{FF2B5EF4-FFF2-40B4-BE49-F238E27FC236}">
                <a16:creationId xmlns:a16="http://schemas.microsoft.com/office/drawing/2014/main" id="{2A0CE923-4FB0-3AA8-A55D-0CF7ACB4C91E}"/>
              </a:ext>
            </a:extLst>
          </p:cNvPr>
          <p:cNvSpPr txBox="1"/>
          <p:nvPr/>
        </p:nvSpPr>
        <p:spPr>
          <a:xfrm>
            <a:off x="9323839" y="1290033"/>
            <a:ext cx="791224" cy="430837"/>
          </a:xfrm>
          <a:prstGeom prst="rect">
            <a:avLst/>
          </a:prstGeom>
          <a:noFill/>
        </p:spPr>
        <p:txBody>
          <a:bodyPr wrap="square" lIns="121872" tIns="60935" rIns="121872" bIns="60935" rtlCol="0">
            <a:spAutoFit/>
          </a:bodyPr>
          <a:lstStyle/>
          <a:p>
            <a:pPr algn="ctr"/>
            <a:r>
              <a:rPr lang="fr" sz="2000" b="1" i="0">
                <a:solidFill>
                  <a:srgbClr val="000000"/>
                </a:solidFill>
              </a:rPr>
              <a:t>63%</a:t>
            </a:r>
          </a:p>
        </p:txBody>
      </p:sp>
      <p:sp>
        <p:nvSpPr>
          <p:cNvPr id="71" name="Freeform 12">
            <a:extLst>
              <a:ext uri="{FF2B5EF4-FFF2-40B4-BE49-F238E27FC236}">
                <a16:creationId xmlns:a16="http://schemas.microsoft.com/office/drawing/2014/main" id="{A4E2CC90-57FE-F62B-176D-1EB54B6E9E30}"/>
              </a:ext>
            </a:extLst>
          </p:cNvPr>
          <p:cNvSpPr>
            <a:spLocks noEditPoints="1"/>
          </p:cNvSpPr>
          <p:nvPr/>
        </p:nvSpPr>
        <p:spPr bwMode="auto">
          <a:xfrm>
            <a:off x="6735096" y="1219041"/>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rgbClr val="2F5597"/>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72" name="Freeform 12">
            <a:extLst>
              <a:ext uri="{FF2B5EF4-FFF2-40B4-BE49-F238E27FC236}">
                <a16:creationId xmlns:a16="http://schemas.microsoft.com/office/drawing/2014/main" id="{8751D526-79BB-7173-7C5B-F4160EA7773E}"/>
              </a:ext>
            </a:extLst>
          </p:cNvPr>
          <p:cNvSpPr>
            <a:spLocks noEditPoints="1"/>
          </p:cNvSpPr>
          <p:nvPr/>
        </p:nvSpPr>
        <p:spPr bwMode="auto">
          <a:xfrm>
            <a:off x="7259774" y="1219041"/>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rgbClr val="2F5597"/>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73" name="Freeform 12">
            <a:extLst>
              <a:ext uri="{FF2B5EF4-FFF2-40B4-BE49-F238E27FC236}">
                <a16:creationId xmlns:a16="http://schemas.microsoft.com/office/drawing/2014/main" id="{3359AE79-5EF5-3449-F359-CA65F857E0C2}"/>
              </a:ext>
            </a:extLst>
          </p:cNvPr>
          <p:cNvSpPr>
            <a:spLocks noEditPoints="1"/>
          </p:cNvSpPr>
          <p:nvPr/>
        </p:nvSpPr>
        <p:spPr bwMode="auto">
          <a:xfrm>
            <a:off x="7780885" y="1219041"/>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rgbClr val="2F5597"/>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74" name="Freeform 12">
            <a:extLst>
              <a:ext uri="{FF2B5EF4-FFF2-40B4-BE49-F238E27FC236}">
                <a16:creationId xmlns:a16="http://schemas.microsoft.com/office/drawing/2014/main" id="{5F713E56-B997-48A1-7B58-B48887325753}"/>
              </a:ext>
            </a:extLst>
          </p:cNvPr>
          <p:cNvSpPr>
            <a:spLocks noEditPoints="1"/>
          </p:cNvSpPr>
          <p:nvPr/>
        </p:nvSpPr>
        <p:spPr bwMode="auto">
          <a:xfrm>
            <a:off x="8310914" y="1215693"/>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chemeClr val="bg1">
              <a:lumMod val="85000"/>
            </a:schemeClr>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75" name="Freeform 12">
            <a:extLst>
              <a:ext uri="{FF2B5EF4-FFF2-40B4-BE49-F238E27FC236}">
                <a16:creationId xmlns:a16="http://schemas.microsoft.com/office/drawing/2014/main" id="{77D7113D-C2ED-7BCA-428A-EAFBCAEB8A5D}"/>
              </a:ext>
            </a:extLst>
          </p:cNvPr>
          <p:cNvSpPr>
            <a:spLocks noEditPoints="1"/>
          </p:cNvSpPr>
          <p:nvPr/>
        </p:nvSpPr>
        <p:spPr bwMode="auto">
          <a:xfrm>
            <a:off x="8840943" y="1215693"/>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chemeClr val="bg1">
              <a:lumMod val="85000"/>
            </a:schemeClr>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76" name="TextBox 75">
            <a:extLst>
              <a:ext uri="{FF2B5EF4-FFF2-40B4-BE49-F238E27FC236}">
                <a16:creationId xmlns:a16="http://schemas.microsoft.com/office/drawing/2014/main" id="{782C33A1-DC2C-EB1C-4926-C6A24F790789}"/>
              </a:ext>
            </a:extLst>
          </p:cNvPr>
          <p:cNvSpPr txBox="1"/>
          <p:nvPr/>
        </p:nvSpPr>
        <p:spPr>
          <a:xfrm>
            <a:off x="9323839" y="2031984"/>
            <a:ext cx="791224" cy="430837"/>
          </a:xfrm>
          <a:prstGeom prst="rect">
            <a:avLst/>
          </a:prstGeom>
          <a:noFill/>
        </p:spPr>
        <p:txBody>
          <a:bodyPr wrap="square" lIns="121872" tIns="60935" rIns="121872" bIns="60935" rtlCol="0">
            <a:spAutoFit/>
          </a:bodyPr>
          <a:lstStyle/>
          <a:p>
            <a:pPr algn="ctr"/>
            <a:r>
              <a:rPr lang="fr" sz="2000" b="1" i="0">
                <a:solidFill>
                  <a:srgbClr val="000000"/>
                </a:solidFill>
              </a:rPr>
              <a:t>53%</a:t>
            </a:r>
          </a:p>
        </p:txBody>
      </p:sp>
      <p:sp>
        <p:nvSpPr>
          <p:cNvPr id="77" name="Freeform 12">
            <a:extLst>
              <a:ext uri="{FF2B5EF4-FFF2-40B4-BE49-F238E27FC236}">
                <a16:creationId xmlns:a16="http://schemas.microsoft.com/office/drawing/2014/main" id="{F2C88C92-9C65-9DD7-B063-EDF4DA6D4F13}"/>
              </a:ext>
            </a:extLst>
          </p:cNvPr>
          <p:cNvSpPr>
            <a:spLocks noEditPoints="1"/>
          </p:cNvSpPr>
          <p:nvPr/>
        </p:nvSpPr>
        <p:spPr bwMode="auto">
          <a:xfrm>
            <a:off x="6735096" y="1989687"/>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rgbClr val="2F5597"/>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78" name="Freeform 12">
            <a:extLst>
              <a:ext uri="{FF2B5EF4-FFF2-40B4-BE49-F238E27FC236}">
                <a16:creationId xmlns:a16="http://schemas.microsoft.com/office/drawing/2014/main" id="{12FD94D9-2674-588A-44BB-4678A88EDC6B}"/>
              </a:ext>
            </a:extLst>
          </p:cNvPr>
          <p:cNvSpPr>
            <a:spLocks noEditPoints="1"/>
          </p:cNvSpPr>
          <p:nvPr/>
        </p:nvSpPr>
        <p:spPr bwMode="auto">
          <a:xfrm>
            <a:off x="7259774" y="1989687"/>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rgbClr val="2F5597"/>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79" name="Freeform 12">
            <a:extLst>
              <a:ext uri="{FF2B5EF4-FFF2-40B4-BE49-F238E27FC236}">
                <a16:creationId xmlns:a16="http://schemas.microsoft.com/office/drawing/2014/main" id="{86A59B33-733A-B545-1DF4-19E742A7B349}"/>
              </a:ext>
            </a:extLst>
          </p:cNvPr>
          <p:cNvSpPr>
            <a:spLocks noEditPoints="1"/>
          </p:cNvSpPr>
          <p:nvPr/>
        </p:nvSpPr>
        <p:spPr bwMode="auto">
          <a:xfrm>
            <a:off x="7780885" y="1989687"/>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chemeClr val="bg1">
              <a:lumMod val="85000"/>
            </a:schemeClr>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80" name="Freeform 12">
            <a:extLst>
              <a:ext uri="{FF2B5EF4-FFF2-40B4-BE49-F238E27FC236}">
                <a16:creationId xmlns:a16="http://schemas.microsoft.com/office/drawing/2014/main" id="{F95DF03A-32E4-0432-2027-2C91EFEA9A6C}"/>
              </a:ext>
            </a:extLst>
          </p:cNvPr>
          <p:cNvSpPr>
            <a:spLocks noEditPoints="1"/>
          </p:cNvSpPr>
          <p:nvPr/>
        </p:nvSpPr>
        <p:spPr bwMode="auto">
          <a:xfrm>
            <a:off x="8310914" y="1986339"/>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chemeClr val="bg1">
              <a:lumMod val="85000"/>
            </a:schemeClr>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81" name="Freeform 12">
            <a:extLst>
              <a:ext uri="{FF2B5EF4-FFF2-40B4-BE49-F238E27FC236}">
                <a16:creationId xmlns:a16="http://schemas.microsoft.com/office/drawing/2014/main" id="{0B2930E5-9943-A7C7-B2B3-774CA248DB0F}"/>
              </a:ext>
            </a:extLst>
          </p:cNvPr>
          <p:cNvSpPr>
            <a:spLocks noEditPoints="1"/>
          </p:cNvSpPr>
          <p:nvPr/>
        </p:nvSpPr>
        <p:spPr bwMode="auto">
          <a:xfrm>
            <a:off x="8840943" y="1986339"/>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chemeClr val="bg1">
              <a:lumMod val="85000"/>
            </a:schemeClr>
          </a:solidFill>
          <a:ln>
            <a:noFill/>
          </a:ln>
        </p:spPr>
        <p:txBody>
          <a:bodyPr vert="horz" wrap="square" lIns="121888" tIns="60944" rIns="121888" bIns="60944" numCol="1" anchor="t" anchorCtr="0" compatLnSpc="1">
            <a:prstTxWarp prst="textNoShape">
              <a:avLst/>
            </a:prstTxWarp>
          </a:bodyPr>
          <a:lstStyle/>
          <a:p>
            <a:endParaRPr lang="en-US" sz="3066"/>
          </a:p>
        </p:txBody>
      </p:sp>
      <p:cxnSp>
        <p:nvCxnSpPr>
          <p:cNvPr id="82" name="Straight Connector 81">
            <a:extLst>
              <a:ext uri="{FF2B5EF4-FFF2-40B4-BE49-F238E27FC236}">
                <a16:creationId xmlns:a16="http://schemas.microsoft.com/office/drawing/2014/main" id="{232E0886-F994-F52A-B34C-48DB222C5846}"/>
              </a:ext>
            </a:extLst>
          </p:cNvPr>
          <p:cNvCxnSpPr>
            <a:cxnSpLocks/>
          </p:cNvCxnSpPr>
          <p:nvPr/>
        </p:nvCxnSpPr>
        <p:spPr>
          <a:xfrm>
            <a:off x="6564842" y="2637604"/>
            <a:ext cx="4385388"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id="{5E3726E4-8416-00B7-25F6-9C73E9C66932}"/>
              </a:ext>
            </a:extLst>
          </p:cNvPr>
          <p:cNvSpPr txBox="1"/>
          <p:nvPr/>
        </p:nvSpPr>
        <p:spPr>
          <a:xfrm>
            <a:off x="10187782" y="1147984"/>
            <a:ext cx="967783" cy="523220"/>
          </a:xfrm>
          <a:prstGeom prst="rect">
            <a:avLst/>
          </a:prstGeom>
        </p:spPr>
        <p:txBody>
          <a:bodyPr wrap="square" rtlCol="0">
            <a:spAutoFit/>
          </a:bodyPr>
          <a:lstStyle/>
          <a:p>
            <a:pPr algn="l"/>
            <a:r>
              <a:rPr lang="fr" sz="1400" b="1" i="0">
                <a:solidFill>
                  <a:srgbClr val="000000"/>
                </a:solidFill>
              </a:rPr>
              <a:t>Femmes</a:t>
            </a:r>
          </a:p>
          <a:p>
            <a:pPr algn="l"/>
            <a:r>
              <a:rPr lang="fr" sz="1400" b="1" i="0">
                <a:solidFill>
                  <a:srgbClr val="000000"/>
                </a:solidFill>
              </a:rPr>
              <a:t>(n = 205)</a:t>
            </a:r>
          </a:p>
        </p:txBody>
      </p:sp>
      <p:sp>
        <p:nvSpPr>
          <p:cNvPr id="84" name="TextBox 83">
            <a:extLst>
              <a:ext uri="{FF2B5EF4-FFF2-40B4-BE49-F238E27FC236}">
                <a16:creationId xmlns:a16="http://schemas.microsoft.com/office/drawing/2014/main" id="{2CBAB235-CBEC-9447-EF71-004202C87D69}"/>
              </a:ext>
            </a:extLst>
          </p:cNvPr>
          <p:cNvSpPr txBox="1"/>
          <p:nvPr/>
        </p:nvSpPr>
        <p:spPr>
          <a:xfrm>
            <a:off x="10176667" y="1950657"/>
            <a:ext cx="1155243" cy="523220"/>
          </a:xfrm>
          <a:prstGeom prst="rect">
            <a:avLst/>
          </a:prstGeom>
        </p:spPr>
        <p:txBody>
          <a:bodyPr wrap="square" rtlCol="0">
            <a:spAutoFit/>
          </a:bodyPr>
          <a:lstStyle/>
          <a:p>
            <a:pPr algn="l"/>
            <a:r>
              <a:rPr lang="fr" sz="1400" b="1" i="0">
                <a:solidFill>
                  <a:srgbClr val="000000"/>
                </a:solidFill>
              </a:rPr>
              <a:t>Bispirituelles</a:t>
            </a:r>
          </a:p>
          <a:p>
            <a:pPr algn="l"/>
            <a:r>
              <a:rPr lang="fr" sz="1400" b="1" i="0">
                <a:solidFill>
                  <a:srgbClr val="000000"/>
                </a:solidFill>
              </a:rPr>
              <a:t>(n = 31)</a:t>
            </a:r>
          </a:p>
        </p:txBody>
      </p:sp>
      <p:sp>
        <p:nvSpPr>
          <p:cNvPr id="91" name="TextBox 90">
            <a:extLst>
              <a:ext uri="{FF2B5EF4-FFF2-40B4-BE49-F238E27FC236}">
                <a16:creationId xmlns:a16="http://schemas.microsoft.com/office/drawing/2014/main" id="{19D6D3EA-98EB-AE73-7EEE-DD11A4A630E0}"/>
              </a:ext>
            </a:extLst>
          </p:cNvPr>
          <p:cNvSpPr txBox="1"/>
          <p:nvPr/>
        </p:nvSpPr>
        <p:spPr>
          <a:xfrm>
            <a:off x="9326596" y="2837445"/>
            <a:ext cx="791224" cy="430837"/>
          </a:xfrm>
          <a:prstGeom prst="rect">
            <a:avLst/>
          </a:prstGeom>
          <a:noFill/>
        </p:spPr>
        <p:txBody>
          <a:bodyPr wrap="square" lIns="121872" tIns="60935" rIns="121872" bIns="60935" rtlCol="0">
            <a:spAutoFit/>
          </a:bodyPr>
          <a:lstStyle/>
          <a:p>
            <a:pPr algn="ctr"/>
            <a:r>
              <a:rPr lang="fr" sz="2000" b="1" i="0">
                <a:solidFill>
                  <a:srgbClr val="000000"/>
                </a:solidFill>
              </a:rPr>
              <a:t>54%</a:t>
            </a:r>
          </a:p>
        </p:txBody>
      </p:sp>
      <p:sp>
        <p:nvSpPr>
          <p:cNvPr id="92" name="TextBox 91">
            <a:extLst>
              <a:ext uri="{FF2B5EF4-FFF2-40B4-BE49-F238E27FC236}">
                <a16:creationId xmlns:a16="http://schemas.microsoft.com/office/drawing/2014/main" id="{8C186423-2741-5A41-A47B-DCA1810A4445}"/>
              </a:ext>
            </a:extLst>
          </p:cNvPr>
          <p:cNvSpPr txBox="1"/>
          <p:nvPr/>
        </p:nvSpPr>
        <p:spPr>
          <a:xfrm>
            <a:off x="9327035" y="3665798"/>
            <a:ext cx="791224" cy="430837"/>
          </a:xfrm>
          <a:prstGeom prst="rect">
            <a:avLst/>
          </a:prstGeom>
          <a:noFill/>
        </p:spPr>
        <p:txBody>
          <a:bodyPr wrap="square" lIns="121872" tIns="60935" rIns="121872" bIns="60935" rtlCol="0">
            <a:spAutoFit/>
          </a:bodyPr>
          <a:lstStyle/>
          <a:p>
            <a:pPr algn="ctr"/>
            <a:r>
              <a:rPr lang="fr" sz="2000" b="1" i="0">
                <a:solidFill>
                  <a:srgbClr val="000000"/>
                </a:solidFill>
              </a:rPr>
              <a:t>70%</a:t>
            </a:r>
          </a:p>
        </p:txBody>
      </p:sp>
      <p:sp>
        <p:nvSpPr>
          <p:cNvPr id="93" name="TextBox 92">
            <a:extLst>
              <a:ext uri="{FF2B5EF4-FFF2-40B4-BE49-F238E27FC236}">
                <a16:creationId xmlns:a16="http://schemas.microsoft.com/office/drawing/2014/main" id="{A714F7C2-BD34-553C-46EF-F5455E91B67B}"/>
              </a:ext>
            </a:extLst>
          </p:cNvPr>
          <p:cNvSpPr txBox="1"/>
          <p:nvPr/>
        </p:nvSpPr>
        <p:spPr>
          <a:xfrm>
            <a:off x="10187782" y="2779447"/>
            <a:ext cx="1570435" cy="523220"/>
          </a:xfrm>
          <a:prstGeom prst="rect">
            <a:avLst/>
          </a:prstGeom>
        </p:spPr>
        <p:txBody>
          <a:bodyPr wrap="square" rtlCol="0">
            <a:spAutoFit/>
          </a:bodyPr>
          <a:lstStyle/>
          <a:p>
            <a:pPr algn="l"/>
            <a:r>
              <a:rPr lang="fr" sz="1400" b="1" i="0">
                <a:solidFill>
                  <a:srgbClr val="000000"/>
                </a:solidFill>
              </a:rPr>
              <a:t>Urbain</a:t>
            </a:r>
          </a:p>
          <a:p>
            <a:pPr algn="l"/>
            <a:r>
              <a:rPr lang="fr" sz="1400" b="1" i="0">
                <a:solidFill>
                  <a:srgbClr val="000000"/>
                </a:solidFill>
              </a:rPr>
              <a:t>(n = 83)</a:t>
            </a:r>
          </a:p>
        </p:txBody>
      </p:sp>
      <p:sp>
        <p:nvSpPr>
          <p:cNvPr id="94" name="Freeform 25">
            <a:extLst>
              <a:ext uri="{FF2B5EF4-FFF2-40B4-BE49-F238E27FC236}">
                <a16:creationId xmlns:a16="http://schemas.microsoft.com/office/drawing/2014/main" id="{6CD5FEA0-FC35-942C-5E85-7DEA7858C509}"/>
              </a:ext>
            </a:extLst>
          </p:cNvPr>
          <p:cNvSpPr>
            <a:spLocks noEditPoints="1"/>
          </p:cNvSpPr>
          <p:nvPr/>
        </p:nvSpPr>
        <p:spPr bwMode="auto">
          <a:xfrm>
            <a:off x="6668351" y="3686238"/>
            <a:ext cx="492024" cy="430837"/>
          </a:xfrm>
          <a:custGeom>
            <a:avLst/>
            <a:gdLst>
              <a:gd name="T0" fmla="*/ 151 w 152"/>
              <a:gd name="T1" fmla="*/ 64 h 121"/>
              <a:gd name="T2" fmla="*/ 145 w 152"/>
              <a:gd name="T3" fmla="*/ 71 h 121"/>
              <a:gd name="T4" fmla="*/ 144 w 152"/>
              <a:gd name="T5" fmla="*/ 72 h 121"/>
              <a:gd name="T6" fmla="*/ 143 w 152"/>
              <a:gd name="T7" fmla="*/ 72 h 121"/>
              <a:gd name="T8" fmla="*/ 141 w 152"/>
              <a:gd name="T9" fmla="*/ 71 h 121"/>
              <a:gd name="T10" fmla="*/ 76 w 152"/>
              <a:gd name="T11" fmla="*/ 16 h 121"/>
              <a:gd name="T12" fmla="*/ 10 w 152"/>
              <a:gd name="T13" fmla="*/ 71 h 121"/>
              <a:gd name="T14" fmla="*/ 8 w 152"/>
              <a:gd name="T15" fmla="*/ 72 h 121"/>
              <a:gd name="T16" fmla="*/ 6 w 152"/>
              <a:gd name="T17" fmla="*/ 71 h 121"/>
              <a:gd name="T18" fmla="*/ 0 w 152"/>
              <a:gd name="T19" fmla="*/ 64 h 121"/>
              <a:gd name="T20" fmla="*/ 0 w 152"/>
              <a:gd name="T21" fmla="*/ 61 h 121"/>
              <a:gd name="T22" fmla="*/ 1 w 152"/>
              <a:gd name="T23" fmla="*/ 59 h 121"/>
              <a:gd name="T24" fmla="*/ 69 w 152"/>
              <a:gd name="T25" fmla="*/ 3 h 121"/>
              <a:gd name="T26" fmla="*/ 76 w 152"/>
              <a:gd name="T27" fmla="*/ 0 h 121"/>
              <a:gd name="T28" fmla="*/ 83 w 152"/>
              <a:gd name="T29" fmla="*/ 3 h 121"/>
              <a:gd name="T30" fmla="*/ 106 w 152"/>
              <a:gd name="T31" fmla="*/ 22 h 121"/>
              <a:gd name="T32" fmla="*/ 106 w 152"/>
              <a:gd name="T33" fmla="*/ 3 h 121"/>
              <a:gd name="T34" fmla="*/ 107 w 152"/>
              <a:gd name="T35" fmla="*/ 1 h 121"/>
              <a:gd name="T36" fmla="*/ 109 w 152"/>
              <a:gd name="T37" fmla="*/ 0 h 121"/>
              <a:gd name="T38" fmla="*/ 127 w 152"/>
              <a:gd name="T39" fmla="*/ 0 h 121"/>
              <a:gd name="T40" fmla="*/ 129 w 152"/>
              <a:gd name="T41" fmla="*/ 1 h 121"/>
              <a:gd name="T42" fmla="*/ 130 w 152"/>
              <a:gd name="T43" fmla="*/ 3 h 121"/>
              <a:gd name="T44" fmla="*/ 130 w 152"/>
              <a:gd name="T45" fmla="*/ 42 h 121"/>
              <a:gd name="T46" fmla="*/ 151 w 152"/>
              <a:gd name="T47" fmla="*/ 59 h 121"/>
              <a:gd name="T48" fmla="*/ 152 w 152"/>
              <a:gd name="T49" fmla="*/ 61 h 121"/>
              <a:gd name="T50" fmla="*/ 151 w 152"/>
              <a:gd name="T51" fmla="*/ 64 h 121"/>
              <a:gd name="T52" fmla="*/ 130 w 152"/>
              <a:gd name="T53" fmla="*/ 70 h 121"/>
              <a:gd name="T54" fmla="*/ 130 w 152"/>
              <a:gd name="T55" fmla="*/ 115 h 121"/>
              <a:gd name="T56" fmla="*/ 128 w 152"/>
              <a:gd name="T57" fmla="*/ 120 h 121"/>
              <a:gd name="T58" fmla="*/ 124 w 152"/>
              <a:gd name="T59" fmla="*/ 121 h 121"/>
              <a:gd name="T60" fmla="*/ 88 w 152"/>
              <a:gd name="T61" fmla="*/ 121 h 121"/>
              <a:gd name="T62" fmla="*/ 88 w 152"/>
              <a:gd name="T63" fmla="*/ 85 h 121"/>
              <a:gd name="T64" fmla="*/ 64 w 152"/>
              <a:gd name="T65" fmla="*/ 85 h 121"/>
              <a:gd name="T66" fmla="*/ 64 w 152"/>
              <a:gd name="T67" fmla="*/ 121 h 121"/>
              <a:gd name="T68" fmla="*/ 27 w 152"/>
              <a:gd name="T69" fmla="*/ 121 h 121"/>
              <a:gd name="T70" fmla="*/ 23 w 152"/>
              <a:gd name="T71" fmla="*/ 120 h 121"/>
              <a:gd name="T72" fmla="*/ 21 w 152"/>
              <a:gd name="T73" fmla="*/ 115 h 121"/>
              <a:gd name="T74" fmla="*/ 21 w 152"/>
              <a:gd name="T75" fmla="*/ 70 h 121"/>
              <a:gd name="T76" fmla="*/ 21 w 152"/>
              <a:gd name="T77" fmla="*/ 70 h 121"/>
              <a:gd name="T78" fmla="*/ 21 w 152"/>
              <a:gd name="T79" fmla="*/ 69 h 121"/>
              <a:gd name="T80" fmla="*/ 76 w 152"/>
              <a:gd name="T81" fmla="*/ 25 h 121"/>
              <a:gd name="T82" fmla="*/ 130 w 152"/>
              <a:gd name="T83" fmla="*/ 69 h 121"/>
              <a:gd name="T84" fmla="*/ 130 w 152"/>
              <a:gd name="T85" fmla="*/ 7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2" h="121">
                <a:moveTo>
                  <a:pt x="151" y="64"/>
                </a:moveTo>
                <a:cubicBezTo>
                  <a:pt x="145" y="71"/>
                  <a:pt x="145" y="71"/>
                  <a:pt x="145" y="71"/>
                </a:cubicBezTo>
                <a:cubicBezTo>
                  <a:pt x="145" y="71"/>
                  <a:pt x="144" y="71"/>
                  <a:pt x="144" y="72"/>
                </a:cubicBezTo>
                <a:cubicBezTo>
                  <a:pt x="143" y="72"/>
                  <a:pt x="143" y="72"/>
                  <a:pt x="143" y="72"/>
                </a:cubicBezTo>
                <a:cubicBezTo>
                  <a:pt x="142" y="72"/>
                  <a:pt x="142" y="71"/>
                  <a:pt x="141" y="71"/>
                </a:cubicBezTo>
                <a:cubicBezTo>
                  <a:pt x="76" y="16"/>
                  <a:pt x="76" y="16"/>
                  <a:pt x="76" y="16"/>
                </a:cubicBezTo>
                <a:cubicBezTo>
                  <a:pt x="10" y="71"/>
                  <a:pt x="10" y="71"/>
                  <a:pt x="10" y="71"/>
                </a:cubicBezTo>
                <a:cubicBezTo>
                  <a:pt x="10" y="71"/>
                  <a:pt x="9" y="72"/>
                  <a:pt x="8" y="72"/>
                </a:cubicBezTo>
                <a:cubicBezTo>
                  <a:pt x="7" y="71"/>
                  <a:pt x="7" y="71"/>
                  <a:pt x="6" y="71"/>
                </a:cubicBezTo>
                <a:cubicBezTo>
                  <a:pt x="0" y="64"/>
                  <a:pt x="0" y="64"/>
                  <a:pt x="0" y="64"/>
                </a:cubicBezTo>
                <a:cubicBezTo>
                  <a:pt x="0" y="63"/>
                  <a:pt x="0" y="62"/>
                  <a:pt x="0" y="61"/>
                </a:cubicBezTo>
                <a:cubicBezTo>
                  <a:pt x="0" y="60"/>
                  <a:pt x="0" y="60"/>
                  <a:pt x="1" y="59"/>
                </a:cubicBezTo>
                <a:cubicBezTo>
                  <a:pt x="69" y="3"/>
                  <a:pt x="69" y="3"/>
                  <a:pt x="69" y="3"/>
                </a:cubicBezTo>
                <a:cubicBezTo>
                  <a:pt x="71" y="1"/>
                  <a:pt x="73" y="0"/>
                  <a:pt x="76" y="0"/>
                </a:cubicBezTo>
                <a:cubicBezTo>
                  <a:pt x="79" y="0"/>
                  <a:pt x="81" y="1"/>
                  <a:pt x="83" y="3"/>
                </a:cubicBezTo>
                <a:cubicBezTo>
                  <a:pt x="106" y="22"/>
                  <a:pt x="106" y="22"/>
                  <a:pt x="106" y="22"/>
                </a:cubicBezTo>
                <a:cubicBezTo>
                  <a:pt x="106" y="3"/>
                  <a:pt x="106" y="3"/>
                  <a:pt x="106" y="3"/>
                </a:cubicBezTo>
                <a:cubicBezTo>
                  <a:pt x="106" y="3"/>
                  <a:pt x="106" y="2"/>
                  <a:pt x="107" y="1"/>
                </a:cubicBezTo>
                <a:cubicBezTo>
                  <a:pt x="107" y="1"/>
                  <a:pt x="108" y="0"/>
                  <a:pt x="109" y="0"/>
                </a:cubicBezTo>
                <a:cubicBezTo>
                  <a:pt x="127" y="0"/>
                  <a:pt x="127" y="0"/>
                  <a:pt x="127" y="0"/>
                </a:cubicBezTo>
                <a:cubicBezTo>
                  <a:pt x="128" y="0"/>
                  <a:pt x="129" y="1"/>
                  <a:pt x="129" y="1"/>
                </a:cubicBezTo>
                <a:cubicBezTo>
                  <a:pt x="130" y="2"/>
                  <a:pt x="130" y="3"/>
                  <a:pt x="130" y="3"/>
                </a:cubicBezTo>
                <a:cubicBezTo>
                  <a:pt x="130" y="42"/>
                  <a:pt x="130" y="42"/>
                  <a:pt x="130" y="42"/>
                </a:cubicBezTo>
                <a:cubicBezTo>
                  <a:pt x="151" y="59"/>
                  <a:pt x="151" y="59"/>
                  <a:pt x="151" y="59"/>
                </a:cubicBezTo>
                <a:cubicBezTo>
                  <a:pt x="152" y="60"/>
                  <a:pt x="152" y="60"/>
                  <a:pt x="152" y="61"/>
                </a:cubicBezTo>
                <a:cubicBezTo>
                  <a:pt x="152" y="62"/>
                  <a:pt x="152" y="63"/>
                  <a:pt x="151" y="64"/>
                </a:cubicBezTo>
                <a:close/>
                <a:moveTo>
                  <a:pt x="130" y="70"/>
                </a:moveTo>
                <a:cubicBezTo>
                  <a:pt x="130" y="115"/>
                  <a:pt x="130" y="115"/>
                  <a:pt x="130" y="115"/>
                </a:cubicBezTo>
                <a:cubicBezTo>
                  <a:pt x="130" y="117"/>
                  <a:pt x="130" y="118"/>
                  <a:pt x="128" y="120"/>
                </a:cubicBezTo>
                <a:cubicBezTo>
                  <a:pt x="127" y="121"/>
                  <a:pt x="126" y="121"/>
                  <a:pt x="124" y="121"/>
                </a:cubicBezTo>
                <a:cubicBezTo>
                  <a:pt x="88" y="121"/>
                  <a:pt x="88" y="121"/>
                  <a:pt x="88" y="121"/>
                </a:cubicBezTo>
                <a:cubicBezTo>
                  <a:pt x="88" y="85"/>
                  <a:pt x="88" y="85"/>
                  <a:pt x="88" y="85"/>
                </a:cubicBezTo>
                <a:cubicBezTo>
                  <a:pt x="64" y="85"/>
                  <a:pt x="64" y="85"/>
                  <a:pt x="64" y="85"/>
                </a:cubicBezTo>
                <a:cubicBezTo>
                  <a:pt x="64" y="121"/>
                  <a:pt x="64" y="121"/>
                  <a:pt x="64" y="121"/>
                </a:cubicBezTo>
                <a:cubicBezTo>
                  <a:pt x="27" y="121"/>
                  <a:pt x="27" y="121"/>
                  <a:pt x="27" y="121"/>
                </a:cubicBezTo>
                <a:cubicBezTo>
                  <a:pt x="26" y="121"/>
                  <a:pt x="24" y="121"/>
                  <a:pt x="23" y="120"/>
                </a:cubicBezTo>
                <a:cubicBezTo>
                  <a:pt x="22" y="118"/>
                  <a:pt x="21" y="117"/>
                  <a:pt x="21" y="115"/>
                </a:cubicBezTo>
                <a:cubicBezTo>
                  <a:pt x="21" y="70"/>
                  <a:pt x="21" y="70"/>
                  <a:pt x="21" y="70"/>
                </a:cubicBezTo>
                <a:cubicBezTo>
                  <a:pt x="21" y="70"/>
                  <a:pt x="21" y="70"/>
                  <a:pt x="21" y="70"/>
                </a:cubicBezTo>
                <a:cubicBezTo>
                  <a:pt x="21" y="70"/>
                  <a:pt x="21" y="70"/>
                  <a:pt x="21" y="69"/>
                </a:cubicBezTo>
                <a:cubicBezTo>
                  <a:pt x="76" y="25"/>
                  <a:pt x="76" y="25"/>
                  <a:pt x="76" y="25"/>
                </a:cubicBezTo>
                <a:cubicBezTo>
                  <a:pt x="130" y="69"/>
                  <a:pt x="130" y="69"/>
                  <a:pt x="130" y="69"/>
                </a:cubicBezTo>
                <a:cubicBezTo>
                  <a:pt x="130" y="70"/>
                  <a:pt x="130" y="70"/>
                  <a:pt x="130" y="70"/>
                </a:cubicBezTo>
                <a:close/>
              </a:path>
            </a:pathLst>
          </a:custGeom>
          <a:solidFill>
            <a:srgbClr val="2F5597"/>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95" name="Freeform 25">
            <a:extLst>
              <a:ext uri="{FF2B5EF4-FFF2-40B4-BE49-F238E27FC236}">
                <a16:creationId xmlns:a16="http://schemas.microsoft.com/office/drawing/2014/main" id="{8C8673CE-3B43-C47F-799B-41D2CFDB77D9}"/>
              </a:ext>
            </a:extLst>
          </p:cNvPr>
          <p:cNvSpPr>
            <a:spLocks noEditPoints="1"/>
          </p:cNvSpPr>
          <p:nvPr/>
        </p:nvSpPr>
        <p:spPr bwMode="auto">
          <a:xfrm>
            <a:off x="7197737" y="3686238"/>
            <a:ext cx="492024" cy="430837"/>
          </a:xfrm>
          <a:custGeom>
            <a:avLst/>
            <a:gdLst>
              <a:gd name="T0" fmla="*/ 151 w 152"/>
              <a:gd name="T1" fmla="*/ 64 h 121"/>
              <a:gd name="T2" fmla="*/ 145 w 152"/>
              <a:gd name="T3" fmla="*/ 71 h 121"/>
              <a:gd name="T4" fmla="*/ 144 w 152"/>
              <a:gd name="T5" fmla="*/ 72 h 121"/>
              <a:gd name="T6" fmla="*/ 143 w 152"/>
              <a:gd name="T7" fmla="*/ 72 h 121"/>
              <a:gd name="T8" fmla="*/ 141 w 152"/>
              <a:gd name="T9" fmla="*/ 71 h 121"/>
              <a:gd name="T10" fmla="*/ 76 w 152"/>
              <a:gd name="T11" fmla="*/ 16 h 121"/>
              <a:gd name="T12" fmla="*/ 10 w 152"/>
              <a:gd name="T13" fmla="*/ 71 h 121"/>
              <a:gd name="T14" fmla="*/ 8 w 152"/>
              <a:gd name="T15" fmla="*/ 72 h 121"/>
              <a:gd name="T16" fmla="*/ 6 w 152"/>
              <a:gd name="T17" fmla="*/ 71 h 121"/>
              <a:gd name="T18" fmla="*/ 0 w 152"/>
              <a:gd name="T19" fmla="*/ 64 h 121"/>
              <a:gd name="T20" fmla="*/ 0 w 152"/>
              <a:gd name="T21" fmla="*/ 61 h 121"/>
              <a:gd name="T22" fmla="*/ 1 w 152"/>
              <a:gd name="T23" fmla="*/ 59 h 121"/>
              <a:gd name="T24" fmla="*/ 69 w 152"/>
              <a:gd name="T25" fmla="*/ 3 h 121"/>
              <a:gd name="T26" fmla="*/ 76 w 152"/>
              <a:gd name="T27" fmla="*/ 0 h 121"/>
              <a:gd name="T28" fmla="*/ 83 w 152"/>
              <a:gd name="T29" fmla="*/ 3 h 121"/>
              <a:gd name="T30" fmla="*/ 106 w 152"/>
              <a:gd name="T31" fmla="*/ 22 h 121"/>
              <a:gd name="T32" fmla="*/ 106 w 152"/>
              <a:gd name="T33" fmla="*/ 3 h 121"/>
              <a:gd name="T34" fmla="*/ 107 w 152"/>
              <a:gd name="T35" fmla="*/ 1 h 121"/>
              <a:gd name="T36" fmla="*/ 109 w 152"/>
              <a:gd name="T37" fmla="*/ 0 h 121"/>
              <a:gd name="T38" fmla="*/ 127 w 152"/>
              <a:gd name="T39" fmla="*/ 0 h 121"/>
              <a:gd name="T40" fmla="*/ 129 w 152"/>
              <a:gd name="T41" fmla="*/ 1 h 121"/>
              <a:gd name="T42" fmla="*/ 130 w 152"/>
              <a:gd name="T43" fmla="*/ 3 h 121"/>
              <a:gd name="T44" fmla="*/ 130 w 152"/>
              <a:gd name="T45" fmla="*/ 42 h 121"/>
              <a:gd name="T46" fmla="*/ 151 w 152"/>
              <a:gd name="T47" fmla="*/ 59 h 121"/>
              <a:gd name="T48" fmla="*/ 152 w 152"/>
              <a:gd name="T49" fmla="*/ 61 h 121"/>
              <a:gd name="T50" fmla="*/ 151 w 152"/>
              <a:gd name="T51" fmla="*/ 64 h 121"/>
              <a:gd name="T52" fmla="*/ 130 w 152"/>
              <a:gd name="T53" fmla="*/ 70 h 121"/>
              <a:gd name="T54" fmla="*/ 130 w 152"/>
              <a:gd name="T55" fmla="*/ 115 h 121"/>
              <a:gd name="T56" fmla="*/ 128 w 152"/>
              <a:gd name="T57" fmla="*/ 120 h 121"/>
              <a:gd name="T58" fmla="*/ 124 w 152"/>
              <a:gd name="T59" fmla="*/ 121 h 121"/>
              <a:gd name="T60" fmla="*/ 88 w 152"/>
              <a:gd name="T61" fmla="*/ 121 h 121"/>
              <a:gd name="T62" fmla="*/ 88 w 152"/>
              <a:gd name="T63" fmla="*/ 85 h 121"/>
              <a:gd name="T64" fmla="*/ 64 w 152"/>
              <a:gd name="T65" fmla="*/ 85 h 121"/>
              <a:gd name="T66" fmla="*/ 64 w 152"/>
              <a:gd name="T67" fmla="*/ 121 h 121"/>
              <a:gd name="T68" fmla="*/ 27 w 152"/>
              <a:gd name="T69" fmla="*/ 121 h 121"/>
              <a:gd name="T70" fmla="*/ 23 w 152"/>
              <a:gd name="T71" fmla="*/ 120 h 121"/>
              <a:gd name="T72" fmla="*/ 21 w 152"/>
              <a:gd name="T73" fmla="*/ 115 h 121"/>
              <a:gd name="T74" fmla="*/ 21 w 152"/>
              <a:gd name="T75" fmla="*/ 70 h 121"/>
              <a:gd name="T76" fmla="*/ 21 w 152"/>
              <a:gd name="T77" fmla="*/ 70 h 121"/>
              <a:gd name="T78" fmla="*/ 21 w 152"/>
              <a:gd name="T79" fmla="*/ 69 h 121"/>
              <a:gd name="T80" fmla="*/ 76 w 152"/>
              <a:gd name="T81" fmla="*/ 25 h 121"/>
              <a:gd name="T82" fmla="*/ 130 w 152"/>
              <a:gd name="T83" fmla="*/ 69 h 121"/>
              <a:gd name="T84" fmla="*/ 130 w 152"/>
              <a:gd name="T85" fmla="*/ 7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2" h="121">
                <a:moveTo>
                  <a:pt x="151" y="64"/>
                </a:moveTo>
                <a:cubicBezTo>
                  <a:pt x="145" y="71"/>
                  <a:pt x="145" y="71"/>
                  <a:pt x="145" y="71"/>
                </a:cubicBezTo>
                <a:cubicBezTo>
                  <a:pt x="145" y="71"/>
                  <a:pt x="144" y="71"/>
                  <a:pt x="144" y="72"/>
                </a:cubicBezTo>
                <a:cubicBezTo>
                  <a:pt x="143" y="72"/>
                  <a:pt x="143" y="72"/>
                  <a:pt x="143" y="72"/>
                </a:cubicBezTo>
                <a:cubicBezTo>
                  <a:pt x="142" y="72"/>
                  <a:pt x="142" y="71"/>
                  <a:pt x="141" y="71"/>
                </a:cubicBezTo>
                <a:cubicBezTo>
                  <a:pt x="76" y="16"/>
                  <a:pt x="76" y="16"/>
                  <a:pt x="76" y="16"/>
                </a:cubicBezTo>
                <a:cubicBezTo>
                  <a:pt x="10" y="71"/>
                  <a:pt x="10" y="71"/>
                  <a:pt x="10" y="71"/>
                </a:cubicBezTo>
                <a:cubicBezTo>
                  <a:pt x="10" y="71"/>
                  <a:pt x="9" y="72"/>
                  <a:pt x="8" y="72"/>
                </a:cubicBezTo>
                <a:cubicBezTo>
                  <a:pt x="7" y="71"/>
                  <a:pt x="7" y="71"/>
                  <a:pt x="6" y="71"/>
                </a:cubicBezTo>
                <a:cubicBezTo>
                  <a:pt x="0" y="64"/>
                  <a:pt x="0" y="64"/>
                  <a:pt x="0" y="64"/>
                </a:cubicBezTo>
                <a:cubicBezTo>
                  <a:pt x="0" y="63"/>
                  <a:pt x="0" y="62"/>
                  <a:pt x="0" y="61"/>
                </a:cubicBezTo>
                <a:cubicBezTo>
                  <a:pt x="0" y="60"/>
                  <a:pt x="0" y="60"/>
                  <a:pt x="1" y="59"/>
                </a:cubicBezTo>
                <a:cubicBezTo>
                  <a:pt x="69" y="3"/>
                  <a:pt x="69" y="3"/>
                  <a:pt x="69" y="3"/>
                </a:cubicBezTo>
                <a:cubicBezTo>
                  <a:pt x="71" y="1"/>
                  <a:pt x="73" y="0"/>
                  <a:pt x="76" y="0"/>
                </a:cubicBezTo>
                <a:cubicBezTo>
                  <a:pt x="79" y="0"/>
                  <a:pt x="81" y="1"/>
                  <a:pt x="83" y="3"/>
                </a:cubicBezTo>
                <a:cubicBezTo>
                  <a:pt x="106" y="22"/>
                  <a:pt x="106" y="22"/>
                  <a:pt x="106" y="22"/>
                </a:cubicBezTo>
                <a:cubicBezTo>
                  <a:pt x="106" y="3"/>
                  <a:pt x="106" y="3"/>
                  <a:pt x="106" y="3"/>
                </a:cubicBezTo>
                <a:cubicBezTo>
                  <a:pt x="106" y="3"/>
                  <a:pt x="106" y="2"/>
                  <a:pt x="107" y="1"/>
                </a:cubicBezTo>
                <a:cubicBezTo>
                  <a:pt x="107" y="1"/>
                  <a:pt x="108" y="0"/>
                  <a:pt x="109" y="0"/>
                </a:cubicBezTo>
                <a:cubicBezTo>
                  <a:pt x="127" y="0"/>
                  <a:pt x="127" y="0"/>
                  <a:pt x="127" y="0"/>
                </a:cubicBezTo>
                <a:cubicBezTo>
                  <a:pt x="128" y="0"/>
                  <a:pt x="129" y="1"/>
                  <a:pt x="129" y="1"/>
                </a:cubicBezTo>
                <a:cubicBezTo>
                  <a:pt x="130" y="2"/>
                  <a:pt x="130" y="3"/>
                  <a:pt x="130" y="3"/>
                </a:cubicBezTo>
                <a:cubicBezTo>
                  <a:pt x="130" y="42"/>
                  <a:pt x="130" y="42"/>
                  <a:pt x="130" y="42"/>
                </a:cubicBezTo>
                <a:cubicBezTo>
                  <a:pt x="151" y="59"/>
                  <a:pt x="151" y="59"/>
                  <a:pt x="151" y="59"/>
                </a:cubicBezTo>
                <a:cubicBezTo>
                  <a:pt x="152" y="60"/>
                  <a:pt x="152" y="60"/>
                  <a:pt x="152" y="61"/>
                </a:cubicBezTo>
                <a:cubicBezTo>
                  <a:pt x="152" y="62"/>
                  <a:pt x="152" y="63"/>
                  <a:pt x="151" y="64"/>
                </a:cubicBezTo>
                <a:close/>
                <a:moveTo>
                  <a:pt x="130" y="70"/>
                </a:moveTo>
                <a:cubicBezTo>
                  <a:pt x="130" y="115"/>
                  <a:pt x="130" y="115"/>
                  <a:pt x="130" y="115"/>
                </a:cubicBezTo>
                <a:cubicBezTo>
                  <a:pt x="130" y="117"/>
                  <a:pt x="130" y="118"/>
                  <a:pt x="128" y="120"/>
                </a:cubicBezTo>
                <a:cubicBezTo>
                  <a:pt x="127" y="121"/>
                  <a:pt x="126" y="121"/>
                  <a:pt x="124" y="121"/>
                </a:cubicBezTo>
                <a:cubicBezTo>
                  <a:pt x="88" y="121"/>
                  <a:pt x="88" y="121"/>
                  <a:pt x="88" y="121"/>
                </a:cubicBezTo>
                <a:cubicBezTo>
                  <a:pt x="88" y="85"/>
                  <a:pt x="88" y="85"/>
                  <a:pt x="88" y="85"/>
                </a:cubicBezTo>
                <a:cubicBezTo>
                  <a:pt x="64" y="85"/>
                  <a:pt x="64" y="85"/>
                  <a:pt x="64" y="85"/>
                </a:cubicBezTo>
                <a:cubicBezTo>
                  <a:pt x="64" y="121"/>
                  <a:pt x="64" y="121"/>
                  <a:pt x="64" y="121"/>
                </a:cubicBezTo>
                <a:cubicBezTo>
                  <a:pt x="27" y="121"/>
                  <a:pt x="27" y="121"/>
                  <a:pt x="27" y="121"/>
                </a:cubicBezTo>
                <a:cubicBezTo>
                  <a:pt x="26" y="121"/>
                  <a:pt x="24" y="121"/>
                  <a:pt x="23" y="120"/>
                </a:cubicBezTo>
                <a:cubicBezTo>
                  <a:pt x="22" y="118"/>
                  <a:pt x="21" y="117"/>
                  <a:pt x="21" y="115"/>
                </a:cubicBezTo>
                <a:cubicBezTo>
                  <a:pt x="21" y="70"/>
                  <a:pt x="21" y="70"/>
                  <a:pt x="21" y="70"/>
                </a:cubicBezTo>
                <a:cubicBezTo>
                  <a:pt x="21" y="70"/>
                  <a:pt x="21" y="70"/>
                  <a:pt x="21" y="70"/>
                </a:cubicBezTo>
                <a:cubicBezTo>
                  <a:pt x="21" y="70"/>
                  <a:pt x="21" y="70"/>
                  <a:pt x="21" y="69"/>
                </a:cubicBezTo>
                <a:cubicBezTo>
                  <a:pt x="76" y="25"/>
                  <a:pt x="76" y="25"/>
                  <a:pt x="76" y="25"/>
                </a:cubicBezTo>
                <a:cubicBezTo>
                  <a:pt x="130" y="69"/>
                  <a:pt x="130" y="69"/>
                  <a:pt x="130" y="69"/>
                </a:cubicBezTo>
                <a:cubicBezTo>
                  <a:pt x="130" y="70"/>
                  <a:pt x="130" y="70"/>
                  <a:pt x="130" y="70"/>
                </a:cubicBezTo>
                <a:close/>
              </a:path>
            </a:pathLst>
          </a:custGeom>
          <a:solidFill>
            <a:srgbClr val="2F5597"/>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96" name="Freeform 25">
            <a:extLst>
              <a:ext uri="{FF2B5EF4-FFF2-40B4-BE49-F238E27FC236}">
                <a16:creationId xmlns:a16="http://schemas.microsoft.com/office/drawing/2014/main" id="{02EAA7B8-2468-5646-988B-A7188B282DAF}"/>
              </a:ext>
            </a:extLst>
          </p:cNvPr>
          <p:cNvSpPr>
            <a:spLocks noEditPoints="1"/>
          </p:cNvSpPr>
          <p:nvPr/>
        </p:nvSpPr>
        <p:spPr bwMode="auto">
          <a:xfrm>
            <a:off x="7728749" y="3686238"/>
            <a:ext cx="492024" cy="430837"/>
          </a:xfrm>
          <a:custGeom>
            <a:avLst/>
            <a:gdLst>
              <a:gd name="T0" fmla="*/ 151 w 152"/>
              <a:gd name="T1" fmla="*/ 64 h 121"/>
              <a:gd name="T2" fmla="*/ 145 w 152"/>
              <a:gd name="T3" fmla="*/ 71 h 121"/>
              <a:gd name="T4" fmla="*/ 144 w 152"/>
              <a:gd name="T5" fmla="*/ 72 h 121"/>
              <a:gd name="T6" fmla="*/ 143 w 152"/>
              <a:gd name="T7" fmla="*/ 72 h 121"/>
              <a:gd name="T8" fmla="*/ 141 w 152"/>
              <a:gd name="T9" fmla="*/ 71 h 121"/>
              <a:gd name="T10" fmla="*/ 76 w 152"/>
              <a:gd name="T11" fmla="*/ 16 h 121"/>
              <a:gd name="T12" fmla="*/ 10 w 152"/>
              <a:gd name="T13" fmla="*/ 71 h 121"/>
              <a:gd name="T14" fmla="*/ 8 w 152"/>
              <a:gd name="T15" fmla="*/ 72 h 121"/>
              <a:gd name="T16" fmla="*/ 6 w 152"/>
              <a:gd name="T17" fmla="*/ 71 h 121"/>
              <a:gd name="T18" fmla="*/ 0 w 152"/>
              <a:gd name="T19" fmla="*/ 64 h 121"/>
              <a:gd name="T20" fmla="*/ 0 w 152"/>
              <a:gd name="T21" fmla="*/ 61 h 121"/>
              <a:gd name="T22" fmla="*/ 1 w 152"/>
              <a:gd name="T23" fmla="*/ 59 h 121"/>
              <a:gd name="T24" fmla="*/ 69 w 152"/>
              <a:gd name="T25" fmla="*/ 3 h 121"/>
              <a:gd name="T26" fmla="*/ 76 w 152"/>
              <a:gd name="T27" fmla="*/ 0 h 121"/>
              <a:gd name="T28" fmla="*/ 83 w 152"/>
              <a:gd name="T29" fmla="*/ 3 h 121"/>
              <a:gd name="T30" fmla="*/ 106 w 152"/>
              <a:gd name="T31" fmla="*/ 22 h 121"/>
              <a:gd name="T32" fmla="*/ 106 w 152"/>
              <a:gd name="T33" fmla="*/ 3 h 121"/>
              <a:gd name="T34" fmla="*/ 107 w 152"/>
              <a:gd name="T35" fmla="*/ 1 h 121"/>
              <a:gd name="T36" fmla="*/ 109 w 152"/>
              <a:gd name="T37" fmla="*/ 0 h 121"/>
              <a:gd name="T38" fmla="*/ 127 w 152"/>
              <a:gd name="T39" fmla="*/ 0 h 121"/>
              <a:gd name="T40" fmla="*/ 129 w 152"/>
              <a:gd name="T41" fmla="*/ 1 h 121"/>
              <a:gd name="T42" fmla="*/ 130 w 152"/>
              <a:gd name="T43" fmla="*/ 3 h 121"/>
              <a:gd name="T44" fmla="*/ 130 w 152"/>
              <a:gd name="T45" fmla="*/ 42 h 121"/>
              <a:gd name="T46" fmla="*/ 151 w 152"/>
              <a:gd name="T47" fmla="*/ 59 h 121"/>
              <a:gd name="T48" fmla="*/ 152 w 152"/>
              <a:gd name="T49" fmla="*/ 61 h 121"/>
              <a:gd name="T50" fmla="*/ 151 w 152"/>
              <a:gd name="T51" fmla="*/ 64 h 121"/>
              <a:gd name="T52" fmla="*/ 130 w 152"/>
              <a:gd name="T53" fmla="*/ 70 h 121"/>
              <a:gd name="T54" fmla="*/ 130 w 152"/>
              <a:gd name="T55" fmla="*/ 115 h 121"/>
              <a:gd name="T56" fmla="*/ 128 w 152"/>
              <a:gd name="T57" fmla="*/ 120 h 121"/>
              <a:gd name="T58" fmla="*/ 124 w 152"/>
              <a:gd name="T59" fmla="*/ 121 h 121"/>
              <a:gd name="T60" fmla="*/ 88 w 152"/>
              <a:gd name="T61" fmla="*/ 121 h 121"/>
              <a:gd name="T62" fmla="*/ 88 w 152"/>
              <a:gd name="T63" fmla="*/ 85 h 121"/>
              <a:gd name="T64" fmla="*/ 64 w 152"/>
              <a:gd name="T65" fmla="*/ 85 h 121"/>
              <a:gd name="T66" fmla="*/ 64 w 152"/>
              <a:gd name="T67" fmla="*/ 121 h 121"/>
              <a:gd name="T68" fmla="*/ 27 w 152"/>
              <a:gd name="T69" fmla="*/ 121 h 121"/>
              <a:gd name="T70" fmla="*/ 23 w 152"/>
              <a:gd name="T71" fmla="*/ 120 h 121"/>
              <a:gd name="T72" fmla="*/ 21 w 152"/>
              <a:gd name="T73" fmla="*/ 115 h 121"/>
              <a:gd name="T74" fmla="*/ 21 w 152"/>
              <a:gd name="T75" fmla="*/ 70 h 121"/>
              <a:gd name="T76" fmla="*/ 21 w 152"/>
              <a:gd name="T77" fmla="*/ 70 h 121"/>
              <a:gd name="T78" fmla="*/ 21 w 152"/>
              <a:gd name="T79" fmla="*/ 69 h 121"/>
              <a:gd name="T80" fmla="*/ 76 w 152"/>
              <a:gd name="T81" fmla="*/ 25 h 121"/>
              <a:gd name="T82" fmla="*/ 130 w 152"/>
              <a:gd name="T83" fmla="*/ 69 h 121"/>
              <a:gd name="T84" fmla="*/ 130 w 152"/>
              <a:gd name="T85" fmla="*/ 7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2" h="121">
                <a:moveTo>
                  <a:pt x="151" y="64"/>
                </a:moveTo>
                <a:cubicBezTo>
                  <a:pt x="145" y="71"/>
                  <a:pt x="145" y="71"/>
                  <a:pt x="145" y="71"/>
                </a:cubicBezTo>
                <a:cubicBezTo>
                  <a:pt x="145" y="71"/>
                  <a:pt x="144" y="71"/>
                  <a:pt x="144" y="72"/>
                </a:cubicBezTo>
                <a:cubicBezTo>
                  <a:pt x="143" y="72"/>
                  <a:pt x="143" y="72"/>
                  <a:pt x="143" y="72"/>
                </a:cubicBezTo>
                <a:cubicBezTo>
                  <a:pt x="142" y="72"/>
                  <a:pt x="142" y="71"/>
                  <a:pt x="141" y="71"/>
                </a:cubicBezTo>
                <a:cubicBezTo>
                  <a:pt x="76" y="16"/>
                  <a:pt x="76" y="16"/>
                  <a:pt x="76" y="16"/>
                </a:cubicBezTo>
                <a:cubicBezTo>
                  <a:pt x="10" y="71"/>
                  <a:pt x="10" y="71"/>
                  <a:pt x="10" y="71"/>
                </a:cubicBezTo>
                <a:cubicBezTo>
                  <a:pt x="10" y="71"/>
                  <a:pt x="9" y="72"/>
                  <a:pt x="8" y="72"/>
                </a:cubicBezTo>
                <a:cubicBezTo>
                  <a:pt x="7" y="71"/>
                  <a:pt x="7" y="71"/>
                  <a:pt x="6" y="71"/>
                </a:cubicBezTo>
                <a:cubicBezTo>
                  <a:pt x="0" y="64"/>
                  <a:pt x="0" y="64"/>
                  <a:pt x="0" y="64"/>
                </a:cubicBezTo>
                <a:cubicBezTo>
                  <a:pt x="0" y="63"/>
                  <a:pt x="0" y="62"/>
                  <a:pt x="0" y="61"/>
                </a:cubicBezTo>
                <a:cubicBezTo>
                  <a:pt x="0" y="60"/>
                  <a:pt x="0" y="60"/>
                  <a:pt x="1" y="59"/>
                </a:cubicBezTo>
                <a:cubicBezTo>
                  <a:pt x="69" y="3"/>
                  <a:pt x="69" y="3"/>
                  <a:pt x="69" y="3"/>
                </a:cubicBezTo>
                <a:cubicBezTo>
                  <a:pt x="71" y="1"/>
                  <a:pt x="73" y="0"/>
                  <a:pt x="76" y="0"/>
                </a:cubicBezTo>
                <a:cubicBezTo>
                  <a:pt x="79" y="0"/>
                  <a:pt x="81" y="1"/>
                  <a:pt x="83" y="3"/>
                </a:cubicBezTo>
                <a:cubicBezTo>
                  <a:pt x="106" y="22"/>
                  <a:pt x="106" y="22"/>
                  <a:pt x="106" y="22"/>
                </a:cubicBezTo>
                <a:cubicBezTo>
                  <a:pt x="106" y="3"/>
                  <a:pt x="106" y="3"/>
                  <a:pt x="106" y="3"/>
                </a:cubicBezTo>
                <a:cubicBezTo>
                  <a:pt x="106" y="3"/>
                  <a:pt x="106" y="2"/>
                  <a:pt x="107" y="1"/>
                </a:cubicBezTo>
                <a:cubicBezTo>
                  <a:pt x="107" y="1"/>
                  <a:pt x="108" y="0"/>
                  <a:pt x="109" y="0"/>
                </a:cubicBezTo>
                <a:cubicBezTo>
                  <a:pt x="127" y="0"/>
                  <a:pt x="127" y="0"/>
                  <a:pt x="127" y="0"/>
                </a:cubicBezTo>
                <a:cubicBezTo>
                  <a:pt x="128" y="0"/>
                  <a:pt x="129" y="1"/>
                  <a:pt x="129" y="1"/>
                </a:cubicBezTo>
                <a:cubicBezTo>
                  <a:pt x="130" y="2"/>
                  <a:pt x="130" y="3"/>
                  <a:pt x="130" y="3"/>
                </a:cubicBezTo>
                <a:cubicBezTo>
                  <a:pt x="130" y="42"/>
                  <a:pt x="130" y="42"/>
                  <a:pt x="130" y="42"/>
                </a:cubicBezTo>
                <a:cubicBezTo>
                  <a:pt x="151" y="59"/>
                  <a:pt x="151" y="59"/>
                  <a:pt x="151" y="59"/>
                </a:cubicBezTo>
                <a:cubicBezTo>
                  <a:pt x="152" y="60"/>
                  <a:pt x="152" y="60"/>
                  <a:pt x="152" y="61"/>
                </a:cubicBezTo>
                <a:cubicBezTo>
                  <a:pt x="152" y="62"/>
                  <a:pt x="152" y="63"/>
                  <a:pt x="151" y="64"/>
                </a:cubicBezTo>
                <a:close/>
                <a:moveTo>
                  <a:pt x="130" y="70"/>
                </a:moveTo>
                <a:cubicBezTo>
                  <a:pt x="130" y="115"/>
                  <a:pt x="130" y="115"/>
                  <a:pt x="130" y="115"/>
                </a:cubicBezTo>
                <a:cubicBezTo>
                  <a:pt x="130" y="117"/>
                  <a:pt x="130" y="118"/>
                  <a:pt x="128" y="120"/>
                </a:cubicBezTo>
                <a:cubicBezTo>
                  <a:pt x="127" y="121"/>
                  <a:pt x="126" y="121"/>
                  <a:pt x="124" y="121"/>
                </a:cubicBezTo>
                <a:cubicBezTo>
                  <a:pt x="88" y="121"/>
                  <a:pt x="88" y="121"/>
                  <a:pt x="88" y="121"/>
                </a:cubicBezTo>
                <a:cubicBezTo>
                  <a:pt x="88" y="85"/>
                  <a:pt x="88" y="85"/>
                  <a:pt x="88" y="85"/>
                </a:cubicBezTo>
                <a:cubicBezTo>
                  <a:pt x="64" y="85"/>
                  <a:pt x="64" y="85"/>
                  <a:pt x="64" y="85"/>
                </a:cubicBezTo>
                <a:cubicBezTo>
                  <a:pt x="64" y="121"/>
                  <a:pt x="64" y="121"/>
                  <a:pt x="64" y="121"/>
                </a:cubicBezTo>
                <a:cubicBezTo>
                  <a:pt x="27" y="121"/>
                  <a:pt x="27" y="121"/>
                  <a:pt x="27" y="121"/>
                </a:cubicBezTo>
                <a:cubicBezTo>
                  <a:pt x="26" y="121"/>
                  <a:pt x="24" y="121"/>
                  <a:pt x="23" y="120"/>
                </a:cubicBezTo>
                <a:cubicBezTo>
                  <a:pt x="22" y="118"/>
                  <a:pt x="21" y="117"/>
                  <a:pt x="21" y="115"/>
                </a:cubicBezTo>
                <a:cubicBezTo>
                  <a:pt x="21" y="70"/>
                  <a:pt x="21" y="70"/>
                  <a:pt x="21" y="70"/>
                </a:cubicBezTo>
                <a:cubicBezTo>
                  <a:pt x="21" y="70"/>
                  <a:pt x="21" y="70"/>
                  <a:pt x="21" y="70"/>
                </a:cubicBezTo>
                <a:cubicBezTo>
                  <a:pt x="21" y="70"/>
                  <a:pt x="21" y="70"/>
                  <a:pt x="21" y="69"/>
                </a:cubicBezTo>
                <a:cubicBezTo>
                  <a:pt x="76" y="25"/>
                  <a:pt x="76" y="25"/>
                  <a:pt x="76" y="25"/>
                </a:cubicBezTo>
                <a:cubicBezTo>
                  <a:pt x="130" y="69"/>
                  <a:pt x="130" y="69"/>
                  <a:pt x="130" y="69"/>
                </a:cubicBezTo>
                <a:cubicBezTo>
                  <a:pt x="130" y="70"/>
                  <a:pt x="130" y="70"/>
                  <a:pt x="130" y="70"/>
                </a:cubicBezTo>
                <a:close/>
              </a:path>
            </a:pathLst>
          </a:custGeom>
          <a:solidFill>
            <a:srgbClr val="2F5597"/>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97" name="Freeform 25">
            <a:extLst>
              <a:ext uri="{FF2B5EF4-FFF2-40B4-BE49-F238E27FC236}">
                <a16:creationId xmlns:a16="http://schemas.microsoft.com/office/drawing/2014/main" id="{F9223DE2-60F8-7CE9-43FA-1773E0C53567}"/>
              </a:ext>
            </a:extLst>
          </p:cNvPr>
          <p:cNvSpPr>
            <a:spLocks noEditPoints="1"/>
          </p:cNvSpPr>
          <p:nvPr/>
        </p:nvSpPr>
        <p:spPr bwMode="auto">
          <a:xfrm>
            <a:off x="8259761" y="3686238"/>
            <a:ext cx="492024" cy="430837"/>
          </a:xfrm>
          <a:custGeom>
            <a:avLst/>
            <a:gdLst>
              <a:gd name="T0" fmla="*/ 151 w 152"/>
              <a:gd name="T1" fmla="*/ 64 h 121"/>
              <a:gd name="T2" fmla="*/ 145 w 152"/>
              <a:gd name="T3" fmla="*/ 71 h 121"/>
              <a:gd name="T4" fmla="*/ 144 w 152"/>
              <a:gd name="T5" fmla="*/ 72 h 121"/>
              <a:gd name="T6" fmla="*/ 143 w 152"/>
              <a:gd name="T7" fmla="*/ 72 h 121"/>
              <a:gd name="T8" fmla="*/ 141 w 152"/>
              <a:gd name="T9" fmla="*/ 71 h 121"/>
              <a:gd name="T10" fmla="*/ 76 w 152"/>
              <a:gd name="T11" fmla="*/ 16 h 121"/>
              <a:gd name="T12" fmla="*/ 10 w 152"/>
              <a:gd name="T13" fmla="*/ 71 h 121"/>
              <a:gd name="T14" fmla="*/ 8 w 152"/>
              <a:gd name="T15" fmla="*/ 72 h 121"/>
              <a:gd name="T16" fmla="*/ 6 w 152"/>
              <a:gd name="T17" fmla="*/ 71 h 121"/>
              <a:gd name="T18" fmla="*/ 0 w 152"/>
              <a:gd name="T19" fmla="*/ 64 h 121"/>
              <a:gd name="T20" fmla="*/ 0 w 152"/>
              <a:gd name="T21" fmla="*/ 61 h 121"/>
              <a:gd name="T22" fmla="*/ 1 w 152"/>
              <a:gd name="T23" fmla="*/ 59 h 121"/>
              <a:gd name="T24" fmla="*/ 69 w 152"/>
              <a:gd name="T25" fmla="*/ 3 h 121"/>
              <a:gd name="T26" fmla="*/ 76 w 152"/>
              <a:gd name="T27" fmla="*/ 0 h 121"/>
              <a:gd name="T28" fmla="*/ 83 w 152"/>
              <a:gd name="T29" fmla="*/ 3 h 121"/>
              <a:gd name="T30" fmla="*/ 106 w 152"/>
              <a:gd name="T31" fmla="*/ 22 h 121"/>
              <a:gd name="T32" fmla="*/ 106 w 152"/>
              <a:gd name="T33" fmla="*/ 3 h 121"/>
              <a:gd name="T34" fmla="*/ 107 w 152"/>
              <a:gd name="T35" fmla="*/ 1 h 121"/>
              <a:gd name="T36" fmla="*/ 109 w 152"/>
              <a:gd name="T37" fmla="*/ 0 h 121"/>
              <a:gd name="T38" fmla="*/ 127 w 152"/>
              <a:gd name="T39" fmla="*/ 0 h 121"/>
              <a:gd name="T40" fmla="*/ 129 w 152"/>
              <a:gd name="T41" fmla="*/ 1 h 121"/>
              <a:gd name="T42" fmla="*/ 130 w 152"/>
              <a:gd name="T43" fmla="*/ 3 h 121"/>
              <a:gd name="T44" fmla="*/ 130 w 152"/>
              <a:gd name="T45" fmla="*/ 42 h 121"/>
              <a:gd name="T46" fmla="*/ 151 w 152"/>
              <a:gd name="T47" fmla="*/ 59 h 121"/>
              <a:gd name="T48" fmla="*/ 152 w 152"/>
              <a:gd name="T49" fmla="*/ 61 h 121"/>
              <a:gd name="T50" fmla="*/ 151 w 152"/>
              <a:gd name="T51" fmla="*/ 64 h 121"/>
              <a:gd name="T52" fmla="*/ 130 w 152"/>
              <a:gd name="T53" fmla="*/ 70 h 121"/>
              <a:gd name="T54" fmla="*/ 130 w 152"/>
              <a:gd name="T55" fmla="*/ 115 h 121"/>
              <a:gd name="T56" fmla="*/ 128 w 152"/>
              <a:gd name="T57" fmla="*/ 120 h 121"/>
              <a:gd name="T58" fmla="*/ 124 w 152"/>
              <a:gd name="T59" fmla="*/ 121 h 121"/>
              <a:gd name="T60" fmla="*/ 88 w 152"/>
              <a:gd name="T61" fmla="*/ 121 h 121"/>
              <a:gd name="T62" fmla="*/ 88 w 152"/>
              <a:gd name="T63" fmla="*/ 85 h 121"/>
              <a:gd name="T64" fmla="*/ 64 w 152"/>
              <a:gd name="T65" fmla="*/ 85 h 121"/>
              <a:gd name="T66" fmla="*/ 64 w 152"/>
              <a:gd name="T67" fmla="*/ 121 h 121"/>
              <a:gd name="T68" fmla="*/ 27 w 152"/>
              <a:gd name="T69" fmla="*/ 121 h 121"/>
              <a:gd name="T70" fmla="*/ 23 w 152"/>
              <a:gd name="T71" fmla="*/ 120 h 121"/>
              <a:gd name="T72" fmla="*/ 21 w 152"/>
              <a:gd name="T73" fmla="*/ 115 h 121"/>
              <a:gd name="T74" fmla="*/ 21 w 152"/>
              <a:gd name="T75" fmla="*/ 70 h 121"/>
              <a:gd name="T76" fmla="*/ 21 w 152"/>
              <a:gd name="T77" fmla="*/ 70 h 121"/>
              <a:gd name="T78" fmla="*/ 21 w 152"/>
              <a:gd name="T79" fmla="*/ 69 h 121"/>
              <a:gd name="T80" fmla="*/ 76 w 152"/>
              <a:gd name="T81" fmla="*/ 25 h 121"/>
              <a:gd name="T82" fmla="*/ 130 w 152"/>
              <a:gd name="T83" fmla="*/ 69 h 121"/>
              <a:gd name="T84" fmla="*/ 130 w 152"/>
              <a:gd name="T85" fmla="*/ 7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2" h="121">
                <a:moveTo>
                  <a:pt x="151" y="64"/>
                </a:moveTo>
                <a:cubicBezTo>
                  <a:pt x="145" y="71"/>
                  <a:pt x="145" y="71"/>
                  <a:pt x="145" y="71"/>
                </a:cubicBezTo>
                <a:cubicBezTo>
                  <a:pt x="145" y="71"/>
                  <a:pt x="144" y="71"/>
                  <a:pt x="144" y="72"/>
                </a:cubicBezTo>
                <a:cubicBezTo>
                  <a:pt x="143" y="72"/>
                  <a:pt x="143" y="72"/>
                  <a:pt x="143" y="72"/>
                </a:cubicBezTo>
                <a:cubicBezTo>
                  <a:pt x="142" y="72"/>
                  <a:pt x="142" y="71"/>
                  <a:pt x="141" y="71"/>
                </a:cubicBezTo>
                <a:cubicBezTo>
                  <a:pt x="76" y="16"/>
                  <a:pt x="76" y="16"/>
                  <a:pt x="76" y="16"/>
                </a:cubicBezTo>
                <a:cubicBezTo>
                  <a:pt x="10" y="71"/>
                  <a:pt x="10" y="71"/>
                  <a:pt x="10" y="71"/>
                </a:cubicBezTo>
                <a:cubicBezTo>
                  <a:pt x="10" y="71"/>
                  <a:pt x="9" y="72"/>
                  <a:pt x="8" y="72"/>
                </a:cubicBezTo>
                <a:cubicBezTo>
                  <a:pt x="7" y="71"/>
                  <a:pt x="7" y="71"/>
                  <a:pt x="6" y="71"/>
                </a:cubicBezTo>
                <a:cubicBezTo>
                  <a:pt x="0" y="64"/>
                  <a:pt x="0" y="64"/>
                  <a:pt x="0" y="64"/>
                </a:cubicBezTo>
                <a:cubicBezTo>
                  <a:pt x="0" y="63"/>
                  <a:pt x="0" y="62"/>
                  <a:pt x="0" y="61"/>
                </a:cubicBezTo>
                <a:cubicBezTo>
                  <a:pt x="0" y="60"/>
                  <a:pt x="0" y="60"/>
                  <a:pt x="1" y="59"/>
                </a:cubicBezTo>
                <a:cubicBezTo>
                  <a:pt x="69" y="3"/>
                  <a:pt x="69" y="3"/>
                  <a:pt x="69" y="3"/>
                </a:cubicBezTo>
                <a:cubicBezTo>
                  <a:pt x="71" y="1"/>
                  <a:pt x="73" y="0"/>
                  <a:pt x="76" y="0"/>
                </a:cubicBezTo>
                <a:cubicBezTo>
                  <a:pt x="79" y="0"/>
                  <a:pt x="81" y="1"/>
                  <a:pt x="83" y="3"/>
                </a:cubicBezTo>
                <a:cubicBezTo>
                  <a:pt x="106" y="22"/>
                  <a:pt x="106" y="22"/>
                  <a:pt x="106" y="22"/>
                </a:cubicBezTo>
                <a:cubicBezTo>
                  <a:pt x="106" y="3"/>
                  <a:pt x="106" y="3"/>
                  <a:pt x="106" y="3"/>
                </a:cubicBezTo>
                <a:cubicBezTo>
                  <a:pt x="106" y="3"/>
                  <a:pt x="106" y="2"/>
                  <a:pt x="107" y="1"/>
                </a:cubicBezTo>
                <a:cubicBezTo>
                  <a:pt x="107" y="1"/>
                  <a:pt x="108" y="0"/>
                  <a:pt x="109" y="0"/>
                </a:cubicBezTo>
                <a:cubicBezTo>
                  <a:pt x="127" y="0"/>
                  <a:pt x="127" y="0"/>
                  <a:pt x="127" y="0"/>
                </a:cubicBezTo>
                <a:cubicBezTo>
                  <a:pt x="128" y="0"/>
                  <a:pt x="129" y="1"/>
                  <a:pt x="129" y="1"/>
                </a:cubicBezTo>
                <a:cubicBezTo>
                  <a:pt x="130" y="2"/>
                  <a:pt x="130" y="3"/>
                  <a:pt x="130" y="3"/>
                </a:cubicBezTo>
                <a:cubicBezTo>
                  <a:pt x="130" y="42"/>
                  <a:pt x="130" y="42"/>
                  <a:pt x="130" y="42"/>
                </a:cubicBezTo>
                <a:cubicBezTo>
                  <a:pt x="151" y="59"/>
                  <a:pt x="151" y="59"/>
                  <a:pt x="151" y="59"/>
                </a:cubicBezTo>
                <a:cubicBezTo>
                  <a:pt x="152" y="60"/>
                  <a:pt x="152" y="60"/>
                  <a:pt x="152" y="61"/>
                </a:cubicBezTo>
                <a:cubicBezTo>
                  <a:pt x="152" y="62"/>
                  <a:pt x="152" y="63"/>
                  <a:pt x="151" y="64"/>
                </a:cubicBezTo>
                <a:close/>
                <a:moveTo>
                  <a:pt x="130" y="70"/>
                </a:moveTo>
                <a:cubicBezTo>
                  <a:pt x="130" y="115"/>
                  <a:pt x="130" y="115"/>
                  <a:pt x="130" y="115"/>
                </a:cubicBezTo>
                <a:cubicBezTo>
                  <a:pt x="130" y="117"/>
                  <a:pt x="130" y="118"/>
                  <a:pt x="128" y="120"/>
                </a:cubicBezTo>
                <a:cubicBezTo>
                  <a:pt x="127" y="121"/>
                  <a:pt x="126" y="121"/>
                  <a:pt x="124" y="121"/>
                </a:cubicBezTo>
                <a:cubicBezTo>
                  <a:pt x="88" y="121"/>
                  <a:pt x="88" y="121"/>
                  <a:pt x="88" y="121"/>
                </a:cubicBezTo>
                <a:cubicBezTo>
                  <a:pt x="88" y="85"/>
                  <a:pt x="88" y="85"/>
                  <a:pt x="88" y="85"/>
                </a:cubicBezTo>
                <a:cubicBezTo>
                  <a:pt x="64" y="85"/>
                  <a:pt x="64" y="85"/>
                  <a:pt x="64" y="85"/>
                </a:cubicBezTo>
                <a:cubicBezTo>
                  <a:pt x="64" y="121"/>
                  <a:pt x="64" y="121"/>
                  <a:pt x="64" y="121"/>
                </a:cubicBezTo>
                <a:cubicBezTo>
                  <a:pt x="27" y="121"/>
                  <a:pt x="27" y="121"/>
                  <a:pt x="27" y="121"/>
                </a:cubicBezTo>
                <a:cubicBezTo>
                  <a:pt x="26" y="121"/>
                  <a:pt x="24" y="121"/>
                  <a:pt x="23" y="120"/>
                </a:cubicBezTo>
                <a:cubicBezTo>
                  <a:pt x="22" y="118"/>
                  <a:pt x="21" y="117"/>
                  <a:pt x="21" y="115"/>
                </a:cubicBezTo>
                <a:cubicBezTo>
                  <a:pt x="21" y="70"/>
                  <a:pt x="21" y="70"/>
                  <a:pt x="21" y="70"/>
                </a:cubicBezTo>
                <a:cubicBezTo>
                  <a:pt x="21" y="70"/>
                  <a:pt x="21" y="70"/>
                  <a:pt x="21" y="70"/>
                </a:cubicBezTo>
                <a:cubicBezTo>
                  <a:pt x="21" y="70"/>
                  <a:pt x="21" y="70"/>
                  <a:pt x="21" y="69"/>
                </a:cubicBezTo>
                <a:cubicBezTo>
                  <a:pt x="76" y="25"/>
                  <a:pt x="76" y="25"/>
                  <a:pt x="76" y="25"/>
                </a:cubicBezTo>
                <a:cubicBezTo>
                  <a:pt x="130" y="69"/>
                  <a:pt x="130" y="69"/>
                  <a:pt x="130" y="69"/>
                </a:cubicBezTo>
                <a:cubicBezTo>
                  <a:pt x="130" y="70"/>
                  <a:pt x="130" y="70"/>
                  <a:pt x="130" y="70"/>
                </a:cubicBezTo>
                <a:close/>
              </a:path>
            </a:pathLst>
          </a:custGeom>
          <a:solidFill>
            <a:schemeClr val="bg1">
              <a:lumMod val="85000"/>
            </a:schemeClr>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98" name="Freeform 25">
            <a:extLst>
              <a:ext uri="{FF2B5EF4-FFF2-40B4-BE49-F238E27FC236}">
                <a16:creationId xmlns:a16="http://schemas.microsoft.com/office/drawing/2014/main" id="{4A60DB78-972B-2B08-9854-9988C057C0FA}"/>
              </a:ext>
            </a:extLst>
          </p:cNvPr>
          <p:cNvSpPr>
            <a:spLocks noEditPoints="1"/>
          </p:cNvSpPr>
          <p:nvPr/>
        </p:nvSpPr>
        <p:spPr bwMode="auto">
          <a:xfrm>
            <a:off x="8794403" y="3688128"/>
            <a:ext cx="492024" cy="430837"/>
          </a:xfrm>
          <a:custGeom>
            <a:avLst/>
            <a:gdLst>
              <a:gd name="T0" fmla="*/ 151 w 152"/>
              <a:gd name="T1" fmla="*/ 64 h 121"/>
              <a:gd name="T2" fmla="*/ 145 w 152"/>
              <a:gd name="T3" fmla="*/ 71 h 121"/>
              <a:gd name="T4" fmla="*/ 144 w 152"/>
              <a:gd name="T5" fmla="*/ 72 h 121"/>
              <a:gd name="T6" fmla="*/ 143 w 152"/>
              <a:gd name="T7" fmla="*/ 72 h 121"/>
              <a:gd name="T8" fmla="*/ 141 w 152"/>
              <a:gd name="T9" fmla="*/ 71 h 121"/>
              <a:gd name="T10" fmla="*/ 76 w 152"/>
              <a:gd name="T11" fmla="*/ 16 h 121"/>
              <a:gd name="T12" fmla="*/ 10 w 152"/>
              <a:gd name="T13" fmla="*/ 71 h 121"/>
              <a:gd name="T14" fmla="*/ 8 w 152"/>
              <a:gd name="T15" fmla="*/ 72 h 121"/>
              <a:gd name="T16" fmla="*/ 6 w 152"/>
              <a:gd name="T17" fmla="*/ 71 h 121"/>
              <a:gd name="T18" fmla="*/ 0 w 152"/>
              <a:gd name="T19" fmla="*/ 64 h 121"/>
              <a:gd name="T20" fmla="*/ 0 w 152"/>
              <a:gd name="T21" fmla="*/ 61 h 121"/>
              <a:gd name="T22" fmla="*/ 1 w 152"/>
              <a:gd name="T23" fmla="*/ 59 h 121"/>
              <a:gd name="T24" fmla="*/ 69 w 152"/>
              <a:gd name="T25" fmla="*/ 3 h 121"/>
              <a:gd name="T26" fmla="*/ 76 w 152"/>
              <a:gd name="T27" fmla="*/ 0 h 121"/>
              <a:gd name="T28" fmla="*/ 83 w 152"/>
              <a:gd name="T29" fmla="*/ 3 h 121"/>
              <a:gd name="T30" fmla="*/ 106 w 152"/>
              <a:gd name="T31" fmla="*/ 22 h 121"/>
              <a:gd name="T32" fmla="*/ 106 w 152"/>
              <a:gd name="T33" fmla="*/ 3 h 121"/>
              <a:gd name="T34" fmla="*/ 107 w 152"/>
              <a:gd name="T35" fmla="*/ 1 h 121"/>
              <a:gd name="T36" fmla="*/ 109 w 152"/>
              <a:gd name="T37" fmla="*/ 0 h 121"/>
              <a:gd name="T38" fmla="*/ 127 w 152"/>
              <a:gd name="T39" fmla="*/ 0 h 121"/>
              <a:gd name="T40" fmla="*/ 129 w 152"/>
              <a:gd name="T41" fmla="*/ 1 h 121"/>
              <a:gd name="T42" fmla="*/ 130 w 152"/>
              <a:gd name="T43" fmla="*/ 3 h 121"/>
              <a:gd name="T44" fmla="*/ 130 w 152"/>
              <a:gd name="T45" fmla="*/ 42 h 121"/>
              <a:gd name="T46" fmla="*/ 151 w 152"/>
              <a:gd name="T47" fmla="*/ 59 h 121"/>
              <a:gd name="T48" fmla="*/ 152 w 152"/>
              <a:gd name="T49" fmla="*/ 61 h 121"/>
              <a:gd name="T50" fmla="*/ 151 w 152"/>
              <a:gd name="T51" fmla="*/ 64 h 121"/>
              <a:gd name="T52" fmla="*/ 130 w 152"/>
              <a:gd name="T53" fmla="*/ 70 h 121"/>
              <a:gd name="T54" fmla="*/ 130 w 152"/>
              <a:gd name="T55" fmla="*/ 115 h 121"/>
              <a:gd name="T56" fmla="*/ 128 w 152"/>
              <a:gd name="T57" fmla="*/ 120 h 121"/>
              <a:gd name="T58" fmla="*/ 124 w 152"/>
              <a:gd name="T59" fmla="*/ 121 h 121"/>
              <a:gd name="T60" fmla="*/ 88 w 152"/>
              <a:gd name="T61" fmla="*/ 121 h 121"/>
              <a:gd name="T62" fmla="*/ 88 w 152"/>
              <a:gd name="T63" fmla="*/ 85 h 121"/>
              <a:gd name="T64" fmla="*/ 64 w 152"/>
              <a:gd name="T65" fmla="*/ 85 h 121"/>
              <a:gd name="T66" fmla="*/ 64 w 152"/>
              <a:gd name="T67" fmla="*/ 121 h 121"/>
              <a:gd name="T68" fmla="*/ 27 w 152"/>
              <a:gd name="T69" fmla="*/ 121 h 121"/>
              <a:gd name="T70" fmla="*/ 23 w 152"/>
              <a:gd name="T71" fmla="*/ 120 h 121"/>
              <a:gd name="T72" fmla="*/ 21 w 152"/>
              <a:gd name="T73" fmla="*/ 115 h 121"/>
              <a:gd name="T74" fmla="*/ 21 w 152"/>
              <a:gd name="T75" fmla="*/ 70 h 121"/>
              <a:gd name="T76" fmla="*/ 21 w 152"/>
              <a:gd name="T77" fmla="*/ 70 h 121"/>
              <a:gd name="T78" fmla="*/ 21 w 152"/>
              <a:gd name="T79" fmla="*/ 69 h 121"/>
              <a:gd name="T80" fmla="*/ 76 w 152"/>
              <a:gd name="T81" fmla="*/ 25 h 121"/>
              <a:gd name="T82" fmla="*/ 130 w 152"/>
              <a:gd name="T83" fmla="*/ 69 h 121"/>
              <a:gd name="T84" fmla="*/ 130 w 152"/>
              <a:gd name="T85" fmla="*/ 7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2" h="121">
                <a:moveTo>
                  <a:pt x="151" y="64"/>
                </a:moveTo>
                <a:cubicBezTo>
                  <a:pt x="145" y="71"/>
                  <a:pt x="145" y="71"/>
                  <a:pt x="145" y="71"/>
                </a:cubicBezTo>
                <a:cubicBezTo>
                  <a:pt x="145" y="71"/>
                  <a:pt x="144" y="71"/>
                  <a:pt x="144" y="72"/>
                </a:cubicBezTo>
                <a:cubicBezTo>
                  <a:pt x="143" y="72"/>
                  <a:pt x="143" y="72"/>
                  <a:pt x="143" y="72"/>
                </a:cubicBezTo>
                <a:cubicBezTo>
                  <a:pt x="142" y="72"/>
                  <a:pt x="142" y="71"/>
                  <a:pt x="141" y="71"/>
                </a:cubicBezTo>
                <a:cubicBezTo>
                  <a:pt x="76" y="16"/>
                  <a:pt x="76" y="16"/>
                  <a:pt x="76" y="16"/>
                </a:cubicBezTo>
                <a:cubicBezTo>
                  <a:pt x="10" y="71"/>
                  <a:pt x="10" y="71"/>
                  <a:pt x="10" y="71"/>
                </a:cubicBezTo>
                <a:cubicBezTo>
                  <a:pt x="10" y="71"/>
                  <a:pt x="9" y="72"/>
                  <a:pt x="8" y="72"/>
                </a:cubicBezTo>
                <a:cubicBezTo>
                  <a:pt x="7" y="71"/>
                  <a:pt x="7" y="71"/>
                  <a:pt x="6" y="71"/>
                </a:cubicBezTo>
                <a:cubicBezTo>
                  <a:pt x="0" y="64"/>
                  <a:pt x="0" y="64"/>
                  <a:pt x="0" y="64"/>
                </a:cubicBezTo>
                <a:cubicBezTo>
                  <a:pt x="0" y="63"/>
                  <a:pt x="0" y="62"/>
                  <a:pt x="0" y="61"/>
                </a:cubicBezTo>
                <a:cubicBezTo>
                  <a:pt x="0" y="60"/>
                  <a:pt x="0" y="60"/>
                  <a:pt x="1" y="59"/>
                </a:cubicBezTo>
                <a:cubicBezTo>
                  <a:pt x="69" y="3"/>
                  <a:pt x="69" y="3"/>
                  <a:pt x="69" y="3"/>
                </a:cubicBezTo>
                <a:cubicBezTo>
                  <a:pt x="71" y="1"/>
                  <a:pt x="73" y="0"/>
                  <a:pt x="76" y="0"/>
                </a:cubicBezTo>
                <a:cubicBezTo>
                  <a:pt x="79" y="0"/>
                  <a:pt x="81" y="1"/>
                  <a:pt x="83" y="3"/>
                </a:cubicBezTo>
                <a:cubicBezTo>
                  <a:pt x="106" y="22"/>
                  <a:pt x="106" y="22"/>
                  <a:pt x="106" y="22"/>
                </a:cubicBezTo>
                <a:cubicBezTo>
                  <a:pt x="106" y="3"/>
                  <a:pt x="106" y="3"/>
                  <a:pt x="106" y="3"/>
                </a:cubicBezTo>
                <a:cubicBezTo>
                  <a:pt x="106" y="3"/>
                  <a:pt x="106" y="2"/>
                  <a:pt x="107" y="1"/>
                </a:cubicBezTo>
                <a:cubicBezTo>
                  <a:pt x="107" y="1"/>
                  <a:pt x="108" y="0"/>
                  <a:pt x="109" y="0"/>
                </a:cubicBezTo>
                <a:cubicBezTo>
                  <a:pt x="127" y="0"/>
                  <a:pt x="127" y="0"/>
                  <a:pt x="127" y="0"/>
                </a:cubicBezTo>
                <a:cubicBezTo>
                  <a:pt x="128" y="0"/>
                  <a:pt x="129" y="1"/>
                  <a:pt x="129" y="1"/>
                </a:cubicBezTo>
                <a:cubicBezTo>
                  <a:pt x="130" y="2"/>
                  <a:pt x="130" y="3"/>
                  <a:pt x="130" y="3"/>
                </a:cubicBezTo>
                <a:cubicBezTo>
                  <a:pt x="130" y="42"/>
                  <a:pt x="130" y="42"/>
                  <a:pt x="130" y="42"/>
                </a:cubicBezTo>
                <a:cubicBezTo>
                  <a:pt x="151" y="59"/>
                  <a:pt x="151" y="59"/>
                  <a:pt x="151" y="59"/>
                </a:cubicBezTo>
                <a:cubicBezTo>
                  <a:pt x="152" y="60"/>
                  <a:pt x="152" y="60"/>
                  <a:pt x="152" y="61"/>
                </a:cubicBezTo>
                <a:cubicBezTo>
                  <a:pt x="152" y="62"/>
                  <a:pt x="152" y="63"/>
                  <a:pt x="151" y="64"/>
                </a:cubicBezTo>
                <a:close/>
                <a:moveTo>
                  <a:pt x="130" y="70"/>
                </a:moveTo>
                <a:cubicBezTo>
                  <a:pt x="130" y="115"/>
                  <a:pt x="130" y="115"/>
                  <a:pt x="130" y="115"/>
                </a:cubicBezTo>
                <a:cubicBezTo>
                  <a:pt x="130" y="117"/>
                  <a:pt x="130" y="118"/>
                  <a:pt x="128" y="120"/>
                </a:cubicBezTo>
                <a:cubicBezTo>
                  <a:pt x="127" y="121"/>
                  <a:pt x="126" y="121"/>
                  <a:pt x="124" y="121"/>
                </a:cubicBezTo>
                <a:cubicBezTo>
                  <a:pt x="88" y="121"/>
                  <a:pt x="88" y="121"/>
                  <a:pt x="88" y="121"/>
                </a:cubicBezTo>
                <a:cubicBezTo>
                  <a:pt x="88" y="85"/>
                  <a:pt x="88" y="85"/>
                  <a:pt x="88" y="85"/>
                </a:cubicBezTo>
                <a:cubicBezTo>
                  <a:pt x="64" y="85"/>
                  <a:pt x="64" y="85"/>
                  <a:pt x="64" y="85"/>
                </a:cubicBezTo>
                <a:cubicBezTo>
                  <a:pt x="64" y="121"/>
                  <a:pt x="64" y="121"/>
                  <a:pt x="64" y="121"/>
                </a:cubicBezTo>
                <a:cubicBezTo>
                  <a:pt x="27" y="121"/>
                  <a:pt x="27" y="121"/>
                  <a:pt x="27" y="121"/>
                </a:cubicBezTo>
                <a:cubicBezTo>
                  <a:pt x="26" y="121"/>
                  <a:pt x="24" y="121"/>
                  <a:pt x="23" y="120"/>
                </a:cubicBezTo>
                <a:cubicBezTo>
                  <a:pt x="22" y="118"/>
                  <a:pt x="21" y="117"/>
                  <a:pt x="21" y="115"/>
                </a:cubicBezTo>
                <a:cubicBezTo>
                  <a:pt x="21" y="70"/>
                  <a:pt x="21" y="70"/>
                  <a:pt x="21" y="70"/>
                </a:cubicBezTo>
                <a:cubicBezTo>
                  <a:pt x="21" y="70"/>
                  <a:pt x="21" y="70"/>
                  <a:pt x="21" y="70"/>
                </a:cubicBezTo>
                <a:cubicBezTo>
                  <a:pt x="21" y="70"/>
                  <a:pt x="21" y="70"/>
                  <a:pt x="21" y="69"/>
                </a:cubicBezTo>
                <a:cubicBezTo>
                  <a:pt x="76" y="25"/>
                  <a:pt x="76" y="25"/>
                  <a:pt x="76" y="25"/>
                </a:cubicBezTo>
                <a:cubicBezTo>
                  <a:pt x="130" y="69"/>
                  <a:pt x="130" y="69"/>
                  <a:pt x="130" y="69"/>
                </a:cubicBezTo>
                <a:cubicBezTo>
                  <a:pt x="130" y="70"/>
                  <a:pt x="130" y="70"/>
                  <a:pt x="130" y="70"/>
                </a:cubicBezTo>
                <a:close/>
              </a:path>
            </a:pathLst>
          </a:custGeom>
          <a:solidFill>
            <a:schemeClr val="bg1">
              <a:lumMod val="85000"/>
            </a:schemeClr>
          </a:solidFill>
          <a:ln>
            <a:noFill/>
          </a:ln>
        </p:spPr>
        <p:txBody>
          <a:bodyPr vert="horz" wrap="square" lIns="121888" tIns="60944" rIns="121888" bIns="60944" numCol="1" anchor="t" anchorCtr="0" compatLnSpc="1">
            <a:prstTxWarp prst="textNoShape">
              <a:avLst/>
            </a:prstTxWarp>
          </a:bodyPr>
          <a:lstStyle/>
          <a:p>
            <a:endParaRPr lang="en-US" sz="3066"/>
          </a:p>
        </p:txBody>
      </p:sp>
      <p:cxnSp>
        <p:nvCxnSpPr>
          <p:cNvPr id="99" name="Straight Connector 98">
            <a:extLst>
              <a:ext uri="{FF2B5EF4-FFF2-40B4-BE49-F238E27FC236}">
                <a16:creationId xmlns:a16="http://schemas.microsoft.com/office/drawing/2014/main" id="{6F7A9140-44DF-D759-EFBD-1F93AB986356}"/>
              </a:ext>
            </a:extLst>
          </p:cNvPr>
          <p:cNvCxnSpPr>
            <a:cxnSpLocks/>
          </p:cNvCxnSpPr>
          <p:nvPr/>
        </p:nvCxnSpPr>
        <p:spPr>
          <a:xfrm>
            <a:off x="6536252" y="4309334"/>
            <a:ext cx="4385388"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00" name="Freeform 2">
            <a:extLst>
              <a:ext uri="{FF2B5EF4-FFF2-40B4-BE49-F238E27FC236}">
                <a16:creationId xmlns:a16="http://schemas.microsoft.com/office/drawing/2014/main" id="{CA8782F8-51E2-0924-7F90-1F1DB7C2935C}"/>
              </a:ext>
            </a:extLst>
          </p:cNvPr>
          <p:cNvSpPr>
            <a:spLocks noChangeArrowheads="1"/>
          </p:cNvSpPr>
          <p:nvPr/>
        </p:nvSpPr>
        <p:spPr bwMode="auto">
          <a:xfrm>
            <a:off x="9497577" y="4438599"/>
            <a:ext cx="437591" cy="428358"/>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solidFill>
            <a:schemeClr val="bg1">
              <a:lumMod val="95000"/>
            </a:schemeClr>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latin typeface="Calibri Light"/>
            </a:endParaRPr>
          </a:p>
        </p:txBody>
      </p:sp>
      <p:grpSp>
        <p:nvGrpSpPr>
          <p:cNvPr id="101" name="Group 100">
            <a:extLst>
              <a:ext uri="{FF2B5EF4-FFF2-40B4-BE49-F238E27FC236}">
                <a16:creationId xmlns:a16="http://schemas.microsoft.com/office/drawing/2014/main" id="{0467503D-D679-2D13-2342-D4BFFF7EC251}"/>
              </a:ext>
            </a:extLst>
          </p:cNvPr>
          <p:cNvGrpSpPr/>
          <p:nvPr/>
        </p:nvGrpSpPr>
        <p:grpSpPr>
          <a:xfrm>
            <a:off x="9442987" y="4391932"/>
            <a:ext cx="533354" cy="522032"/>
            <a:chOff x="1119258" y="2257147"/>
            <a:chExt cx="1868076" cy="1868076"/>
          </a:xfrm>
          <a:solidFill>
            <a:srgbClr val="2F5597"/>
          </a:solidFill>
        </p:grpSpPr>
        <p:sp>
          <p:nvSpPr>
            <p:cNvPr id="102" name="Freeform 6">
              <a:extLst>
                <a:ext uri="{FF2B5EF4-FFF2-40B4-BE49-F238E27FC236}">
                  <a16:creationId xmlns:a16="http://schemas.microsoft.com/office/drawing/2014/main" id="{6D94922C-68E5-978D-3F07-D7A34208EA8D}"/>
                </a:ext>
              </a:extLst>
            </p:cNvPr>
            <p:cNvSpPr>
              <a:spLocks/>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03" name="Freeform 7">
              <a:extLst>
                <a:ext uri="{FF2B5EF4-FFF2-40B4-BE49-F238E27FC236}">
                  <a16:creationId xmlns:a16="http://schemas.microsoft.com/office/drawing/2014/main" id="{720EE67B-D3CC-95A3-7E17-1E5ECF52E2E4}"/>
                </a:ext>
              </a:extLst>
            </p:cNvPr>
            <p:cNvSpPr>
              <a:spLocks/>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04" name="Freeform 8">
              <a:extLst>
                <a:ext uri="{FF2B5EF4-FFF2-40B4-BE49-F238E27FC236}">
                  <a16:creationId xmlns:a16="http://schemas.microsoft.com/office/drawing/2014/main" id="{0DD87364-7FEB-3CAB-AD52-D67E98BB286B}"/>
                </a:ext>
              </a:extLst>
            </p:cNvPr>
            <p:cNvSpPr>
              <a:spLocks/>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05" name="Freeform 9">
              <a:extLst>
                <a:ext uri="{FF2B5EF4-FFF2-40B4-BE49-F238E27FC236}">
                  <a16:creationId xmlns:a16="http://schemas.microsoft.com/office/drawing/2014/main" id="{69F6AD90-6241-AE6C-E490-70690607B066}"/>
                </a:ext>
              </a:extLst>
            </p:cNvPr>
            <p:cNvSpPr>
              <a:spLocks/>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06" name="Freeform 10">
              <a:extLst>
                <a:ext uri="{FF2B5EF4-FFF2-40B4-BE49-F238E27FC236}">
                  <a16:creationId xmlns:a16="http://schemas.microsoft.com/office/drawing/2014/main" id="{5B2B2E7C-36BE-B3BC-F050-3E75E3F27BC1}"/>
                </a:ext>
              </a:extLst>
            </p:cNvPr>
            <p:cNvSpPr>
              <a:spLocks/>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07" name="Freeform 11">
              <a:extLst>
                <a:ext uri="{FF2B5EF4-FFF2-40B4-BE49-F238E27FC236}">
                  <a16:creationId xmlns:a16="http://schemas.microsoft.com/office/drawing/2014/main" id="{82D96CF9-9AD4-40A1-7E44-B01A50AA60DB}"/>
                </a:ext>
              </a:extLst>
            </p:cNvPr>
            <p:cNvSpPr>
              <a:spLocks/>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08" name="Freeform 12">
              <a:extLst>
                <a:ext uri="{FF2B5EF4-FFF2-40B4-BE49-F238E27FC236}">
                  <a16:creationId xmlns:a16="http://schemas.microsoft.com/office/drawing/2014/main" id="{64F88399-FCEF-C676-FDE0-F0C50FDD50D3}"/>
                </a:ext>
              </a:extLst>
            </p:cNvPr>
            <p:cNvSpPr>
              <a:spLocks/>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09" name="Freeform 13">
              <a:extLst>
                <a:ext uri="{FF2B5EF4-FFF2-40B4-BE49-F238E27FC236}">
                  <a16:creationId xmlns:a16="http://schemas.microsoft.com/office/drawing/2014/main" id="{40ABBE1A-903E-157C-2C69-B0735BE4EF49}"/>
                </a:ext>
              </a:extLst>
            </p:cNvPr>
            <p:cNvSpPr>
              <a:spLocks/>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10" name="Freeform 14">
              <a:extLst>
                <a:ext uri="{FF2B5EF4-FFF2-40B4-BE49-F238E27FC236}">
                  <a16:creationId xmlns:a16="http://schemas.microsoft.com/office/drawing/2014/main" id="{9AA6B1C3-11DA-8542-8A58-446D39F08086}"/>
                </a:ext>
              </a:extLst>
            </p:cNvPr>
            <p:cNvSpPr>
              <a:spLocks/>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11" name="Freeform 15">
              <a:extLst>
                <a:ext uri="{FF2B5EF4-FFF2-40B4-BE49-F238E27FC236}">
                  <a16:creationId xmlns:a16="http://schemas.microsoft.com/office/drawing/2014/main" id="{9AE9EF1B-5C46-B5A6-A03D-056870EA22C6}"/>
                </a:ext>
              </a:extLst>
            </p:cNvPr>
            <p:cNvSpPr>
              <a:spLocks/>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12" name="Freeform 16">
              <a:extLst>
                <a:ext uri="{FF2B5EF4-FFF2-40B4-BE49-F238E27FC236}">
                  <a16:creationId xmlns:a16="http://schemas.microsoft.com/office/drawing/2014/main" id="{E2E4FCD3-1352-BD21-235D-9F001BEA04D6}"/>
                </a:ext>
              </a:extLst>
            </p:cNvPr>
            <p:cNvSpPr>
              <a:spLocks/>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13" name="Freeform 17">
              <a:extLst>
                <a:ext uri="{FF2B5EF4-FFF2-40B4-BE49-F238E27FC236}">
                  <a16:creationId xmlns:a16="http://schemas.microsoft.com/office/drawing/2014/main" id="{0C9F327D-947B-0ECE-2D0C-8C6119D40F99}"/>
                </a:ext>
              </a:extLst>
            </p:cNvPr>
            <p:cNvSpPr>
              <a:spLocks/>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grpSp>
      <p:sp>
        <p:nvSpPr>
          <p:cNvPr id="114" name="TextBox 113">
            <a:extLst>
              <a:ext uri="{FF2B5EF4-FFF2-40B4-BE49-F238E27FC236}">
                <a16:creationId xmlns:a16="http://schemas.microsoft.com/office/drawing/2014/main" id="{99038D3E-ADB0-69B5-D301-7DDFB2961827}"/>
              </a:ext>
            </a:extLst>
          </p:cNvPr>
          <p:cNvSpPr txBox="1"/>
          <p:nvPr/>
        </p:nvSpPr>
        <p:spPr>
          <a:xfrm>
            <a:off x="9319485" y="4452919"/>
            <a:ext cx="791224" cy="400059"/>
          </a:xfrm>
          <a:prstGeom prst="rect">
            <a:avLst/>
          </a:prstGeom>
          <a:noFill/>
        </p:spPr>
        <p:txBody>
          <a:bodyPr wrap="square" lIns="121872" tIns="60935" rIns="121872" bIns="60935" rtlCol="0">
            <a:spAutoFit/>
          </a:bodyPr>
          <a:lstStyle/>
          <a:p>
            <a:pPr algn="ctr"/>
            <a:r>
              <a:rPr lang="fr" sz="1800" b="1" i="0">
                <a:solidFill>
                  <a:srgbClr val="000000"/>
                </a:solidFill>
              </a:rPr>
              <a:t>56%</a:t>
            </a:r>
          </a:p>
        </p:txBody>
      </p:sp>
      <p:sp>
        <p:nvSpPr>
          <p:cNvPr id="115" name="Freeform 2">
            <a:extLst>
              <a:ext uri="{FF2B5EF4-FFF2-40B4-BE49-F238E27FC236}">
                <a16:creationId xmlns:a16="http://schemas.microsoft.com/office/drawing/2014/main" id="{1AB953DD-EA69-A82C-B1A2-616003F6A797}"/>
              </a:ext>
            </a:extLst>
          </p:cNvPr>
          <p:cNvSpPr>
            <a:spLocks noChangeArrowheads="1"/>
          </p:cNvSpPr>
          <p:nvPr/>
        </p:nvSpPr>
        <p:spPr bwMode="auto">
          <a:xfrm>
            <a:off x="9491302" y="5008813"/>
            <a:ext cx="437591" cy="428358"/>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solidFill>
            <a:schemeClr val="bg1">
              <a:lumMod val="95000"/>
            </a:schemeClr>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latin typeface="Calibri Light"/>
            </a:endParaRPr>
          </a:p>
        </p:txBody>
      </p:sp>
      <p:grpSp>
        <p:nvGrpSpPr>
          <p:cNvPr id="116" name="Group 115">
            <a:extLst>
              <a:ext uri="{FF2B5EF4-FFF2-40B4-BE49-F238E27FC236}">
                <a16:creationId xmlns:a16="http://schemas.microsoft.com/office/drawing/2014/main" id="{D0FE16EF-06FF-E21F-F662-8BC59ED21FCA}"/>
              </a:ext>
            </a:extLst>
          </p:cNvPr>
          <p:cNvGrpSpPr/>
          <p:nvPr/>
        </p:nvGrpSpPr>
        <p:grpSpPr>
          <a:xfrm>
            <a:off x="9436712" y="4962146"/>
            <a:ext cx="533354" cy="522032"/>
            <a:chOff x="1119258" y="2257147"/>
            <a:chExt cx="1868076" cy="1868076"/>
          </a:xfrm>
          <a:solidFill>
            <a:srgbClr val="2F5597"/>
          </a:solidFill>
        </p:grpSpPr>
        <p:sp>
          <p:nvSpPr>
            <p:cNvPr id="117" name="Freeform 6">
              <a:extLst>
                <a:ext uri="{FF2B5EF4-FFF2-40B4-BE49-F238E27FC236}">
                  <a16:creationId xmlns:a16="http://schemas.microsoft.com/office/drawing/2014/main" id="{AC4F1DF1-318B-D7CF-B007-D9AFE3EFCBF8}"/>
                </a:ext>
              </a:extLst>
            </p:cNvPr>
            <p:cNvSpPr>
              <a:spLocks/>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18" name="Freeform 7">
              <a:extLst>
                <a:ext uri="{FF2B5EF4-FFF2-40B4-BE49-F238E27FC236}">
                  <a16:creationId xmlns:a16="http://schemas.microsoft.com/office/drawing/2014/main" id="{3FF64D6C-EA63-4482-B786-4F3B0C92C05E}"/>
                </a:ext>
              </a:extLst>
            </p:cNvPr>
            <p:cNvSpPr>
              <a:spLocks/>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19" name="Freeform 8">
              <a:extLst>
                <a:ext uri="{FF2B5EF4-FFF2-40B4-BE49-F238E27FC236}">
                  <a16:creationId xmlns:a16="http://schemas.microsoft.com/office/drawing/2014/main" id="{439D3D05-504D-E848-FE0C-A8C490362364}"/>
                </a:ext>
              </a:extLst>
            </p:cNvPr>
            <p:cNvSpPr>
              <a:spLocks/>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20" name="Freeform 9">
              <a:extLst>
                <a:ext uri="{FF2B5EF4-FFF2-40B4-BE49-F238E27FC236}">
                  <a16:creationId xmlns:a16="http://schemas.microsoft.com/office/drawing/2014/main" id="{A23162B9-014C-212A-89B8-A363831F348E}"/>
                </a:ext>
              </a:extLst>
            </p:cNvPr>
            <p:cNvSpPr>
              <a:spLocks/>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21" name="Freeform 10">
              <a:extLst>
                <a:ext uri="{FF2B5EF4-FFF2-40B4-BE49-F238E27FC236}">
                  <a16:creationId xmlns:a16="http://schemas.microsoft.com/office/drawing/2014/main" id="{62965908-814F-64C2-2720-E93D3BFE17DD}"/>
                </a:ext>
              </a:extLst>
            </p:cNvPr>
            <p:cNvSpPr>
              <a:spLocks/>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22" name="Freeform 11">
              <a:extLst>
                <a:ext uri="{FF2B5EF4-FFF2-40B4-BE49-F238E27FC236}">
                  <a16:creationId xmlns:a16="http://schemas.microsoft.com/office/drawing/2014/main" id="{0B9CCA05-9B92-965F-352B-8E760FAA9250}"/>
                </a:ext>
              </a:extLst>
            </p:cNvPr>
            <p:cNvSpPr>
              <a:spLocks/>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23" name="Freeform 12">
              <a:extLst>
                <a:ext uri="{FF2B5EF4-FFF2-40B4-BE49-F238E27FC236}">
                  <a16:creationId xmlns:a16="http://schemas.microsoft.com/office/drawing/2014/main" id="{F1DF15CD-0856-D0C6-0F8B-48CFB3203894}"/>
                </a:ext>
              </a:extLst>
            </p:cNvPr>
            <p:cNvSpPr>
              <a:spLocks/>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24" name="Freeform 13">
              <a:extLst>
                <a:ext uri="{FF2B5EF4-FFF2-40B4-BE49-F238E27FC236}">
                  <a16:creationId xmlns:a16="http://schemas.microsoft.com/office/drawing/2014/main" id="{A38873FC-A5E2-E49D-0D4C-8124987E7DE0}"/>
                </a:ext>
              </a:extLst>
            </p:cNvPr>
            <p:cNvSpPr>
              <a:spLocks/>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25" name="Freeform 14">
              <a:extLst>
                <a:ext uri="{FF2B5EF4-FFF2-40B4-BE49-F238E27FC236}">
                  <a16:creationId xmlns:a16="http://schemas.microsoft.com/office/drawing/2014/main" id="{AFCF5093-D482-A13B-6A93-9318135996F8}"/>
                </a:ext>
              </a:extLst>
            </p:cNvPr>
            <p:cNvSpPr>
              <a:spLocks/>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26" name="Freeform 15">
              <a:extLst>
                <a:ext uri="{FF2B5EF4-FFF2-40B4-BE49-F238E27FC236}">
                  <a16:creationId xmlns:a16="http://schemas.microsoft.com/office/drawing/2014/main" id="{7542C89F-6ABC-FA37-B46C-75021B08749F}"/>
                </a:ext>
              </a:extLst>
            </p:cNvPr>
            <p:cNvSpPr>
              <a:spLocks/>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27" name="Freeform 16">
              <a:extLst>
                <a:ext uri="{FF2B5EF4-FFF2-40B4-BE49-F238E27FC236}">
                  <a16:creationId xmlns:a16="http://schemas.microsoft.com/office/drawing/2014/main" id="{CA520819-261B-034D-F660-B2834B1B9DFE}"/>
                </a:ext>
              </a:extLst>
            </p:cNvPr>
            <p:cNvSpPr>
              <a:spLocks/>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28" name="Freeform 17">
              <a:extLst>
                <a:ext uri="{FF2B5EF4-FFF2-40B4-BE49-F238E27FC236}">
                  <a16:creationId xmlns:a16="http://schemas.microsoft.com/office/drawing/2014/main" id="{9C86F401-59DA-1325-A910-0270703E6EB8}"/>
                </a:ext>
              </a:extLst>
            </p:cNvPr>
            <p:cNvSpPr>
              <a:spLocks/>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grpSp>
      <p:sp>
        <p:nvSpPr>
          <p:cNvPr id="129" name="TextBox 128">
            <a:extLst>
              <a:ext uri="{FF2B5EF4-FFF2-40B4-BE49-F238E27FC236}">
                <a16:creationId xmlns:a16="http://schemas.microsoft.com/office/drawing/2014/main" id="{39DE8B5E-E450-1FB8-292D-C2B19DB38A19}"/>
              </a:ext>
            </a:extLst>
          </p:cNvPr>
          <p:cNvSpPr txBox="1"/>
          <p:nvPr/>
        </p:nvSpPr>
        <p:spPr>
          <a:xfrm>
            <a:off x="9313210" y="5023133"/>
            <a:ext cx="791224" cy="400059"/>
          </a:xfrm>
          <a:prstGeom prst="rect">
            <a:avLst/>
          </a:prstGeom>
          <a:noFill/>
        </p:spPr>
        <p:txBody>
          <a:bodyPr wrap="square" lIns="121872" tIns="60935" rIns="121872" bIns="60935" rtlCol="0">
            <a:spAutoFit/>
          </a:bodyPr>
          <a:lstStyle/>
          <a:p>
            <a:pPr algn="ctr"/>
            <a:r>
              <a:rPr lang="fr" sz="1800" b="1" i="0">
                <a:solidFill>
                  <a:srgbClr val="000000"/>
                </a:solidFill>
              </a:rPr>
              <a:t>68%</a:t>
            </a:r>
          </a:p>
        </p:txBody>
      </p:sp>
      <p:sp>
        <p:nvSpPr>
          <p:cNvPr id="130" name="Freeform 2">
            <a:extLst>
              <a:ext uri="{FF2B5EF4-FFF2-40B4-BE49-F238E27FC236}">
                <a16:creationId xmlns:a16="http://schemas.microsoft.com/office/drawing/2014/main" id="{2E20BB7A-C1D4-68DB-D87B-E3DDBEE8A3F7}"/>
              </a:ext>
            </a:extLst>
          </p:cNvPr>
          <p:cNvSpPr>
            <a:spLocks noChangeArrowheads="1"/>
          </p:cNvSpPr>
          <p:nvPr/>
        </p:nvSpPr>
        <p:spPr bwMode="auto">
          <a:xfrm>
            <a:off x="9503852" y="5582590"/>
            <a:ext cx="437591" cy="428358"/>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solidFill>
            <a:schemeClr val="bg1">
              <a:lumMod val="95000"/>
            </a:schemeClr>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latin typeface="Calibri Light"/>
            </a:endParaRPr>
          </a:p>
        </p:txBody>
      </p:sp>
      <p:grpSp>
        <p:nvGrpSpPr>
          <p:cNvPr id="131" name="Group 130">
            <a:extLst>
              <a:ext uri="{FF2B5EF4-FFF2-40B4-BE49-F238E27FC236}">
                <a16:creationId xmlns:a16="http://schemas.microsoft.com/office/drawing/2014/main" id="{D02CE452-55AC-FB74-2FD3-9475C2803326}"/>
              </a:ext>
            </a:extLst>
          </p:cNvPr>
          <p:cNvGrpSpPr/>
          <p:nvPr/>
        </p:nvGrpSpPr>
        <p:grpSpPr>
          <a:xfrm>
            <a:off x="9449262" y="5535923"/>
            <a:ext cx="533354" cy="522032"/>
            <a:chOff x="1119258" y="2257147"/>
            <a:chExt cx="1868076" cy="1868076"/>
          </a:xfrm>
          <a:solidFill>
            <a:srgbClr val="2F5597"/>
          </a:solidFill>
        </p:grpSpPr>
        <p:sp>
          <p:nvSpPr>
            <p:cNvPr id="132" name="Freeform 6">
              <a:extLst>
                <a:ext uri="{FF2B5EF4-FFF2-40B4-BE49-F238E27FC236}">
                  <a16:creationId xmlns:a16="http://schemas.microsoft.com/office/drawing/2014/main" id="{1F9D68B7-2A42-D932-00E5-E508E049F3DD}"/>
                </a:ext>
              </a:extLst>
            </p:cNvPr>
            <p:cNvSpPr>
              <a:spLocks/>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33" name="Freeform 7">
              <a:extLst>
                <a:ext uri="{FF2B5EF4-FFF2-40B4-BE49-F238E27FC236}">
                  <a16:creationId xmlns:a16="http://schemas.microsoft.com/office/drawing/2014/main" id="{4B32CD62-619F-3B4B-E60C-C47B1206D7F6}"/>
                </a:ext>
              </a:extLst>
            </p:cNvPr>
            <p:cNvSpPr>
              <a:spLocks/>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34" name="Freeform 8">
              <a:extLst>
                <a:ext uri="{FF2B5EF4-FFF2-40B4-BE49-F238E27FC236}">
                  <a16:creationId xmlns:a16="http://schemas.microsoft.com/office/drawing/2014/main" id="{EB134AE9-D60A-07CD-1D7A-1232A622DAD6}"/>
                </a:ext>
              </a:extLst>
            </p:cNvPr>
            <p:cNvSpPr>
              <a:spLocks/>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35" name="Freeform 9">
              <a:extLst>
                <a:ext uri="{FF2B5EF4-FFF2-40B4-BE49-F238E27FC236}">
                  <a16:creationId xmlns:a16="http://schemas.microsoft.com/office/drawing/2014/main" id="{2FB327D3-538F-7785-4E3E-3FF80353E1A5}"/>
                </a:ext>
              </a:extLst>
            </p:cNvPr>
            <p:cNvSpPr>
              <a:spLocks/>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36" name="Freeform 10">
              <a:extLst>
                <a:ext uri="{FF2B5EF4-FFF2-40B4-BE49-F238E27FC236}">
                  <a16:creationId xmlns:a16="http://schemas.microsoft.com/office/drawing/2014/main" id="{43964FFE-BDBE-C526-B64B-15F2A98EF41F}"/>
                </a:ext>
              </a:extLst>
            </p:cNvPr>
            <p:cNvSpPr>
              <a:spLocks/>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37" name="Freeform 11">
              <a:extLst>
                <a:ext uri="{FF2B5EF4-FFF2-40B4-BE49-F238E27FC236}">
                  <a16:creationId xmlns:a16="http://schemas.microsoft.com/office/drawing/2014/main" id="{61CF7936-4430-4CCE-A3C8-1F6F3C4890A9}"/>
                </a:ext>
              </a:extLst>
            </p:cNvPr>
            <p:cNvSpPr>
              <a:spLocks/>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38" name="Freeform 12">
              <a:extLst>
                <a:ext uri="{FF2B5EF4-FFF2-40B4-BE49-F238E27FC236}">
                  <a16:creationId xmlns:a16="http://schemas.microsoft.com/office/drawing/2014/main" id="{6F88DA00-1E18-0E4D-3AEA-F22023C13B5A}"/>
                </a:ext>
              </a:extLst>
            </p:cNvPr>
            <p:cNvSpPr>
              <a:spLocks/>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39" name="Freeform 13">
              <a:extLst>
                <a:ext uri="{FF2B5EF4-FFF2-40B4-BE49-F238E27FC236}">
                  <a16:creationId xmlns:a16="http://schemas.microsoft.com/office/drawing/2014/main" id="{B70EA483-68EE-09A7-A226-650D91778E0C}"/>
                </a:ext>
              </a:extLst>
            </p:cNvPr>
            <p:cNvSpPr>
              <a:spLocks/>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40" name="Freeform 14">
              <a:extLst>
                <a:ext uri="{FF2B5EF4-FFF2-40B4-BE49-F238E27FC236}">
                  <a16:creationId xmlns:a16="http://schemas.microsoft.com/office/drawing/2014/main" id="{E1F47261-FAF7-1D4A-CB97-7B2956868A6C}"/>
                </a:ext>
              </a:extLst>
            </p:cNvPr>
            <p:cNvSpPr>
              <a:spLocks/>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41" name="Freeform 15">
              <a:extLst>
                <a:ext uri="{FF2B5EF4-FFF2-40B4-BE49-F238E27FC236}">
                  <a16:creationId xmlns:a16="http://schemas.microsoft.com/office/drawing/2014/main" id="{2F446EE7-7C5C-701F-3A44-B4625742CA62}"/>
                </a:ext>
              </a:extLst>
            </p:cNvPr>
            <p:cNvSpPr>
              <a:spLocks/>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42" name="Freeform 16">
              <a:extLst>
                <a:ext uri="{FF2B5EF4-FFF2-40B4-BE49-F238E27FC236}">
                  <a16:creationId xmlns:a16="http://schemas.microsoft.com/office/drawing/2014/main" id="{0B5E866C-19C2-97CB-A0A3-1D817BDD2ABC}"/>
                </a:ext>
              </a:extLst>
            </p:cNvPr>
            <p:cNvSpPr>
              <a:spLocks/>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43" name="Freeform 17">
              <a:extLst>
                <a:ext uri="{FF2B5EF4-FFF2-40B4-BE49-F238E27FC236}">
                  <a16:creationId xmlns:a16="http://schemas.microsoft.com/office/drawing/2014/main" id="{8B38069A-D503-BFD2-F3A4-D5777E3AC360}"/>
                </a:ext>
              </a:extLst>
            </p:cNvPr>
            <p:cNvSpPr>
              <a:spLocks/>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grpSp>
      <p:sp>
        <p:nvSpPr>
          <p:cNvPr id="144" name="TextBox 143">
            <a:extLst>
              <a:ext uri="{FF2B5EF4-FFF2-40B4-BE49-F238E27FC236}">
                <a16:creationId xmlns:a16="http://schemas.microsoft.com/office/drawing/2014/main" id="{D1E501FC-1216-B27E-A01F-8CAB6E7D4BBE}"/>
              </a:ext>
            </a:extLst>
          </p:cNvPr>
          <p:cNvSpPr txBox="1"/>
          <p:nvPr/>
        </p:nvSpPr>
        <p:spPr>
          <a:xfrm>
            <a:off x="9325760" y="5596910"/>
            <a:ext cx="791224" cy="400059"/>
          </a:xfrm>
          <a:prstGeom prst="rect">
            <a:avLst/>
          </a:prstGeom>
          <a:noFill/>
        </p:spPr>
        <p:txBody>
          <a:bodyPr wrap="square" lIns="121872" tIns="60935" rIns="121872" bIns="60935" rtlCol="0">
            <a:spAutoFit/>
          </a:bodyPr>
          <a:lstStyle/>
          <a:p>
            <a:pPr algn="ctr"/>
            <a:r>
              <a:rPr lang="fr" sz="1800" b="1" i="0">
                <a:solidFill>
                  <a:srgbClr val="000000"/>
                </a:solidFill>
              </a:rPr>
              <a:t>68%</a:t>
            </a:r>
          </a:p>
        </p:txBody>
      </p:sp>
      <p:sp>
        <p:nvSpPr>
          <p:cNvPr id="145" name="TextBox 144">
            <a:extLst>
              <a:ext uri="{FF2B5EF4-FFF2-40B4-BE49-F238E27FC236}">
                <a16:creationId xmlns:a16="http://schemas.microsoft.com/office/drawing/2014/main" id="{7758EA35-3EE9-42C6-EF4E-22775396E251}"/>
              </a:ext>
            </a:extLst>
          </p:cNvPr>
          <p:cNvSpPr txBox="1"/>
          <p:nvPr/>
        </p:nvSpPr>
        <p:spPr>
          <a:xfrm>
            <a:off x="10176193" y="4385197"/>
            <a:ext cx="1570435" cy="523220"/>
          </a:xfrm>
          <a:prstGeom prst="rect">
            <a:avLst/>
          </a:prstGeom>
        </p:spPr>
        <p:txBody>
          <a:bodyPr wrap="square" rtlCol="0">
            <a:spAutoFit/>
          </a:bodyPr>
          <a:lstStyle/>
          <a:p>
            <a:pPr algn="l"/>
            <a:r>
              <a:rPr lang="fr" sz="1400" b="1" i="0">
                <a:solidFill>
                  <a:srgbClr val="000000"/>
                </a:solidFill>
              </a:rPr>
              <a:t>Premières nations</a:t>
            </a:r>
          </a:p>
          <a:p>
            <a:pPr algn="l"/>
            <a:r>
              <a:rPr lang="fr" sz="1400" b="1" i="0">
                <a:solidFill>
                  <a:srgbClr val="000000"/>
                </a:solidFill>
              </a:rPr>
              <a:t>(n = 190)</a:t>
            </a:r>
          </a:p>
        </p:txBody>
      </p:sp>
      <p:sp>
        <p:nvSpPr>
          <p:cNvPr id="146" name="TextBox 145">
            <a:extLst>
              <a:ext uri="{FF2B5EF4-FFF2-40B4-BE49-F238E27FC236}">
                <a16:creationId xmlns:a16="http://schemas.microsoft.com/office/drawing/2014/main" id="{9054FB9B-9350-0054-A96B-C66AA3651632}"/>
              </a:ext>
            </a:extLst>
          </p:cNvPr>
          <p:cNvSpPr txBox="1"/>
          <p:nvPr/>
        </p:nvSpPr>
        <p:spPr>
          <a:xfrm>
            <a:off x="10169918" y="4944021"/>
            <a:ext cx="1570435" cy="523220"/>
          </a:xfrm>
          <a:prstGeom prst="rect">
            <a:avLst/>
          </a:prstGeom>
        </p:spPr>
        <p:txBody>
          <a:bodyPr wrap="square" rtlCol="0">
            <a:spAutoFit/>
          </a:bodyPr>
          <a:lstStyle/>
          <a:p>
            <a:pPr algn="l"/>
            <a:r>
              <a:rPr lang="fr" sz="1400" b="1" i="0">
                <a:solidFill>
                  <a:srgbClr val="000000"/>
                </a:solidFill>
              </a:rPr>
              <a:t>Métis</a:t>
            </a:r>
          </a:p>
          <a:p>
            <a:pPr algn="l"/>
            <a:r>
              <a:rPr lang="fr" sz="1400" b="1" i="0">
                <a:solidFill>
                  <a:srgbClr val="000000"/>
                </a:solidFill>
              </a:rPr>
              <a:t>(n = 37)</a:t>
            </a:r>
          </a:p>
        </p:txBody>
      </p:sp>
      <p:sp>
        <p:nvSpPr>
          <p:cNvPr id="147" name="TextBox 146">
            <a:extLst>
              <a:ext uri="{FF2B5EF4-FFF2-40B4-BE49-F238E27FC236}">
                <a16:creationId xmlns:a16="http://schemas.microsoft.com/office/drawing/2014/main" id="{971FDBAF-30A8-038F-FDE6-0E6815841C84}"/>
              </a:ext>
            </a:extLst>
          </p:cNvPr>
          <p:cNvSpPr txBox="1"/>
          <p:nvPr/>
        </p:nvSpPr>
        <p:spPr>
          <a:xfrm>
            <a:off x="10169918" y="5500579"/>
            <a:ext cx="1570435" cy="523220"/>
          </a:xfrm>
          <a:prstGeom prst="rect">
            <a:avLst/>
          </a:prstGeom>
        </p:spPr>
        <p:txBody>
          <a:bodyPr wrap="square" rtlCol="0">
            <a:spAutoFit/>
          </a:bodyPr>
          <a:lstStyle/>
          <a:p>
            <a:pPr algn="l"/>
            <a:r>
              <a:rPr lang="fr" sz="1400" b="1" i="0">
                <a:solidFill>
                  <a:srgbClr val="000000"/>
                </a:solidFill>
              </a:rPr>
              <a:t>Inuits</a:t>
            </a:r>
          </a:p>
          <a:p>
            <a:pPr algn="l"/>
            <a:r>
              <a:rPr lang="fr" sz="1400" b="1" i="0">
                <a:solidFill>
                  <a:srgbClr val="000000"/>
                </a:solidFill>
              </a:rPr>
              <a:t>(n = 32)</a:t>
            </a:r>
          </a:p>
        </p:txBody>
      </p:sp>
      <p:sp>
        <p:nvSpPr>
          <p:cNvPr id="157" name="TextBox 156">
            <a:extLst>
              <a:ext uri="{FF2B5EF4-FFF2-40B4-BE49-F238E27FC236}">
                <a16:creationId xmlns:a16="http://schemas.microsoft.com/office/drawing/2014/main" id="{A37A62B9-137C-8D19-19EE-4B04B63F34E7}"/>
              </a:ext>
            </a:extLst>
          </p:cNvPr>
          <p:cNvSpPr txBox="1"/>
          <p:nvPr/>
        </p:nvSpPr>
        <p:spPr>
          <a:xfrm>
            <a:off x="10187782" y="3578945"/>
            <a:ext cx="1650157" cy="523220"/>
          </a:xfrm>
          <a:prstGeom prst="rect">
            <a:avLst/>
          </a:prstGeom>
        </p:spPr>
        <p:txBody>
          <a:bodyPr wrap="square" rtlCol="0">
            <a:spAutoFit/>
          </a:bodyPr>
          <a:lstStyle/>
          <a:p>
            <a:pPr algn="l"/>
            <a:r>
              <a:rPr lang="fr" sz="1400" b="1" i="0">
                <a:solidFill>
                  <a:srgbClr val="000000"/>
                </a:solidFill>
              </a:rPr>
              <a:t>Rural</a:t>
            </a:r>
          </a:p>
          <a:p>
            <a:pPr algn="l"/>
            <a:r>
              <a:rPr lang="fr" sz="1400" b="1" i="0">
                <a:solidFill>
                  <a:srgbClr val="000000"/>
                </a:solidFill>
              </a:rPr>
              <a:t>(n = 54)</a:t>
            </a:r>
          </a:p>
        </p:txBody>
      </p:sp>
      <p:grpSp>
        <p:nvGrpSpPr>
          <p:cNvPr id="5" name="Group 4">
            <a:extLst>
              <a:ext uri="{FF2B5EF4-FFF2-40B4-BE49-F238E27FC236}">
                <a16:creationId xmlns:a16="http://schemas.microsoft.com/office/drawing/2014/main" id="{2D57ED7F-7D4F-DB59-4FAC-AFC239CD0884}"/>
              </a:ext>
            </a:extLst>
          </p:cNvPr>
          <p:cNvGrpSpPr>
            <a:grpSpLocks/>
          </p:cNvGrpSpPr>
          <p:nvPr/>
        </p:nvGrpSpPr>
        <p:grpSpPr bwMode="auto">
          <a:xfrm>
            <a:off x="6725380" y="2733442"/>
            <a:ext cx="423592" cy="573045"/>
            <a:chOff x="398463" y="2662238"/>
            <a:chExt cx="612775" cy="2065338"/>
          </a:xfrm>
          <a:solidFill>
            <a:schemeClr val="bg1"/>
          </a:solidFill>
        </p:grpSpPr>
        <p:sp>
          <p:nvSpPr>
            <p:cNvPr id="6" name="Freeform 87">
              <a:extLst>
                <a:ext uri="{FF2B5EF4-FFF2-40B4-BE49-F238E27FC236}">
                  <a16:creationId xmlns:a16="http://schemas.microsoft.com/office/drawing/2014/main" id="{FDAF4037-3DAA-A654-E891-518F0D5895A9}"/>
                </a:ext>
              </a:extLst>
            </p:cNvPr>
            <p:cNvSpPr>
              <a:spLocks/>
            </p:cNvSpPr>
            <p:nvPr/>
          </p:nvSpPr>
          <p:spPr bwMode="auto">
            <a:xfrm>
              <a:off x="398463" y="2662238"/>
              <a:ext cx="612775" cy="2065338"/>
            </a:xfrm>
            <a:custGeom>
              <a:avLst/>
              <a:gdLst>
                <a:gd name="T0" fmla="*/ 342 w 386"/>
                <a:gd name="T1" fmla="*/ 168 h 1301"/>
                <a:gd name="T2" fmla="*/ 342 w 386"/>
                <a:gd name="T3" fmla="*/ 82 h 1301"/>
                <a:gd name="T4" fmla="*/ 306 w 386"/>
                <a:gd name="T5" fmla="*/ 82 h 1301"/>
                <a:gd name="T6" fmla="*/ 306 w 386"/>
                <a:gd name="T7" fmla="*/ 0 h 1301"/>
                <a:gd name="T8" fmla="*/ 71 w 386"/>
                <a:gd name="T9" fmla="*/ 0 h 1301"/>
                <a:gd name="T10" fmla="*/ 71 w 386"/>
                <a:gd name="T11" fmla="*/ 82 h 1301"/>
                <a:gd name="T12" fmla="*/ 35 w 386"/>
                <a:gd name="T13" fmla="*/ 82 h 1301"/>
                <a:gd name="T14" fmla="*/ 35 w 386"/>
                <a:gd name="T15" fmla="*/ 168 h 1301"/>
                <a:gd name="T16" fmla="*/ 0 w 386"/>
                <a:gd name="T17" fmla="*/ 168 h 1301"/>
                <a:gd name="T18" fmla="*/ 0 w 386"/>
                <a:gd name="T19" fmla="*/ 1301 h 1301"/>
                <a:gd name="T20" fmla="*/ 386 w 386"/>
                <a:gd name="T21" fmla="*/ 1301 h 1301"/>
                <a:gd name="T22" fmla="*/ 386 w 386"/>
                <a:gd name="T23" fmla="*/ 168 h 1301"/>
                <a:gd name="T24" fmla="*/ 342 w 386"/>
                <a:gd name="T25" fmla="*/ 168 h 1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6" h="1301">
                  <a:moveTo>
                    <a:pt x="342" y="168"/>
                  </a:moveTo>
                  <a:lnTo>
                    <a:pt x="342" y="82"/>
                  </a:lnTo>
                  <a:lnTo>
                    <a:pt x="306" y="82"/>
                  </a:lnTo>
                  <a:lnTo>
                    <a:pt x="306" y="0"/>
                  </a:lnTo>
                  <a:lnTo>
                    <a:pt x="71" y="0"/>
                  </a:lnTo>
                  <a:lnTo>
                    <a:pt x="71" y="82"/>
                  </a:lnTo>
                  <a:lnTo>
                    <a:pt x="35" y="82"/>
                  </a:lnTo>
                  <a:lnTo>
                    <a:pt x="35" y="168"/>
                  </a:lnTo>
                  <a:lnTo>
                    <a:pt x="0" y="168"/>
                  </a:lnTo>
                  <a:lnTo>
                    <a:pt x="0" y="1301"/>
                  </a:lnTo>
                  <a:lnTo>
                    <a:pt x="386" y="1301"/>
                  </a:lnTo>
                  <a:lnTo>
                    <a:pt x="386" y="168"/>
                  </a:lnTo>
                  <a:lnTo>
                    <a:pt x="342" y="168"/>
                  </a:lnTo>
                  <a:close/>
                </a:path>
              </a:pathLst>
            </a:custGeom>
            <a:solidFill>
              <a:srgbClr val="2F5597"/>
            </a:solidFill>
            <a:ln>
              <a:noFill/>
            </a:ln>
          </p:spPr>
          <p:txBody>
            <a:bodyPr/>
            <a:lstStyle/>
            <a:p>
              <a:pPr eaLnBrk="1" fontAlgn="auto" hangingPunct="1">
                <a:spcBef>
                  <a:spcPts val="0"/>
                </a:spcBef>
                <a:spcAft>
                  <a:spcPts val="0"/>
                </a:spcAft>
                <a:defRPr/>
              </a:pPr>
              <a:endParaRPr lang="en-US">
                <a:latin typeface="+mn-lt"/>
              </a:endParaRPr>
            </a:p>
          </p:txBody>
        </p:sp>
        <p:sp>
          <p:nvSpPr>
            <p:cNvPr id="7" name="Rectangle 88">
              <a:extLst>
                <a:ext uri="{FF2B5EF4-FFF2-40B4-BE49-F238E27FC236}">
                  <a16:creationId xmlns:a16="http://schemas.microsoft.com/office/drawing/2014/main" id="{DBD96A6D-342C-D218-20C2-ABA19FBAD1C5}"/>
                </a:ext>
              </a:extLst>
            </p:cNvPr>
            <p:cNvSpPr>
              <a:spLocks noChangeArrowheads="1"/>
            </p:cNvSpPr>
            <p:nvPr/>
          </p:nvSpPr>
          <p:spPr bwMode="auto">
            <a:xfrm>
              <a:off x="482600"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8" name="Rectangle 89">
              <a:extLst>
                <a:ext uri="{FF2B5EF4-FFF2-40B4-BE49-F238E27FC236}">
                  <a16:creationId xmlns:a16="http://schemas.microsoft.com/office/drawing/2014/main" id="{B5E25914-A2F4-A0E9-433A-1EC4F186CC2B}"/>
                </a:ext>
              </a:extLst>
            </p:cNvPr>
            <p:cNvSpPr>
              <a:spLocks noChangeArrowheads="1"/>
            </p:cNvSpPr>
            <p:nvPr/>
          </p:nvSpPr>
          <p:spPr bwMode="auto">
            <a:xfrm>
              <a:off x="601663" y="3027363"/>
              <a:ext cx="74612"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9" name="Rectangle 90">
              <a:extLst>
                <a:ext uri="{FF2B5EF4-FFF2-40B4-BE49-F238E27FC236}">
                  <a16:creationId xmlns:a16="http://schemas.microsoft.com/office/drawing/2014/main" id="{A0996B1E-F2AE-54B5-520C-C1608F2964C9}"/>
                </a:ext>
              </a:extLst>
            </p:cNvPr>
            <p:cNvSpPr>
              <a:spLocks noChangeArrowheads="1"/>
            </p:cNvSpPr>
            <p:nvPr/>
          </p:nvSpPr>
          <p:spPr bwMode="auto">
            <a:xfrm>
              <a:off x="719138"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55" name="Rectangle 91">
              <a:extLst>
                <a:ext uri="{FF2B5EF4-FFF2-40B4-BE49-F238E27FC236}">
                  <a16:creationId xmlns:a16="http://schemas.microsoft.com/office/drawing/2014/main" id="{04BCDF40-0B14-F655-27F1-E90171454B65}"/>
                </a:ext>
              </a:extLst>
            </p:cNvPr>
            <p:cNvSpPr>
              <a:spLocks noChangeArrowheads="1"/>
            </p:cNvSpPr>
            <p:nvPr/>
          </p:nvSpPr>
          <p:spPr bwMode="auto">
            <a:xfrm>
              <a:off x="838200" y="3027363"/>
              <a:ext cx="74613"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59" name="Rectangle 92">
              <a:extLst>
                <a:ext uri="{FF2B5EF4-FFF2-40B4-BE49-F238E27FC236}">
                  <a16:creationId xmlns:a16="http://schemas.microsoft.com/office/drawing/2014/main" id="{098211F8-93FD-F983-F933-6FE9C1AB20CB}"/>
                </a:ext>
              </a:extLst>
            </p:cNvPr>
            <p:cNvSpPr>
              <a:spLocks noChangeArrowheads="1"/>
            </p:cNvSpPr>
            <p:nvPr/>
          </p:nvSpPr>
          <p:spPr bwMode="auto">
            <a:xfrm>
              <a:off x="482600"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60" name="Rectangle 93">
              <a:extLst>
                <a:ext uri="{FF2B5EF4-FFF2-40B4-BE49-F238E27FC236}">
                  <a16:creationId xmlns:a16="http://schemas.microsoft.com/office/drawing/2014/main" id="{089FB0CF-55D5-D255-4088-2C225EEAA853}"/>
                </a:ext>
              </a:extLst>
            </p:cNvPr>
            <p:cNvSpPr>
              <a:spLocks noChangeArrowheads="1"/>
            </p:cNvSpPr>
            <p:nvPr/>
          </p:nvSpPr>
          <p:spPr bwMode="auto">
            <a:xfrm>
              <a:off x="601663" y="32575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61" name="Rectangle 94">
              <a:extLst>
                <a:ext uri="{FF2B5EF4-FFF2-40B4-BE49-F238E27FC236}">
                  <a16:creationId xmlns:a16="http://schemas.microsoft.com/office/drawing/2014/main" id="{042BCCD0-B0DD-1C42-F756-6142A4C3BCBC}"/>
                </a:ext>
              </a:extLst>
            </p:cNvPr>
            <p:cNvSpPr>
              <a:spLocks noChangeArrowheads="1"/>
            </p:cNvSpPr>
            <p:nvPr/>
          </p:nvSpPr>
          <p:spPr bwMode="auto">
            <a:xfrm>
              <a:off x="719138"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62" name="Rectangle 95">
              <a:extLst>
                <a:ext uri="{FF2B5EF4-FFF2-40B4-BE49-F238E27FC236}">
                  <a16:creationId xmlns:a16="http://schemas.microsoft.com/office/drawing/2014/main" id="{96E58E73-A714-1124-973B-C60F8D590901}"/>
                </a:ext>
              </a:extLst>
            </p:cNvPr>
            <p:cNvSpPr>
              <a:spLocks noChangeArrowheads="1"/>
            </p:cNvSpPr>
            <p:nvPr/>
          </p:nvSpPr>
          <p:spPr bwMode="auto">
            <a:xfrm>
              <a:off x="838200" y="32575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63" name="Rectangle 96">
              <a:extLst>
                <a:ext uri="{FF2B5EF4-FFF2-40B4-BE49-F238E27FC236}">
                  <a16:creationId xmlns:a16="http://schemas.microsoft.com/office/drawing/2014/main" id="{2F304F4A-F39E-2C7D-8541-4B22E94B0A9C}"/>
                </a:ext>
              </a:extLst>
            </p:cNvPr>
            <p:cNvSpPr>
              <a:spLocks noChangeArrowheads="1"/>
            </p:cNvSpPr>
            <p:nvPr/>
          </p:nvSpPr>
          <p:spPr bwMode="auto">
            <a:xfrm>
              <a:off x="482600"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64" name="Rectangle 97">
              <a:extLst>
                <a:ext uri="{FF2B5EF4-FFF2-40B4-BE49-F238E27FC236}">
                  <a16:creationId xmlns:a16="http://schemas.microsoft.com/office/drawing/2014/main" id="{26038083-3241-5584-9D14-263A79D52DF4}"/>
                </a:ext>
              </a:extLst>
            </p:cNvPr>
            <p:cNvSpPr>
              <a:spLocks noChangeArrowheads="1"/>
            </p:cNvSpPr>
            <p:nvPr/>
          </p:nvSpPr>
          <p:spPr bwMode="auto">
            <a:xfrm>
              <a:off x="601663" y="34861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65" name="Rectangle 98">
              <a:extLst>
                <a:ext uri="{FF2B5EF4-FFF2-40B4-BE49-F238E27FC236}">
                  <a16:creationId xmlns:a16="http://schemas.microsoft.com/office/drawing/2014/main" id="{DB147877-6388-05CB-74C7-3ED7B839484E}"/>
                </a:ext>
              </a:extLst>
            </p:cNvPr>
            <p:cNvSpPr>
              <a:spLocks noChangeArrowheads="1"/>
            </p:cNvSpPr>
            <p:nvPr/>
          </p:nvSpPr>
          <p:spPr bwMode="auto">
            <a:xfrm>
              <a:off x="719138"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66" name="Rectangle 99">
              <a:extLst>
                <a:ext uri="{FF2B5EF4-FFF2-40B4-BE49-F238E27FC236}">
                  <a16:creationId xmlns:a16="http://schemas.microsoft.com/office/drawing/2014/main" id="{F60F9BAC-A985-FE5E-8BC9-E5DED80867B8}"/>
                </a:ext>
              </a:extLst>
            </p:cNvPr>
            <p:cNvSpPr>
              <a:spLocks noChangeArrowheads="1"/>
            </p:cNvSpPr>
            <p:nvPr/>
          </p:nvSpPr>
          <p:spPr bwMode="auto">
            <a:xfrm>
              <a:off x="838200" y="34861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67" name="Rectangle 100">
              <a:extLst>
                <a:ext uri="{FF2B5EF4-FFF2-40B4-BE49-F238E27FC236}">
                  <a16:creationId xmlns:a16="http://schemas.microsoft.com/office/drawing/2014/main" id="{7909D0B6-FADC-6F42-B0C3-1D04C025D4DE}"/>
                </a:ext>
              </a:extLst>
            </p:cNvPr>
            <p:cNvSpPr>
              <a:spLocks noChangeArrowheads="1"/>
            </p:cNvSpPr>
            <p:nvPr/>
          </p:nvSpPr>
          <p:spPr bwMode="auto">
            <a:xfrm>
              <a:off x="482600"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68" name="Rectangle 101">
              <a:extLst>
                <a:ext uri="{FF2B5EF4-FFF2-40B4-BE49-F238E27FC236}">
                  <a16:creationId xmlns:a16="http://schemas.microsoft.com/office/drawing/2014/main" id="{58771DBC-AEB0-CF32-F10F-AF28341D78CA}"/>
                </a:ext>
              </a:extLst>
            </p:cNvPr>
            <p:cNvSpPr>
              <a:spLocks noChangeArrowheads="1"/>
            </p:cNvSpPr>
            <p:nvPr/>
          </p:nvSpPr>
          <p:spPr bwMode="auto">
            <a:xfrm>
              <a:off x="601663" y="3713163"/>
              <a:ext cx="74612"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69" name="Rectangle 102">
              <a:extLst>
                <a:ext uri="{FF2B5EF4-FFF2-40B4-BE49-F238E27FC236}">
                  <a16:creationId xmlns:a16="http://schemas.microsoft.com/office/drawing/2014/main" id="{63B6DCA2-162D-9E71-A615-3E811AEFFCAC}"/>
                </a:ext>
              </a:extLst>
            </p:cNvPr>
            <p:cNvSpPr>
              <a:spLocks noChangeArrowheads="1"/>
            </p:cNvSpPr>
            <p:nvPr/>
          </p:nvSpPr>
          <p:spPr bwMode="auto">
            <a:xfrm>
              <a:off x="719138"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70" name="Rectangle 103">
              <a:extLst>
                <a:ext uri="{FF2B5EF4-FFF2-40B4-BE49-F238E27FC236}">
                  <a16:creationId xmlns:a16="http://schemas.microsoft.com/office/drawing/2014/main" id="{2A585D00-10B0-413F-4B1B-633C73B0FCCC}"/>
                </a:ext>
              </a:extLst>
            </p:cNvPr>
            <p:cNvSpPr>
              <a:spLocks noChangeArrowheads="1"/>
            </p:cNvSpPr>
            <p:nvPr/>
          </p:nvSpPr>
          <p:spPr bwMode="auto">
            <a:xfrm>
              <a:off x="838200" y="3713163"/>
              <a:ext cx="74613"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grpSp>
      <p:grpSp>
        <p:nvGrpSpPr>
          <p:cNvPr id="171" name="Group 170">
            <a:extLst>
              <a:ext uri="{FF2B5EF4-FFF2-40B4-BE49-F238E27FC236}">
                <a16:creationId xmlns:a16="http://schemas.microsoft.com/office/drawing/2014/main" id="{53F2D9E4-E494-3513-34DF-9B60FC7378AA}"/>
              </a:ext>
            </a:extLst>
          </p:cNvPr>
          <p:cNvGrpSpPr>
            <a:grpSpLocks/>
          </p:cNvGrpSpPr>
          <p:nvPr/>
        </p:nvGrpSpPr>
        <p:grpSpPr bwMode="auto">
          <a:xfrm>
            <a:off x="7242149" y="2733442"/>
            <a:ext cx="423592" cy="573046"/>
            <a:chOff x="398463" y="2662238"/>
            <a:chExt cx="612775" cy="2065338"/>
          </a:xfrm>
          <a:solidFill>
            <a:schemeClr val="bg1"/>
          </a:solidFill>
        </p:grpSpPr>
        <p:sp>
          <p:nvSpPr>
            <p:cNvPr id="172" name="Freeform 87">
              <a:extLst>
                <a:ext uri="{FF2B5EF4-FFF2-40B4-BE49-F238E27FC236}">
                  <a16:creationId xmlns:a16="http://schemas.microsoft.com/office/drawing/2014/main" id="{C41B8174-17C7-0135-A65B-F8B07C87CE27}"/>
                </a:ext>
              </a:extLst>
            </p:cNvPr>
            <p:cNvSpPr>
              <a:spLocks/>
            </p:cNvSpPr>
            <p:nvPr/>
          </p:nvSpPr>
          <p:spPr bwMode="auto">
            <a:xfrm>
              <a:off x="398463" y="2662238"/>
              <a:ext cx="612775" cy="2065338"/>
            </a:xfrm>
            <a:custGeom>
              <a:avLst/>
              <a:gdLst>
                <a:gd name="T0" fmla="*/ 342 w 386"/>
                <a:gd name="T1" fmla="*/ 168 h 1301"/>
                <a:gd name="T2" fmla="*/ 342 w 386"/>
                <a:gd name="T3" fmla="*/ 82 h 1301"/>
                <a:gd name="T4" fmla="*/ 306 w 386"/>
                <a:gd name="T5" fmla="*/ 82 h 1301"/>
                <a:gd name="T6" fmla="*/ 306 w 386"/>
                <a:gd name="T7" fmla="*/ 0 h 1301"/>
                <a:gd name="T8" fmla="*/ 71 w 386"/>
                <a:gd name="T9" fmla="*/ 0 h 1301"/>
                <a:gd name="T10" fmla="*/ 71 w 386"/>
                <a:gd name="T11" fmla="*/ 82 h 1301"/>
                <a:gd name="T12" fmla="*/ 35 w 386"/>
                <a:gd name="T13" fmla="*/ 82 h 1301"/>
                <a:gd name="T14" fmla="*/ 35 w 386"/>
                <a:gd name="T15" fmla="*/ 168 h 1301"/>
                <a:gd name="T16" fmla="*/ 0 w 386"/>
                <a:gd name="T17" fmla="*/ 168 h 1301"/>
                <a:gd name="T18" fmla="*/ 0 w 386"/>
                <a:gd name="T19" fmla="*/ 1301 h 1301"/>
                <a:gd name="T20" fmla="*/ 386 w 386"/>
                <a:gd name="T21" fmla="*/ 1301 h 1301"/>
                <a:gd name="T22" fmla="*/ 386 w 386"/>
                <a:gd name="T23" fmla="*/ 168 h 1301"/>
                <a:gd name="T24" fmla="*/ 342 w 386"/>
                <a:gd name="T25" fmla="*/ 168 h 1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6" h="1301">
                  <a:moveTo>
                    <a:pt x="342" y="168"/>
                  </a:moveTo>
                  <a:lnTo>
                    <a:pt x="342" y="82"/>
                  </a:lnTo>
                  <a:lnTo>
                    <a:pt x="306" y="82"/>
                  </a:lnTo>
                  <a:lnTo>
                    <a:pt x="306" y="0"/>
                  </a:lnTo>
                  <a:lnTo>
                    <a:pt x="71" y="0"/>
                  </a:lnTo>
                  <a:lnTo>
                    <a:pt x="71" y="82"/>
                  </a:lnTo>
                  <a:lnTo>
                    <a:pt x="35" y="82"/>
                  </a:lnTo>
                  <a:lnTo>
                    <a:pt x="35" y="168"/>
                  </a:lnTo>
                  <a:lnTo>
                    <a:pt x="0" y="168"/>
                  </a:lnTo>
                  <a:lnTo>
                    <a:pt x="0" y="1301"/>
                  </a:lnTo>
                  <a:lnTo>
                    <a:pt x="386" y="1301"/>
                  </a:lnTo>
                  <a:lnTo>
                    <a:pt x="386" y="168"/>
                  </a:lnTo>
                  <a:lnTo>
                    <a:pt x="342" y="168"/>
                  </a:lnTo>
                  <a:close/>
                </a:path>
              </a:pathLst>
            </a:custGeom>
            <a:solidFill>
              <a:srgbClr val="2F5597"/>
            </a:solidFill>
            <a:ln>
              <a:noFill/>
            </a:ln>
          </p:spPr>
          <p:txBody>
            <a:bodyPr/>
            <a:lstStyle/>
            <a:p>
              <a:pPr eaLnBrk="1" fontAlgn="auto" hangingPunct="1">
                <a:spcBef>
                  <a:spcPts val="0"/>
                </a:spcBef>
                <a:spcAft>
                  <a:spcPts val="0"/>
                </a:spcAft>
                <a:defRPr/>
              </a:pPr>
              <a:endParaRPr lang="en-US">
                <a:latin typeface="+mn-lt"/>
              </a:endParaRPr>
            </a:p>
          </p:txBody>
        </p:sp>
        <p:sp>
          <p:nvSpPr>
            <p:cNvPr id="173" name="Rectangle 88">
              <a:extLst>
                <a:ext uri="{FF2B5EF4-FFF2-40B4-BE49-F238E27FC236}">
                  <a16:creationId xmlns:a16="http://schemas.microsoft.com/office/drawing/2014/main" id="{B852FC8A-79B6-9C7B-1F9C-D4624F63451A}"/>
                </a:ext>
              </a:extLst>
            </p:cNvPr>
            <p:cNvSpPr>
              <a:spLocks noChangeArrowheads="1"/>
            </p:cNvSpPr>
            <p:nvPr/>
          </p:nvSpPr>
          <p:spPr bwMode="auto">
            <a:xfrm>
              <a:off x="482600"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74" name="Rectangle 89">
              <a:extLst>
                <a:ext uri="{FF2B5EF4-FFF2-40B4-BE49-F238E27FC236}">
                  <a16:creationId xmlns:a16="http://schemas.microsoft.com/office/drawing/2014/main" id="{011F367E-0156-4EB0-2ABA-889F8F51350F}"/>
                </a:ext>
              </a:extLst>
            </p:cNvPr>
            <p:cNvSpPr>
              <a:spLocks noChangeArrowheads="1"/>
            </p:cNvSpPr>
            <p:nvPr/>
          </p:nvSpPr>
          <p:spPr bwMode="auto">
            <a:xfrm>
              <a:off x="601663" y="3027363"/>
              <a:ext cx="74612"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75" name="Rectangle 90">
              <a:extLst>
                <a:ext uri="{FF2B5EF4-FFF2-40B4-BE49-F238E27FC236}">
                  <a16:creationId xmlns:a16="http://schemas.microsoft.com/office/drawing/2014/main" id="{F0B76649-441B-FB9A-ED2E-7A3736F0C85A}"/>
                </a:ext>
              </a:extLst>
            </p:cNvPr>
            <p:cNvSpPr>
              <a:spLocks noChangeArrowheads="1"/>
            </p:cNvSpPr>
            <p:nvPr/>
          </p:nvSpPr>
          <p:spPr bwMode="auto">
            <a:xfrm>
              <a:off x="719138"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76" name="Rectangle 91">
              <a:extLst>
                <a:ext uri="{FF2B5EF4-FFF2-40B4-BE49-F238E27FC236}">
                  <a16:creationId xmlns:a16="http://schemas.microsoft.com/office/drawing/2014/main" id="{7F68EDD1-9853-1696-8B30-408A96161571}"/>
                </a:ext>
              </a:extLst>
            </p:cNvPr>
            <p:cNvSpPr>
              <a:spLocks noChangeArrowheads="1"/>
            </p:cNvSpPr>
            <p:nvPr/>
          </p:nvSpPr>
          <p:spPr bwMode="auto">
            <a:xfrm>
              <a:off x="838200" y="3027363"/>
              <a:ext cx="74613"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77" name="Rectangle 92">
              <a:extLst>
                <a:ext uri="{FF2B5EF4-FFF2-40B4-BE49-F238E27FC236}">
                  <a16:creationId xmlns:a16="http://schemas.microsoft.com/office/drawing/2014/main" id="{0B0E4B41-9669-0722-45D0-FEF91C015068}"/>
                </a:ext>
              </a:extLst>
            </p:cNvPr>
            <p:cNvSpPr>
              <a:spLocks noChangeArrowheads="1"/>
            </p:cNvSpPr>
            <p:nvPr/>
          </p:nvSpPr>
          <p:spPr bwMode="auto">
            <a:xfrm>
              <a:off x="482600"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78" name="Rectangle 93">
              <a:extLst>
                <a:ext uri="{FF2B5EF4-FFF2-40B4-BE49-F238E27FC236}">
                  <a16:creationId xmlns:a16="http://schemas.microsoft.com/office/drawing/2014/main" id="{F19CBD6D-451A-A9AB-9C96-5E957AFC4E58}"/>
                </a:ext>
              </a:extLst>
            </p:cNvPr>
            <p:cNvSpPr>
              <a:spLocks noChangeArrowheads="1"/>
            </p:cNvSpPr>
            <p:nvPr/>
          </p:nvSpPr>
          <p:spPr bwMode="auto">
            <a:xfrm>
              <a:off x="601663" y="32575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79" name="Rectangle 94">
              <a:extLst>
                <a:ext uri="{FF2B5EF4-FFF2-40B4-BE49-F238E27FC236}">
                  <a16:creationId xmlns:a16="http://schemas.microsoft.com/office/drawing/2014/main" id="{11F7241E-8575-5090-ADBF-8AB238241B6E}"/>
                </a:ext>
              </a:extLst>
            </p:cNvPr>
            <p:cNvSpPr>
              <a:spLocks noChangeArrowheads="1"/>
            </p:cNvSpPr>
            <p:nvPr/>
          </p:nvSpPr>
          <p:spPr bwMode="auto">
            <a:xfrm>
              <a:off x="719138"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80" name="Rectangle 95">
              <a:extLst>
                <a:ext uri="{FF2B5EF4-FFF2-40B4-BE49-F238E27FC236}">
                  <a16:creationId xmlns:a16="http://schemas.microsoft.com/office/drawing/2014/main" id="{0204C095-245B-0FE7-067A-1287E2F826CE}"/>
                </a:ext>
              </a:extLst>
            </p:cNvPr>
            <p:cNvSpPr>
              <a:spLocks noChangeArrowheads="1"/>
            </p:cNvSpPr>
            <p:nvPr/>
          </p:nvSpPr>
          <p:spPr bwMode="auto">
            <a:xfrm>
              <a:off x="838200" y="32575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81" name="Rectangle 96">
              <a:extLst>
                <a:ext uri="{FF2B5EF4-FFF2-40B4-BE49-F238E27FC236}">
                  <a16:creationId xmlns:a16="http://schemas.microsoft.com/office/drawing/2014/main" id="{ED811C9B-09EF-6D3A-8234-BC25EAEC1C52}"/>
                </a:ext>
              </a:extLst>
            </p:cNvPr>
            <p:cNvSpPr>
              <a:spLocks noChangeArrowheads="1"/>
            </p:cNvSpPr>
            <p:nvPr/>
          </p:nvSpPr>
          <p:spPr bwMode="auto">
            <a:xfrm>
              <a:off x="482600"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82" name="Rectangle 97">
              <a:extLst>
                <a:ext uri="{FF2B5EF4-FFF2-40B4-BE49-F238E27FC236}">
                  <a16:creationId xmlns:a16="http://schemas.microsoft.com/office/drawing/2014/main" id="{9CD27581-880B-BA8A-9494-91091B32034C}"/>
                </a:ext>
              </a:extLst>
            </p:cNvPr>
            <p:cNvSpPr>
              <a:spLocks noChangeArrowheads="1"/>
            </p:cNvSpPr>
            <p:nvPr/>
          </p:nvSpPr>
          <p:spPr bwMode="auto">
            <a:xfrm>
              <a:off x="601663" y="34861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83" name="Rectangle 98">
              <a:extLst>
                <a:ext uri="{FF2B5EF4-FFF2-40B4-BE49-F238E27FC236}">
                  <a16:creationId xmlns:a16="http://schemas.microsoft.com/office/drawing/2014/main" id="{9C6EF2AE-1F55-2E1D-C9AD-A9CCCB22356C}"/>
                </a:ext>
              </a:extLst>
            </p:cNvPr>
            <p:cNvSpPr>
              <a:spLocks noChangeArrowheads="1"/>
            </p:cNvSpPr>
            <p:nvPr/>
          </p:nvSpPr>
          <p:spPr bwMode="auto">
            <a:xfrm>
              <a:off x="719138"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84" name="Rectangle 99">
              <a:extLst>
                <a:ext uri="{FF2B5EF4-FFF2-40B4-BE49-F238E27FC236}">
                  <a16:creationId xmlns:a16="http://schemas.microsoft.com/office/drawing/2014/main" id="{FFD18E05-3120-02DF-DA74-A38B458A49CD}"/>
                </a:ext>
              </a:extLst>
            </p:cNvPr>
            <p:cNvSpPr>
              <a:spLocks noChangeArrowheads="1"/>
            </p:cNvSpPr>
            <p:nvPr/>
          </p:nvSpPr>
          <p:spPr bwMode="auto">
            <a:xfrm>
              <a:off x="838200" y="34861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85" name="Rectangle 100">
              <a:extLst>
                <a:ext uri="{FF2B5EF4-FFF2-40B4-BE49-F238E27FC236}">
                  <a16:creationId xmlns:a16="http://schemas.microsoft.com/office/drawing/2014/main" id="{AC6DD138-44A5-6F0A-3AFD-4FBD74DCA5F9}"/>
                </a:ext>
              </a:extLst>
            </p:cNvPr>
            <p:cNvSpPr>
              <a:spLocks noChangeArrowheads="1"/>
            </p:cNvSpPr>
            <p:nvPr/>
          </p:nvSpPr>
          <p:spPr bwMode="auto">
            <a:xfrm>
              <a:off x="482600"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86" name="Rectangle 101">
              <a:extLst>
                <a:ext uri="{FF2B5EF4-FFF2-40B4-BE49-F238E27FC236}">
                  <a16:creationId xmlns:a16="http://schemas.microsoft.com/office/drawing/2014/main" id="{8E312DEB-7EEA-E96C-7532-49792EB92DCB}"/>
                </a:ext>
              </a:extLst>
            </p:cNvPr>
            <p:cNvSpPr>
              <a:spLocks noChangeArrowheads="1"/>
            </p:cNvSpPr>
            <p:nvPr/>
          </p:nvSpPr>
          <p:spPr bwMode="auto">
            <a:xfrm>
              <a:off x="601663" y="3713163"/>
              <a:ext cx="74612"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87" name="Rectangle 102">
              <a:extLst>
                <a:ext uri="{FF2B5EF4-FFF2-40B4-BE49-F238E27FC236}">
                  <a16:creationId xmlns:a16="http://schemas.microsoft.com/office/drawing/2014/main" id="{0CF91D66-B24C-A7ED-1B9A-CE18C2E5ABDB}"/>
                </a:ext>
              </a:extLst>
            </p:cNvPr>
            <p:cNvSpPr>
              <a:spLocks noChangeArrowheads="1"/>
            </p:cNvSpPr>
            <p:nvPr/>
          </p:nvSpPr>
          <p:spPr bwMode="auto">
            <a:xfrm>
              <a:off x="719138"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88" name="Rectangle 103">
              <a:extLst>
                <a:ext uri="{FF2B5EF4-FFF2-40B4-BE49-F238E27FC236}">
                  <a16:creationId xmlns:a16="http://schemas.microsoft.com/office/drawing/2014/main" id="{C0172AE4-3E79-DDBA-005B-2BF01E00434C}"/>
                </a:ext>
              </a:extLst>
            </p:cNvPr>
            <p:cNvSpPr>
              <a:spLocks noChangeArrowheads="1"/>
            </p:cNvSpPr>
            <p:nvPr/>
          </p:nvSpPr>
          <p:spPr bwMode="auto">
            <a:xfrm>
              <a:off x="838200" y="3713163"/>
              <a:ext cx="74613"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grpSp>
      <p:grpSp>
        <p:nvGrpSpPr>
          <p:cNvPr id="189" name="Group 188">
            <a:extLst>
              <a:ext uri="{FF2B5EF4-FFF2-40B4-BE49-F238E27FC236}">
                <a16:creationId xmlns:a16="http://schemas.microsoft.com/office/drawing/2014/main" id="{FCE38E5A-3EDC-259B-82E0-ABB5F20A1A88}"/>
              </a:ext>
            </a:extLst>
          </p:cNvPr>
          <p:cNvGrpSpPr>
            <a:grpSpLocks/>
          </p:cNvGrpSpPr>
          <p:nvPr/>
        </p:nvGrpSpPr>
        <p:grpSpPr bwMode="auto">
          <a:xfrm>
            <a:off x="7755728" y="2725590"/>
            <a:ext cx="423592" cy="580897"/>
            <a:chOff x="398463" y="2662238"/>
            <a:chExt cx="612775" cy="2065338"/>
          </a:xfrm>
          <a:solidFill>
            <a:schemeClr val="bg1"/>
          </a:solidFill>
        </p:grpSpPr>
        <p:sp>
          <p:nvSpPr>
            <p:cNvPr id="190" name="Freeform 87">
              <a:extLst>
                <a:ext uri="{FF2B5EF4-FFF2-40B4-BE49-F238E27FC236}">
                  <a16:creationId xmlns:a16="http://schemas.microsoft.com/office/drawing/2014/main" id="{9C45D6C0-1170-B7FD-E962-E4CEB01E55A6}"/>
                </a:ext>
              </a:extLst>
            </p:cNvPr>
            <p:cNvSpPr>
              <a:spLocks/>
            </p:cNvSpPr>
            <p:nvPr/>
          </p:nvSpPr>
          <p:spPr bwMode="auto">
            <a:xfrm>
              <a:off x="398463" y="2662238"/>
              <a:ext cx="612775" cy="2065338"/>
            </a:xfrm>
            <a:custGeom>
              <a:avLst/>
              <a:gdLst>
                <a:gd name="T0" fmla="*/ 342 w 386"/>
                <a:gd name="T1" fmla="*/ 168 h 1301"/>
                <a:gd name="T2" fmla="*/ 342 w 386"/>
                <a:gd name="T3" fmla="*/ 82 h 1301"/>
                <a:gd name="T4" fmla="*/ 306 w 386"/>
                <a:gd name="T5" fmla="*/ 82 h 1301"/>
                <a:gd name="T6" fmla="*/ 306 w 386"/>
                <a:gd name="T7" fmla="*/ 0 h 1301"/>
                <a:gd name="T8" fmla="*/ 71 w 386"/>
                <a:gd name="T9" fmla="*/ 0 h 1301"/>
                <a:gd name="T10" fmla="*/ 71 w 386"/>
                <a:gd name="T11" fmla="*/ 82 h 1301"/>
                <a:gd name="T12" fmla="*/ 35 w 386"/>
                <a:gd name="T13" fmla="*/ 82 h 1301"/>
                <a:gd name="T14" fmla="*/ 35 w 386"/>
                <a:gd name="T15" fmla="*/ 168 h 1301"/>
                <a:gd name="T16" fmla="*/ 0 w 386"/>
                <a:gd name="T17" fmla="*/ 168 h 1301"/>
                <a:gd name="T18" fmla="*/ 0 w 386"/>
                <a:gd name="T19" fmla="*/ 1301 h 1301"/>
                <a:gd name="T20" fmla="*/ 386 w 386"/>
                <a:gd name="T21" fmla="*/ 1301 h 1301"/>
                <a:gd name="T22" fmla="*/ 386 w 386"/>
                <a:gd name="T23" fmla="*/ 168 h 1301"/>
                <a:gd name="T24" fmla="*/ 342 w 386"/>
                <a:gd name="T25" fmla="*/ 168 h 1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6" h="1301">
                  <a:moveTo>
                    <a:pt x="342" y="168"/>
                  </a:moveTo>
                  <a:lnTo>
                    <a:pt x="342" y="82"/>
                  </a:lnTo>
                  <a:lnTo>
                    <a:pt x="306" y="82"/>
                  </a:lnTo>
                  <a:lnTo>
                    <a:pt x="306" y="0"/>
                  </a:lnTo>
                  <a:lnTo>
                    <a:pt x="71" y="0"/>
                  </a:lnTo>
                  <a:lnTo>
                    <a:pt x="71" y="82"/>
                  </a:lnTo>
                  <a:lnTo>
                    <a:pt x="35" y="82"/>
                  </a:lnTo>
                  <a:lnTo>
                    <a:pt x="35" y="168"/>
                  </a:lnTo>
                  <a:lnTo>
                    <a:pt x="0" y="168"/>
                  </a:lnTo>
                  <a:lnTo>
                    <a:pt x="0" y="1301"/>
                  </a:lnTo>
                  <a:lnTo>
                    <a:pt x="386" y="1301"/>
                  </a:lnTo>
                  <a:lnTo>
                    <a:pt x="386" y="168"/>
                  </a:lnTo>
                  <a:lnTo>
                    <a:pt x="342" y="168"/>
                  </a:lnTo>
                  <a:close/>
                </a:path>
              </a:pathLst>
            </a:custGeom>
            <a:solidFill>
              <a:schemeClr val="bg1">
                <a:lumMod val="85000"/>
              </a:schemeClr>
            </a:solidFill>
            <a:ln>
              <a:noFill/>
            </a:ln>
          </p:spPr>
          <p:txBody>
            <a:bodyPr/>
            <a:lstStyle/>
            <a:p>
              <a:pPr eaLnBrk="1" fontAlgn="auto" hangingPunct="1">
                <a:spcBef>
                  <a:spcPts val="0"/>
                </a:spcBef>
                <a:spcAft>
                  <a:spcPts val="0"/>
                </a:spcAft>
                <a:defRPr/>
              </a:pPr>
              <a:endParaRPr lang="en-US">
                <a:latin typeface="+mn-lt"/>
              </a:endParaRPr>
            </a:p>
          </p:txBody>
        </p:sp>
        <p:sp>
          <p:nvSpPr>
            <p:cNvPr id="191" name="Rectangle 88">
              <a:extLst>
                <a:ext uri="{FF2B5EF4-FFF2-40B4-BE49-F238E27FC236}">
                  <a16:creationId xmlns:a16="http://schemas.microsoft.com/office/drawing/2014/main" id="{6E774841-4D66-6919-8FAD-71A69E5898B1}"/>
                </a:ext>
              </a:extLst>
            </p:cNvPr>
            <p:cNvSpPr>
              <a:spLocks noChangeArrowheads="1"/>
            </p:cNvSpPr>
            <p:nvPr/>
          </p:nvSpPr>
          <p:spPr bwMode="auto">
            <a:xfrm>
              <a:off x="482600"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92" name="Rectangle 89">
              <a:extLst>
                <a:ext uri="{FF2B5EF4-FFF2-40B4-BE49-F238E27FC236}">
                  <a16:creationId xmlns:a16="http://schemas.microsoft.com/office/drawing/2014/main" id="{6FAD8567-7AF2-C350-42E2-F612E4738B80}"/>
                </a:ext>
              </a:extLst>
            </p:cNvPr>
            <p:cNvSpPr>
              <a:spLocks noChangeArrowheads="1"/>
            </p:cNvSpPr>
            <p:nvPr/>
          </p:nvSpPr>
          <p:spPr bwMode="auto">
            <a:xfrm>
              <a:off x="601663" y="3027363"/>
              <a:ext cx="74612"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93" name="Rectangle 90">
              <a:extLst>
                <a:ext uri="{FF2B5EF4-FFF2-40B4-BE49-F238E27FC236}">
                  <a16:creationId xmlns:a16="http://schemas.microsoft.com/office/drawing/2014/main" id="{5D726405-0C77-7232-8281-08D947D12D37}"/>
                </a:ext>
              </a:extLst>
            </p:cNvPr>
            <p:cNvSpPr>
              <a:spLocks noChangeArrowheads="1"/>
            </p:cNvSpPr>
            <p:nvPr/>
          </p:nvSpPr>
          <p:spPr bwMode="auto">
            <a:xfrm>
              <a:off x="719138"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94" name="Rectangle 91">
              <a:extLst>
                <a:ext uri="{FF2B5EF4-FFF2-40B4-BE49-F238E27FC236}">
                  <a16:creationId xmlns:a16="http://schemas.microsoft.com/office/drawing/2014/main" id="{C5801CE9-B32E-6A70-EB44-1E5942E6844A}"/>
                </a:ext>
              </a:extLst>
            </p:cNvPr>
            <p:cNvSpPr>
              <a:spLocks noChangeArrowheads="1"/>
            </p:cNvSpPr>
            <p:nvPr/>
          </p:nvSpPr>
          <p:spPr bwMode="auto">
            <a:xfrm>
              <a:off x="838200" y="3027363"/>
              <a:ext cx="74613"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95" name="Rectangle 92">
              <a:extLst>
                <a:ext uri="{FF2B5EF4-FFF2-40B4-BE49-F238E27FC236}">
                  <a16:creationId xmlns:a16="http://schemas.microsoft.com/office/drawing/2014/main" id="{16DDEAB0-5389-A24A-FDF9-B5E38579722C}"/>
                </a:ext>
              </a:extLst>
            </p:cNvPr>
            <p:cNvSpPr>
              <a:spLocks noChangeArrowheads="1"/>
            </p:cNvSpPr>
            <p:nvPr/>
          </p:nvSpPr>
          <p:spPr bwMode="auto">
            <a:xfrm>
              <a:off x="482600"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96" name="Rectangle 93">
              <a:extLst>
                <a:ext uri="{FF2B5EF4-FFF2-40B4-BE49-F238E27FC236}">
                  <a16:creationId xmlns:a16="http://schemas.microsoft.com/office/drawing/2014/main" id="{1468B8A2-2161-DCC4-D24F-DAE0758B6262}"/>
                </a:ext>
              </a:extLst>
            </p:cNvPr>
            <p:cNvSpPr>
              <a:spLocks noChangeArrowheads="1"/>
            </p:cNvSpPr>
            <p:nvPr/>
          </p:nvSpPr>
          <p:spPr bwMode="auto">
            <a:xfrm>
              <a:off x="601663" y="32575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97" name="Rectangle 94">
              <a:extLst>
                <a:ext uri="{FF2B5EF4-FFF2-40B4-BE49-F238E27FC236}">
                  <a16:creationId xmlns:a16="http://schemas.microsoft.com/office/drawing/2014/main" id="{CD9B11C2-BE99-1908-FB5B-8B9FC713C0B4}"/>
                </a:ext>
              </a:extLst>
            </p:cNvPr>
            <p:cNvSpPr>
              <a:spLocks noChangeArrowheads="1"/>
            </p:cNvSpPr>
            <p:nvPr/>
          </p:nvSpPr>
          <p:spPr bwMode="auto">
            <a:xfrm>
              <a:off x="719138"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98" name="Rectangle 95">
              <a:extLst>
                <a:ext uri="{FF2B5EF4-FFF2-40B4-BE49-F238E27FC236}">
                  <a16:creationId xmlns:a16="http://schemas.microsoft.com/office/drawing/2014/main" id="{A81752A7-699F-D898-FC49-3F28E0E737AD}"/>
                </a:ext>
              </a:extLst>
            </p:cNvPr>
            <p:cNvSpPr>
              <a:spLocks noChangeArrowheads="1"/>
            </p:cNvSpPr>
            <p:nvPr/>
          </p:nvSpPr>
          <p:spPr bwMode="auto">
            <a:xfrm>
              <a:off x="838200" y="32575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99" name="Rectangle 96">
              <a:extLst>
                <a:ext uri="{FF2B5EF4-FFF2-40B4-BE49-F238E27FC236}">
                  <a16:creationId xmlns:a16="http://schemas.microsoft.com/office/drawing/2014/main" id="{621B8FB2-C7D2-460A-33E4-0EBACE33456A}"/>
                </a:ext>
              </a:extLst>
            </p:cNvPr>
            <p:cNvSpPr>
              <a:spLocks noChangeArrowheads="1"/>
            </p:cNvSpPr>
            <p:nvPr/>
          </p:nvSpPr>
          <p:spPr bwMode="auto">
            <a:xfrm>
              <a:off x="482600"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00" name="Rectangle 97">
              <a:extLst>
                <a:ext uri="{FF2B5EF4-FFF2-40B4-BE49-F238E27FC236}">
                  <a16:creationId xmlns:a16="http://schemas.microsoft.com/office/drawing/2014/main" id="{CCF53A77-BE20-6E58-72BF-36027398B7E9}"/>
                </a:ext>
              </a:extLst>
            </p:cNvPr>
            <p:cNvSpPr>
              <a:spLocks noChangeArrowheads="1"/>
            </p:cNvSpPr>
            <p:nvPr/>
          </p:nvSpPr>
          <p:spPr bwMode="auto">
            <a:xfrm>
              <a:off x="601663" y="34861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01" name="Rectangle 98">
              <a:extLst>
                <a:ext uri="{FF2B5EF4-FFF2-40B4-BE49-F238E27FC236}">
                  <a16:creationId xmlns:a16="http://schemas.microsoft.com/office/drawing/2014/main" id="{16871A75-B7F1-FFD4-FD24-54A3B8CC16C3}"/>
                </a:ext>
              </a:extLst>
            </p:cNvPr>
            <p:cNvSpPr>
              <a:spLocks noChangeArrowheads="1"/>
            </p:cNvSpPr>
            <p:nvPr/>
          </p:nvSpPr>
          <p:spPr bwMode="auto">
            <a:xfrm>
              <a:off x="719138"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02" name="Rectangle 99">
              <a:extLst>
                <a:ext uri="{FF2B5EF4-FFF2-40B4-BE49-F238E27FC236}">
                  <a16:creationId xmlns:a16="http://schemas.microsoft.com/office/drawing/2014/main" id="{856039C9-8F99-8485-2BB5-269CF738E43A}"/>
                </a:ext>
              </a:extLst>
            </p:cNvPr>
            <p:cNvSpPr>
              <a:spLocks noChangeArrowheads="1"/>
            </p:cNvSpPr>
            <p:nvPr/>
          </p:nvSpPr>
          <p:spPr bwMode="auto">
            <a:xfrm>
              <a:off x="838200" y="34861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03" name="Rectangle 100">
              <a:extLst>
                <a:ext uri="{FF2B5EF4-FFF2-40B4-BE49-F238E27FC236}">
                  <a16:creationId xmlns:a16="http://schemas.microsoft.com/office/drawing/2014/main" id="{24EE5C40-9138-2B6B-B9E4-F58B6A8551D8}"/>
                </a:ext>
              </a:extLst>
            </p:cNvPr>
            <p:cNvSpPr>
              <a:spLocks noChangeArrowheads="1"/>
            </p:cNvSpPr>
            <p:nvPr/>
          </p:nvSpPr>
          <p:spPr bwMode="auto">
            <a:xfrm>
              <a:off x="482600"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04" name="Rectangle 101">
              <a:extLst>
                <a:ext uri="{FF2B5EF4-FFF2-40B4-BE49-F238E27FC236}">
                  <a16:creationId xmlns:a16="http://schemas.microsoft.com/office/drawing/2014/main" id="{5FD51261-6083-E356-0EAB-4839F402F461}"/>
                </a:ext>
              </a:extLst>
            </p:cNvPr>
            <p:cNvSpPr>
              <a:spLocks noChangeArrowheads="1"/>
            </p:cNvSpPr>
            <p:nvPr/>
          </p:nvSpPr>
          <p:spPr bwMode="auto">
            <a:xfrm>
              <a:off x="601663" y="3713163"/>
              <a:ext cx="74612"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05" name="Rectangle 102">
              <a:extLst>
                <a:ext uri="{FF2B5EF4-FFF2-40B4-BE49-F238E27FC236}">
                  <a16:creationId xmlns:a16="http://schemas.microsoft.com/office/drawing/2014/main" id="{3AE6E3C3-BBC1-2DF2-C996-F813B4740CFC}"/>
                </a:ext>
              </a:extLst>
            </p:cNvPr>
            <p:cNvSpPr>
              <a:spLocks noChangeArrowheads="1"/>
            </p:cNvSpPr>
            <p:nvPr/>
          </p:nvSpPr>
          <p:spPr bwMode="auto">
            <a:xfrm>
              <a:off x="719138"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06" name="Rectangle 103">
              <a:extLst>
                <a:ext uri="{FF2B5EF4-FFF2-40B4-BE49-F238E27FC236}">
                  <a16:creationId xmlns:a16="http://schemas.microsoft.com/office/drawing/2014/main" id="{426680B8-2B58-4A8D-F1A9-257085F6E287}"/>
                </a:ext>
              </a:extLst>
            </p:cNvPr>
            <p:cNvSpPr>
              <a:spLocks noChangeArrowheads="1"/>
            </p:cNvSpPr>
            <p:nvPr/>
          </p:nvSpPr>
          <p:spPr bwMode="auto">
            <a:xfrm>
              <a:off x="838200" y="3713163"/>
              <a:ext cx="74613"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grpSp>
      <p:grpSp>
        <p:nvGrpSpPr>
          <p:cNvPr id="207" name="Group 206">
            <a:extLst>
              <a:ext uri="{FF2B5EF4-FFF2-40B4-BE49-F238E27FC236}">
                <a16:creationId xmlns:a16="http://schemas.microsoft.com/office/drawing/2014/main" id="{72D7BD32-F48F-4203-62D6-31E9C7F34EF4}"/>
              </a:ext>
            </a:extLst>
          </p:cNvPr>
          <p:cNvGrpSpPr>
            <a:grpSpLocks/>
          </p:cNvGrpSpPr>
          <p:nvPr/>
        </p:nvGrpSpPr>
        <p:grpSpPr bwMode="auto">
          <a:xfrm>
            <a:off x="8264924" y="2722404"/>
            <a:ext cx="423592" cy="580736"/>
            <a:chOff x="398463" y="2662238"/>
            <a:chExt cx="612775" cy="2065338"/>
          </a:xfrm>
          <a:solidFill>
            <a:schemeClr val="bg1"/>
          </a:solidFill>
        </p:grpSpPr>
        <p:sp>
          <p:nvSpPr>
            <p:cNvPr id="208" name="Freeform 87">
              <a:extLst>
                <a:ext uri="{FF2B5EF4-FFF2-40B4-BE49-F238E27FC236}">
                  <a16:creationId xmlns:a16="http://schemas.microsoft.com/office/drawing/2014/main" id="{B4D06363-01BD-9302-2C88-CEAC57DC0FE9}"/>
                </a:ext>
              </a:extLst>
            </p:cNvPr>
            <p:cNvSpPr>
              <a:spLocks/>
            </p:cNvSpPr>
            <p:nvPr/>
          </p:nvSpPr>
          <p:spPr bwMode="auto">
            <a:xfrm>
              <a:off x="398463" y="2662238"/>
              <a:ext cx="612775" cy="2065338"/>
            </a:xfrm>
            <a:custGeom>
              <a:avLst/>
              <a:gdLst>
                <a:gd name="T0" fmla="*/ 342 w 386"/>
                <a:gd name="T1" fmla="*/ 168 h 1301"/>
                <a:gd name="T2" fmla="*/ 342 w 386"/>
                <a:gd name="T3" fmla="*/ 82 h 1301"/>
                <a:gd name="T4" fmla="*/ 306 w 386"/>
                <a:gd name="T5" fmla="*/ 82 h 1301"/>
                <a:gd name="T6" fmla="*/ 306 w 386"/>
                <a:gd name="T7" fmla="*/ 0 h 1301"/>
                <a:gd name="T8" fmla="*/ 71 w 386"/>
                <a:gd name="T9" fmla="*/ 0 h 1301"/>
                <a:gd name="T10" fmla="*/ 71 w 386"/>
                <a:gd name="T11" fmla="*/ 82 h 1301"/>
                <a:gd name="T12" fmla="*/ 35 w 386"/>
                <a:gd name="T13" fmla="*/ 82 h 1301"/>
                <a:gd name="T14" fmla="*/ 35 w 386"/>
                <a:gd name="T15" fmla="*/ 168 h 1301"/>
                <a:gd name="T16" fmla="*/ 0 w 386"/>
                <a:gd name="T17" fmla="*/ 168 h 1301"/>
                <a:gd name="T18" fmla="*/ 0 w 386"/>
                <a:gd name="T19" fmla="*/ 1301 h 1301"/>
                <a:gd name="T20" fmla="*/ 386 w 386"/>
                <a:gd name="T21" fmla="*/ 1301 h 1301"/>
                <a:gd name="T22" fmla="*/ 386 w 386"/>
                <a:gd name="T23" fmla="*/ 168 h 1301"/>
                <a:gd name="T24" fmla="*/ 342 w 386"/>
                <a:gd name="T25" fmla="*/ 168 h 1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6" h="1301">
                  <a:moveTo>
                    <a:pt x="342" y="168"/>
                  </a:moveTo>
                  <a:lnTo>
                    <a:pt x="342" y="82"/>
                  </a:lnTo>
                  <a:lnTo>
                    <a:pt x="306" y="82"/>
                  </a:lnTo>
                  <a:lnTo>
                    <a:pt x="306" y="0"/>
                  </a:lnTo>
                  <a:lnTo>
                    <a:pt x="71" y="0"/>
                  </a:lnTo>
                  <a:lnTo>
                    <a:pt x="71" y="82"/>
                  </a:lnTo>
                  <a:lnTo>
                    <a:pt x="35" y="82"/>
                  </a:lnTo>
                  <a:lnTo>
                    <a:pt x="35" y="168"/>
                  </a:lnTo>
                  <a:lnTo>
                    <a:pt x="0" y="168"/>
                  </a:lnTo>
                  <a:lnTo>
                    <a:pt x="0" y="1301"/>
                  </a:lnTo>
                  <a:lnTo>
                    <a:pt x="386" y="1301"/>
                  </a:lnTo>
                  <a:lnTo>
                    <a:pt x="386" y="168"/>
                  </a:lnTo>
                  <a:lnTo>
                    <a:pt x="342" y="168"/>
                  </a:lnTo>
                  <a:close/>
                </a:path>
              </a:pathLst>
            </a:custGeom>
            <a:solidFill>
              <a:schemeClr val="bg1">
                <a:lumMod val="85000"/>
              </a:schemeClr>
            </a:solidFill>
            <a:ln>
              <a:noFill/>
            </a:ln>
          </p:spPr>
          <p:txBody>
            <a:bodyPr/>
            <a:lstStyle/>
            <a:p>
              <a:pPr eaLnBrk="1" fontAlgn="auto" hangingPunct="1">
                <a:spcBef>
                  <a:spcPts val="0"/>
                </a:spcBef>
                <a:spcAft>
                  <a:spcPts val="0"/>
                </a:spcAft>
                <a:defRPr/>
              </a:pPr>
              <a:endParaRPr lang="en-US">
                <a:latin typeface="+mn-lt"/>
              </a:endParaRPr>
            </a:p>
          </p:txBody>
        </p:sp>
        <p:sp>
          <p:nvSpPr>
            <p:cNvPr id="209" name="Rectangle 88">
              <a:extLst>
                <a:ext uri="{FF2B5EF4-FFF2-40B4-BE49-F238E27FC236}">
                  <a16:creationId xmlns:a16="http://schemas.microsoft.com/office/drawing/2014/main" id="{37E6C05B-A025-B43F-52B5-037E229AFE98}"/>
                </a:ext>
              </a:extLst>
            </p:cNvPr>
            <p:cNvSpPr>
              <a:spLocks noChangeArrowheads="1"/>
            </p:cNvSpPr>
            <p:nvPr/>
          </p:nvSpPr>
          <p:spPr bwMode="auto">
            <a:xfrm>
              <a:off x="482600"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10" name="Rectangle 89">
              <a:extLst>
                <a:ext uri="{FF2B5EF4-FFF2-40B4-BE49-F238E27FC236}">
                  <a16:creationId xmlns:a16="http://schemas.microsoft.com/office/drawing/2014/main" id="{3BBC38AF-5EB1-4D34-6701-099F71AF5C56}"/>
                </a:ext>
              </a:extLst>
            </p:cNvPr>
            <p:cNvSpPr>
              <a:spLocks noChangeArrowheads="1"/>
            </p:cNvSpPr>
            <p:nvPr/>
          </p:nvSpPr>
          <p:spPr bwMode="auto">
            <a:xfrm>
              <a:off x="601663" y="3027363"/>
              <a:ext cx="74612"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11" name="Rectangle 90">
              <a:extLst>
                <a:ext uri="{FF2B5EF4-FFF2-40B4-BE49-F238E27FC236}">
                  <a16:creationId xmlns:a16="http://schemas.microsoft.com/office/drawing/2014/main" id="{D83DEB39-B63E-9F7D-99CD-1085734755C7}"/>
                </a:ext>
              </a:extLst>
            </p:cNvPr>
            <p:cNvSpPr>
              <a:spLocks noChangeArrowheads="1"/>
            </p:cNvSpPr>
            <p:nvPr/>
          </p:nvSpPr>
          <p:spPr bwMode="auto">
            <a:xfrm>
              <a:off x="719138"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12" name="Rectangle 91">
              <a:extLst>
                <a:ext uri="{FF2B5EF4-FFF2-40B4-BE49-F238E27FC236}">
                  <a16:creationId xmlns:a16="http://schemas.microsoft.com/office/drawing/2014/main" id="{33A1A6D2-5E13-4CFB-B38E-4C4DC7E085A4}"/>
                </a:ext>
              </a:extLst>
            </p:cNvPr>
            <p:cNvSpPr>
              <a:spLocks noChangeArrowheads="1"/>
            </p:cNvSpPr>
            <p:nvPr/>
          </p:nvSpPr>
          <p:spPr bwMode="auto">
            <a:xfrm>
              <a:off x="838200" y="3027363"/>
              <a:ext cx="74613"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13" name="Rectangle 92">
              <a:extLst>
                <a:ext uri="{FF2B5EF4-FFF2-40B4-BE49-F238E27FC236}">
                  <a16:creationId xmlns:a16="http://schemas.microsoft.com/office/drawing/2014/main" id="{5842EC46-A294-117C-02E5-1AC204835B45}"/>
                </a:ext>
              </a:extLst>
            </p:cNvPr>
            <p:cNvSpPr>
              <a:spLocks noChangeArrowheads="1"/>
            </p:cNvSpPr>
            <p:nvPr/>
          </p:nvSpPr>
          <p:spPr bwMode="auto">
            <a:xfrm>
              <a:off x="482600"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14" name="Rectangle 93">
              <a:extLst>
                <a:ext uri="{FF2B5EF4-FFF2-40B4-BE49-F238E27FC236}">
                  <a16:creationId xmlns:a16="http://schemas.microsoft.com/office/drawing/2014/main" id="{3DDA91E5-1F3D-2CF8-1157-3966A64B54A0}"/>
                </a:ext>
              </a:extLst>
            </p:cNvPr>
            <p:cNvSpPr>
              <a:spLocks noChangeArrowheads="1"/>
            </p:cNvSpPr>
            <p:nvPr/>
          </p:nvSpPr>
          <p:spPr bwMode="auto">
            <a:xfrm>
              <a:off x="601663" y="32575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15" name="Rectangle 94">
              <a:extLst>
                <a:ext uri="{FF2B5EF4-FFF2-40B4-BE49-F238E27FC236}">
                  <a16:creationId xmlns:a16="http://schemas.microsoft.com/office/drawing/2014/main" id="{B5D2A61C-F814-39A0-5752-08376924427C}"/>
                </a:ext>
              </a:extLst>
            </p:cNvPr>
            <p:cNvSpPr>
              <a:spLocks noChangeArrowheads="1"/>
            </p:cNvSpPr>
            <p:nvPr/>
          </p:nvSpPr>
          <p:spPr bwMode="auto">
            <a:xfrm>
              <a:off x="719138"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16" name="Rectangle 95">
              <a:extLst>
                <a:ext uri="{FF2B5EF4-FFF2-40B4-BE49-F238E27FC236}">
                  <a16:creationId xmlns:a16="http://schemas.microsoft.com/office/drawing/2014/main" id="{458DB21D-63A4-8F98-C02E-89B3BD095A47}"/>
                </a:ext>
              </a:extLst>
            </p:cNvPr>
            <p:cNvSpPr>
              <a:spLocks noChangeArrowheads="1"/>
            </p:cNvSpPr>
            <p:nvPr/>
          </p:nvSpPr>
          <p:spPr bwMode="auto">
            <a:xfrm>
              <a:off x="838200" y="32575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17" name="Rectangle 96">
              <a:extLst>
                <a:ext uri="{FF2B5EF4-FFF2-40B4-BE49-F238E27FC236}">
                  <a16:creationId xmlns:a16="http://schemas.microsoft.com/office/drawing/2014/main" id="{9C7D12B0-3DB8-A3FC-4524-172A9BFCDD63}"/>
                </a:ext>
              </a:extLst>
            </p:cNvPr>
            <p:cNvSpPr>
              <a:spLocks noChangeArrowheads="1"/>
            </p:cNvSpPr>
            <p:nvPr/>
          </p:nvSpPr>
          <p:spPr bwMode="auto">
            <a:xfrm>
              <a:off x="482600"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18" name="Rectangle 97">
              <a:extLst>
                <a:ext uri="{FF2B5EF4-FFF2-40B4-BE49-F238E27FC236}">
                  <a16:creationId xmlns:a16="http://schemas.microsoft.com/office/drawing/2014/main" id="{746E3CE3-C126-029F-2483-F164D10E2F64}"/>
                </a:ext>
              </a:extLst>
            </p:cNvPr>
            <p:cNvSpPr>
              <a:spLocks noChangeArrowheads="1"/>
            </p:cNvSpPr>
            <p:nvPr/>
          </p:nvSpPr>
          <p:spPr bwMode="auto">
            <a:xfrm>
              <a:off x="601663" y="34861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19" name="Rectangle 98">
              <a:extLst>
                <a:ext uri="{FF2B5EF4-FFF2-40B4-BE49-F238E27FC236}">
                  <a16:creationId xmlns:a16="http://schemas.microsoft.com/office/drawing/2014/main" id="{6F837869-A4BB-1A21-6DA9-B68E0310864D}"/>
                </a:ext>
              </a:extLst>
            </p:cNvPr>
            <p:cNvSpPr>
              <a:spLocks noChangeArrowheads="1"/>
            </p:cNvSpPr>
            <p:nvPr/>
          </p:nvSpPr>
          <p:spPr bwMode="auto">
            <a:xfrm>
              <a:off x="719138"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20" name="Rectangle 99">
              <a:extLst>
                <a:ext uri="{FF2B5EF4-FFF2-40B4-BE49-F238E27FC236}">
                  <a16:creationId xmlns:a16="http://schemas.microsoft.com/office/drawing/2014/main" id="{9AC9B99B-F2AB-73C4-13AD-A0E501350A35}"/>
                </a:ext>
              </a:extLst>
            </p:cNvPr>
            <p:cNvSpPr>
              <a:spLocks noChangeArrowheads="1"/>
            </p:cNvSpPr>
            <p:nvPr/>
          </p:nvSpPr>
          <p:spPr bwMode="auto">
            <a:xfrm>
              <a:off x="838200" y="34861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21" name="Rectangle 100">
              <a:extLst>
                <a:ext uri="{FF2B5EF4-FFF2-40B4-BE49-F238E27FC236}">
                  <a16:creationId xmlns:a16="http://schemas.microsoft.com/office/drawing/2014/main" id="{2CC5D74D-3F5E-61A2-C7DB-2A42668C5D65}"/>
                </a:ext>
              </a:extLst>
            </p:cNvPr>
            <p:cNvSpPr>
              <a:spLocks noChangeArrowheads="1"/>
            </p:cNvSpPr>
            <p:nvPr/>
          </p:nvSpPr>
          <p:spPr bwMode="auto">
            <a:xfrm>
              <a:off x="482600"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22" name="Rectangle 101">
              <a:extLst>
                <a:ext uri="{FF2B5EF4-FFF2-40B4-BE49-F238E27FC236}">
                  <a16:creationId xmlns:a16="http://schemas.microsoft.com/office/drawing/2014/main" id="{268B8048-34CB-9F6B-E904-5B6C5196D2BA}"/>
                </a:ext>
              </a:extLst>
            </p:cNvPr>
            <p:cNvSpPr>
              <a:spLocks noChangeArrowheads="1"/>
            </p:cNvSpPr>
            <p:nvPr/>
          </p:nvSpPr>
          <p:spPr bwMode="auto">
            <a:xfrm>
              <a:off x="601663" y="3713163"/>
              <a:ext cx="74612"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23" name="Rectangle 102">
              <a:extLst>
                <a:ext uri="{FF2B5EF4-FFF2-40B4-BE49-F238E27FC236}">
                  <a16:creationId xmlns:a16="http://schemas.microsoft.com/office/drawing/2014/main" id="{DB84F2F5-E21D-55BE-12E1-6FFDE0A55711}"/>
                </a:ext>
              </a:extLst>
            </p:cNvPr>
            <p:cNvSpPr>
              <a:spLocks noChangeArrowheads="1"/>
            </p:cNvSpPr>
            <p:nvPr/>
          </p:nvSpPr>
          <p:spPr bwMode="auto">
            <a:xfrm>
              <a:off x="719138"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24" name="Rectangle 103">
              <a:extLst>
                <a:ext uri="{FF2B5EF4-FFF2-40B4-BE49-F238E27FC236}">
                  <a16:creationId xmlns:a16="http://schemas.microsoft.com/office/drawing/2014/main" id="{7CE4E0A9-6F97-8141-AF86-FF5006771B42}"/>
                </a:ext>
              </a:extLst>
            </p:cNvPr>
            <p:cNvSpPr>
              <a:spLocks noChangeArrowheads="1"/>
            </p:cNvSpPr>
            <p:nvPr/>
          </p:nvSpPr>
          <p:spPr bwMode="auto">
            <a:xfrm>
              <a:off x="838200" y="3713163"/>
              <a:ext cx="74613"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grpSp>
      <p:grpSp>
        <p:nvGrpSpPr>
          <p:cNvPr id="225" name="Group 224">
            <a:extLst>
              <a:ext uri="{FF2B5EF4-FFF2-40B4-BE49-F238E27FC236}">
                <a16:creationId xmlns:a16="http://schemas.microsoft.com/office/drawing/2014/main" id="{0301BB82-82A9-39BF-F988-BF2D5D987A71}"/>
              </a:ext>
            </a:extLst>
          </p:cNvPr>
          <p:cNvGrpSpPr>
            <a:grpSpLocks/>
          </p:cNvGrpSpPr>
          <p:nvPr/>
        </p:nvGrpSpPr>
        <p:grpSpPr bwMode="auto">
          <a:xfrm>
            <a:off x="8778940" y="2720921"/>
            <a:ext cx="423592" cy="582218"/>
            <a:chOff x="398463" y="2662238"/>
            <a:chExt cx="612775" cy="2065338"/>
          </a:xfrm>
          <a:solidFill>
            <a:schemeClr val="bg1"/>
          </a:solidFill>
        </p:grpSpPr>
        <p:sp>
          <p:nvSpPr>
            <p:cNvPr id="226" name="Freeform 87">
              <a:extLst>
                <a:ext uri="{FF2B5EF4-FFF2-40B4-BE49-F238E27FC236}">
                  <a16:creationId xmlns:a16="http://schemas.microsoft.com/office/drawing/2014/main" id="{7A2AAF43-B642-AA36-F6F0-062C8521A771}"/>
                </a:ext>
              </a:extLst>
            </p:cNvPr>
            <p:cNvSpPr>
              <a:spLocks/>
            </p:cNvSpPr>
            <p:nvPr/>
          </p:nvSpPr>
          <p:spPr bwMode="auto">
            <a:xfrm>
              <a:off x="398463" y="2662238"/>
              <a:ext cx="612775" cy="2065338"/>
            </a:xfrm>
            <a:custGeom>
              <a:avLst/>
              <a:gdLst>
                <a:gd name="T0" fmla="*/ 342 w 386"/>
                <a:gd name="T1" fmla="*/ 168 h 1301"/>
                <a:gd name="T2" fmla="*/ 342 w 386"/>
                <a:gd name="T3" fmla="*/ 82 h 1301"/>
                <a:gd name="T4" fmla="*/ 306 w 386"/>
                <a:gd name="T5" fmla="*/ 82 h 1301"/>
                <a:gd name="T6" fmla="*/ 306 w 386"/>
                <a:gd name="T7" fmla="*/ 0 h 1301"/>
                <a:gd name="T8" fmla="*/ 71 w 386"/>
                <a:gd name="T9" fmla="*/ 0 h 1301"/>
                <a:gd name="T10" fmla="*/ 71 w 386"/>
                <a:gd name="T11" fmla="*/ 82 h 1301"/>
                <a:gd name="T12" fmla="*/ 35 w 386"/>
                <a:gd name="T13" fmla="*/ 82 h 1301"/>
                <a:gd name="T14" fmla="*/ 35 w 386"/>
                <a:gd name="T15" fmla="*/ 168 h 1301"/>
                <a:gd name="T16" fmla="*/ 0 w 386"/>
                <a:gd name="T17" fmla="*/ 168 h 1301"/>
                <a:gd name="T18" fmla="*/ 0 w 386"/>
                <a:gd name="T19" fmla="*/ 1301 h 1301"/>
                <a:gd name="T20" fmla="*/ 386 w 386"/>
                <a:gd name="T21" fmla="*/ 1301 h 1301"/>
                <a:gd name="T22" fmla="*/ 386 w 386"/>
                <a:gd name="T23" fmla="*/ 168 h 1301"/>
                <a:gd name="T24" fmla="*/ 342 w 386"/>
                <a:gd name="T25" fmla="*/ 168 h 1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6" h="1301">
                  <a:moveTo>
                    <a:pt x="342" y="168"/>
                  </a:moveTo>
                  <a:lnTo>
                    <a:pt x="342" y="82"/>
                  </a:lnTo>
                  <a:lnTo>
                    <a:pt x="306" y="82"/>
                  </a:lnTo>
                  <a:lnTo>
                    <a:pt x="306" y="0"/>
                  </a:lnTo>
                  <a:lnTo>
                    <a:pt x="71" y="0"/>
                  </a:lnTo>
                  <a:lnTo>
                    <a:pt x="71" y="82"/>
                  </a:lnTo>
                  <a:lnTo>
                    <a:pt x="35" y="82"/>
                  </a:lnTo>
                  <a:lnTo>
                    <a:pt x="35" y="168"/>
                  </a:lnTo>
                  <a:lnTo>
                    <a:pt x="0" y="168"/>
                  </a:lnTo>
                  <a:lnTo>
                    <a:pt x="0" y="1301"/>
                  </a:lnTo>
                  <a:lnTo>
                    <a:pt x="386" y="1301"/>
                  </a:lnTo>
                  <a:lnTo>
                    <a:pt x="386" y="168"/>
                  </a:lnTo>
                  <a:lnTo>
                    <a:pt x="342" y="168"/>
                  </a:lnTo>
                  <a:close/>
                </a:path>
              </a:pathLst>
            </a:custGeom>
            <a:solidFill>
              <a:schemeClr val="bg1">
                <a:lumMod val="85000"/>
              </a:schemeClr>
            </a:solidFill>
            <a:ln>
              <a:noFill/>
            </a:ln>
          </p:spPr>
          <p:txBody>
            <a:bodyPr/>
            <a:lstStyle/>
            <a:p>
              <a:pPr eaLnBrk="1" fontAlgn="auto" hangingPunct="1">
                <a:spcBef>
                  <a:spcPts val="0"/>
                </a:spcBef>
                <a:spcAft>
                  <a:spcPts val="0"/>
                </a:spcAft>
                <a:defRPr/>
              </a:pPr>
              <a:endParaRPr lang="en-US">
                <a:latin typeface="+mn-lt"/>
              </a:endParaRPr>
            </a:p>
          </p:txBody>
        </p:sp>
        <p:sp>
          <p:nvSpPr>
            <p:cNvPr id="227" name="Rectangle 88">
              <a:extLst>
                <a:ext uri="{FF2B5EF4-FFF2-40B4-BE49-F238E27FC236}">
                  <a16:creationId xmlns:a16="http://schemas.microsoft.com/office/drawing/2014/main" id="{3E296CB2-FC32-748F-9206-21DE05E1A8A5}"/>
                </a:ext>
              </a:extLst>
            </p:cNvPr>
            <p:cNvSpPr>
              <a:spLocks noChangeArrowheads="1"/>
            </p:cNvSpPr>
            <p:nvPr/>
          </p:nvSpPr>
          <p:spPr bwMode="auto">
            <a:xfrm>
              <a:off x="482600"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28" name="Rectangle 89">
              <a:extLst>
                <a:ext uri="{FF2B5EF4-FFF2-40B4-BE49-F238E27FC236}">
                  <a16:creationId xmlns:a16="http://schemas.microsoft.com/office/drawing/2014/main" id="{A78F1C14-B280-29FF-1942-5AD3717F8D14}"/>
                </a:ext>
              </a:extLst>
            </p:cNvPr>
            <p:cNvSpPr>
              <a:spLocks noChangeArrowheads="1"/>
            </p:cNvSpPr>
            <p:nvPr/>
          </p:nvSpPr>
          <p:spPr bwMode="auto">
            <a:xfrm>
              <a:off x="601663" y="3027363"/>
              <a:ext cx="74612"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29" name="Rectangle 90">
              <a:extLst>
                <a:ext uri="{FF2B5EF4-FFF2-40B4-BE49-F238E27FC236}">
                  <a16:creationId xmlns:a16="http://schemas.microsoft.com/office/drawing/2014/main" id="{B91FAF3D-AF13-AFFC-A083-BAEC93C693E0}"/>
                </a:ext>
              </a:extLst>
            </p:cNvPr>
            <p:cNvSpPr>
              <a:spLocks noChangeArrowheads="1"/>
            </p:cNvSpPr>
            <p:nvPr/>
          </p:nvSpPr>
          <p:spPr bwMode="auto">
            <a:xfrm>
              <a:off x="719138"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30" name="Rectangle 91">
              <a:extLst>
                <a:ext uri="{FF2B5EF4-FFF2-40B4-BE49-F238E27FC236}">
                  <a16:creationId xmlns:a16="http://schemas.microsoft.com/office/drawing/2014/main" id="{912065A6-59F0-5430-BDC4-7548E726D12F}"/>
                </a:ext>
              </a:extLst>
            </p:cNvPr>
            <p:cNvSpPr>
              <a:spLocks noChangeArrowheads="1"/>
            </p:cNvSpPr>
            <p:nvPr/>
          </p:nvSpPr>
          <p:spPr bwMode="auto">
            <a:xfrm>
              <a:off x="838200" y="3027363"/>
              <a:ext cx="74613"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31" name="Rectangle 92">
              <a:extLst>
                <a:ext uri="{FF2B5EF4-FFF2-40B4-BE49-F238E27FC236}">
                  <a16:creationId xmlns:a16="http://schemas.microsoft.com/office/drawing/2014/main" id="{09DA3CE2-B649-44D4-3A9B-FB4AFD783674}"/>
                </a:ext>
              </a:extLst>
            </p:cNvPr>
            <p:cNvSpPr>
              <a:spLocks noChangeArrowheads="1"/>
            </p:cNvSpPr>
            <p:nvPr/>
          </p:nvSpPr>
          <p:spPr bwMode="auto">
            <a:xfrm>
              <a:off x="482600"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32" name="Rectangle 93">
              <a:extLst>
                <a:ext uri="{FF2B5EF4-FFF2-40B4-BE49-F238E27FC236}">
                  <a16:creationId xmlns:a16="http://schemas.microsoft.com/office/drawing/2014/main" id="{398E4F33-D2BB-8BA2-AD64-9F395FC76539}"/>
                </a:ext>
              </a:extLst>
            </p:cNvPr>
            <p:cNvSpPr>
              <a:spLocks noChangeArrowheads="1"/>
            </p:cNvSpPr>
            <p:nvPr/>
          </p:nvSpPr>
          <p:spPr bwMode="auto">
            <a:xfrm>
              <a:off x="601663" y="32575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33" name="Rectangle 94">
              <a:extLst>
                <a:ext uri="{FF2B5EF4-FFF2-40B4-BE49-F238E27FC236}">
                  <a16:creationId xmlns:a16="http://schemas.microsoft.com/office/drawing/2014/main" id="{825D09B3-1D22-9045-3DCA-DF009AE7A5DB}"/>
                </a:ext>
              </a:extLst>
            </p:cNvPr>
            <p:cNvSpPr>
              <a:spLocks noChangeArrowheads="1"/>
            </p:cNvSpPr>
            <p:nvPr/>
          </p:nvSpPr>
          <p:spPr bwMode="auto">
            <a:xfrm>
              <a:off x="719138"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34" name="Rectangle 95">
              <a:extLst>
                <a:ext uri="{FF2B5EF4-FFF2-40B4-BE49-F238E27FC236}">
                  <a16:creationId xmlns:a16="http://schemas.microsoft.com/office/drawing/2014/main" id="{7C31D06C-347E-B016-177B-8A203CFF577A}"/>
                </a:ext>
              </a:extLst>
            </p:cNvPr>
            <p:cNvSpPr>
              <a:spLocks noChangeArrowheads="1"/>
            </p:cNvSpPr>
            <p:nvPr/>
          </p:nvSpPr>
          <p:spPr bwMode="auto">
            <a:xfrm>
              <a:off x="838200" y="32575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35" name="Rectangle 96">
              <a:extLst>
                <a:ext uri="{FF2B5EF4-FFF2-40B4-BE49-F238E27FC236}">
                  <a16:creationId xmlns:a16="http://schemas.microsoft.com/office/drawing/2014/main" id="{B19F93E5-07B4-983A-719A-BC5FBDC990EC}"/>
                </a:ext>
              </a:extLst>
            </p:cNvPr>
            <p:cNvSpPr>
              <a:spLocks noChangeArrowheads="1"/>
            </p:cNvSpPr>
            <p:nvPr/>
          </p:nvSpPr>
          <p:spPr bwMode="auto">
            <a:xfrm>
              <a:off x="482600"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36" name="Rectangle 97">
              <a:extLst>
                <a:ext uri="{FF2B5EF4-FFF2-40B4-BE49-F238E27FC236}">
                  <a16:creationId xmlns:a16="http://schemas.microsoft.com/office/drawing/2014/main" id="{8E987719-BB6D-A776-E149-37111D6A2F95}"/>
                </a:ext>
              </a:extLst>
            </p:cNvPr>
            <p:cNvSpPr>
              <a:spLocks noChangeArrowheads="1"/>
            </p:cNvSpPr>
            <p:nvPr/>
          </p:nvSpPr>
          <p:spPr bwMode="auto">
            <a:xfrm>
              <a:off x="601663" y="34861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37" name="Rectangle 98">
              <a:extLst>
                <a:ext uri="{FF2B5EF4-FFF2-40B4-BE49-F238E27FC236}">
                  <a16:creationId xmlns:a16="http://schemas.microsoft.com/office/drawing/2014/main" id="{9B34726C-3723-68B3-E5D3-E8BB7AB33358}"/>
                </a:ext>
              </a:extLst>
            </p:cNvPr>
            <p:cNvSpPr>
              <a:spLocks noChangeArrowheads="1"/>
            </p:cNvSpPr>
            <p:nvPr/>
          </p:nvSpPr>
          <p:spPr bwMode="auto">
            <a:xfrm>
              <a:off x="719138"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38" name="Rectangle 99">
              <a:extLst>
                <a:ext uri="{FF2B5EF4-FFF2-40B4-BE49-F238E27FC236}">
                  <a16:creationId xmlns:a16="http://schemas.microsoft.com/office/drawing/2014/main" id="{7A7EAA28-8FC3-F417-C2B6-9D6B1F733411}"/>
                </a:ext>
              </a:extLst>
            </p:cNvPr>
            <p:cNvSpPr>
              <a:spLocks noChangeArrowheads="1"/>
            </p:cNvSpPr>
            <p:nvPr/>
          </p:nvSpPr>
          <p:spPr bwMode="auto">
            <a:xfrm>
              <a:off x="838200" y="34861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39" name="Rectangle 100">
              <a:extLst>
                <a:ext uri="{FF2B5EF4-FFF2-40B4-BE49-F238E27FC236}">
                  <a16:creationId xmlns:a16="http://schemas.microsoft.com/office/drawing/2014/main" id="{E5DE7B77-839F-BD19-266B-AD3679864584}"/>
                </a:ext>
              </a:extLst>
            </p:cNvPr>
            <p:cNvSpPr>
              <a:spLocks noChangeArrowheads="1"/>
            </p:cNvSpPr>
            <p:nvPr/>
          </p:nvSpPr>
          <p:spPr bwMode="auto">
            <a:xfrm>
              <a:off x="482600"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40" name="Rectangle 101">
              <a:extLst>
                <a:ext uri="{FF2B5EF4-FFF2-40B4-BE49-F238E27FC236}">
                  <a16:creationId xmlns:a16="http://schemas.microsoft.com/office/drawing/2014/main" id="{A605AE5D-6DA5-5A0B-1B79-26E0BD983CF9}"/>
                </a:ext>
              </a:extLst>
            </p:cNvPr>
            <p:cNvSpPr>
              <a:spLocks noChangeArrowheads="1"/>
            </p:cNvSpPr>
            <p:nvPr/>
          </p:nvSpPr>
          <p:spPr bwMode="auto">
            <a:xfrm>
              <a:off x="601663" y="3713163"/>
              <a:ext cx="74612"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41" name="Rectangle 102">
              <a:extLst>
                <a:ext uri="{FF2B5EF4-FFF2-40B4-BE49-F238E27FC236}">
                  <a16:creationId xmlns:a16="http://schemas.microsoft.com/office/drawing/2014/main" id="{23CCD3E3-73AE-EC12-D371-731B6C2D02FC}"/>
                </a:ext>
              </a:extLst>
            </p:cNvPr>
            <p:cNvSpPr>
              <a:spLocks noChangeArrowheads="1"/>
            </p:cNvSpPr>
            <p:nvPr/>
          </p:nvSpPr>
          <p:spPr bwMode="auto">
            <a:xfrm>
              <a:off x="719138"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42" name="Rectangle 103">
              <a:extLst>
                <a:ext uri="{FF2B5EF4-FFF2-40B4-BE49-F238E27FC236}">
                  <a16:creationId xmlns:a16="http://schemas.microsoft.com/office/drawing/2014/main" id="{C4D8E853-457E-CC16-C047-23431E8C1580}"/>
                </a:ext>
              </a:extLst>
            </p:cNvPr>
            <p:cNvSpPr>
              <a:spLocks noChangeArrowheads="1"/>
            </p:cNvSpPr>
            <p:nvPr/>
          </p:nvSpPr>
          <p:spPr bwMode="auto">
            <a:xfrm>
              <a:off x="838200" y="3713163"/>
              <a:ext cx="74613"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grpSp>
      <p:pic>
        <p:nvPicPr>
          <p:cNvPr id="243" name="Graphic 242" descr="Feather with solid fill">
            <a:extLst>
              <a:ext uri="{FF2B5EF4-FFF2-40B4-BE49-F238E27FC236}">
                <a16:creationId xmlns:a16="http://schemas.microsoft.com/office/drawing/2014/main" id="{2549EA8F-A8B4-D8C5-BE8B-6F6D4020F92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677184" y="4343919"/>
            <a:ext cx="609391" cy="609391"/>
          </a:xfrm>
          <a:prstGeom prst="rect">
            <a:avLst/>
          </a:prstGeom>
        </p:spPr>
      </p:pic>
      <p:pic>
        <p:nvPicPr>
          <p:cNvPr id="244" name="Graphic 243" descr="Infinity with solid fill">
            <a:extLst>
              <a:ext uri="{FF2B5EF4-FFF2-40B4-BE49-F238E27FC236}">
                <a16:creationId xmlns:a16="http://schemas.microsoft.com/office/drawing/2014/main" id="{DCEE02DF-E3AF-AD24-93B9-2A90BC43BBD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663346" y="4941074"/>
            <a:ext cx="531366" cy="576083"/>
          </a:xfrm>
          <a:prstGeom prst="rect">
            <a:avLst/>
          </a:prstGeom>
        </p:spPr>
      </p:pic>
      <p:pic>
        <p:nvPicPr>
          <p:cNvPr id="245" name="Graphic 244" descr="Stacked Rocks with solid fill">
            <a:extLst>
              <a:ext uri="{FF2B5EF4-FFF2-40B4-BE49-F238E27FC236}">
                <a16:creationId xmlns:a16="http://schemas.microsoft.com/office/drawing/2014/main" id="{A3DE33EF-DAAF-989B-4041-AD94832F287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588117" y="5514393"/>
            <a:ext cx="658399" cy="658399"/>
          </a:xfrm>
          <a:prstGeom prst="rect">
            <a:avLst/>
          </a:prstGeom>
        </p:spPr>
      </p:pic>
      <p:pic>
        <p:nvPicPr>
          <p:cNvPr id="246" name="Graphic 245" descr="Feather with solid fill">
            <a:extLst>
              <a:ext uri="{FF2B5EF4-FFF2-40B4-BE49-F238E27FC236}">
                <a16:creationId xmlns:a16="http://schemas.microsoft.com/office/drawing/2014/main" id="{23E3FF79-608C-0911-2319-F2F461D6DD3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148259" y="4343918"/>
            <a:ext cx="609391" cy="609391"/>
          </a:xfrm>
          <a:prstGeom prst="rect">
            <a:avLst/>
          </a:prstGeom>
        </p:spPr>
      </p:pic>
      <p:pic>
        <p:nvPicPr>
          <p:cNvPr id="247" name="Graphic 246" descr="Feather with solid fill">
            <a:extLst>
              <a:ext uri="{FF2B5EF4-FFF2-40B4-BE49-F238E27FC236}">
                <a16:creationId xmlns:a16="http://schemas.microsoft.com/office/drawing/2014/main" id="{B38A5EB8-56F4-0F52-E291-38170ABA4F6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24785" y="4343917"/>
            <a:ext cx="609391" cy="609391"/>
          </a:xfrm>
          <a:prstGeom prst="rect">
            <a:avLst/>
          </a:prstGeom>
        </p:spPr>
      </p:pic>
      <p:pic>
        <p:nvPicPr>
          <p:cNvPr id="248" name="Graphic 247" descr="Feather with solid fill">
            <a:extLst>
              <a:ext uri="{FF2B5EF4-FFF2-40B4-BE49-F238E27FC236}">
                <a16:creationId xmlns:a16="http://schemas.microsoft.com/office/drawing/2014/main" id="{2BF3BA1A-225E-E91D-4913-072E8590F64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133139" y="4343916"/>
            <a:ext cx="609391" cy="609391"/>
          </a:xfrm>
          <a:prstGeom prst="rect">
            <a:avLst/>
          </a:prstGeom>
        </p:spPr>
      </p:pic>
      <p:pic>
        <p:nvPicPr>
          <p:cNvPr id="249" name="Graphic 248" descr="Feather with solid fill">
            <a:extLst>
              <a:ext uri="{FF2B5EF4-FFF2-40B4-BE49-F238E27FC236}">
                <a16:creationId xmlns:a16="http://schemas.microsoft.com/office/drawing/2014/main" id="{1D2C5C06-74B8-CADB-DE9A-AF59E4D9F5C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607310" y="4348884"/>
            <a:ext cx="609391" cy="609391"/>
          </a:xfrm>
          <a:prstGeom prst="rect">
            <a:avLst/>
          </a:prstGeom>
        </p:spPr>
      </p:pic>
      <p:pic>
        <p:nvPicPr>
          <p:cNvPr id="251" name="Graphic 250" descr="Infinity with solid fill">
            <a:extLst>
              <a:ext uri="{FF2B5EF4-FFF2-40B4-BE49-F238E27FC236}">
                <a16:creationId xmlns:a16="http://schemas.microsoft.com/office/drawing/2014/main" id="{5BC758C2-3EFD-6D3F-C97F-AD2ADE44449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167734" y="4947190"/>
            <a:ext cx="531366" cy="576083"/>
          </a:xfrm>
          <a:prstGeom prst="rect">
            <a:avLst/>
          </a:prstGeom>
        </p:spPr>
      </p:pic>
      <p:pic>
        <p:nvPicPr>
          <p:cNvPr id="252" name="Graphic 251" descr="Infinity with solid fill">
            <a:extLst>
              <a:ext uri="{FF2B5EF4-FFF2-40B4-BE49-F238E27FC236}">
                <a16:creationId xmlns:a16="http://schemas.microsoft.com/office/drawing/2014/main" id="{B37AA69F-F7CD-4C77-6630-C753CA8A8FF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689793" y="4941074"/>
            <a:ext cx="531366" cy="576083"/>
          </a:xfrm>
          <a:prstGeom prst="rect">
            <a:avLst/>
          </a:prstGeom>
        </p:spPr>
      </p:pic>
      <p:pic>
        <p:nvPicPr>
          <p:cNvPr id="253" name="Graphic 252" descr="Infinity with solid fill">
            <a:extLst>
              <a:ext uri="{FF2B5EF4-FFF2-40B4-BE49-F238E27FC236}">
                <a16:creationId xmlns:a16="http://schemas.microsoft.com/office/drawing/2014/main" id="{69BFBA19-440E-85E9-09D4-9E74E99A961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208286" y="4941074"/>
            <a:ext cx="531366" cy="576083"/>
          </a:xfrm>
          <a:prstGeom prst="rect">
            <a:avLst/>
          </a:prstGeom>
        </p:spPr>
      </p:pic>
      <p:pic>
        <p:nvPicPr>
          <p:cNvPr id="254" name="Graphic 253" descr="Infinity with solid fill">
            <a:extLst>
              <a:ext uri="{FF2B5EF4-FFF2-40B4-BE49-F238E27FC236}">
                <a16:creationId xmlns:a16="http://schemas.microsoft.com/office/drawing/2014/main" id="{6273709A-C0C1-BCA7-640C-885E4464EE82}"/>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710287" y="4935365"/>
            <a:ext cx="531366" cy="576083"/>
          </a:xfrm>
          <a:prstGeom prst="rect">
            <a:avLst/>
          </a:prstGeom>
        </p:spPr>
      </p:pic>
      <p:pic>
        <p:nvPicPr>
          <p:cNvPr id="256" name="Graphic 255" descr="Stacked Rocks with solid fill">
            <a:extLst>
              <a:ext uri="{FF2B5EF4-FFF2-40B4-BE49-F238E27FC236}">
                <a16:creationId xmlns:a16="http://schemas.microsoft.com/office/drawing/2014/main" id="{458F1CDF-E8A9-A5C0-6F3A-DFA3CD2889E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099743" y="5511448"/>
            <a:ext cx="658399" cy="658399"/>
          </a:xfrm>
          <a:prstGeom prst="rect">
            <a:avLst/>
          </a:prstGeom>
        </p:spPr>
      </p:pic>
      <p:pic>
        <p:nvPicPr>
          <p:cNvPr id="257" name="Graphic 256" descr="Stacked Rocks with solid fill">
            <a:extLst>
              <a:ext uri="{FF2B5EF4-FFF2-40B4-BE49-F238E27FC236}">
                <a16:creationId xmlns:a16="http://schemas.microsoft.com/office/drawing/2014/main" id="{B51A6242-5D0C-CD18-80F8-D2012C7F4E9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626276" y="5498364"/>
            <a:ext cx="658399" cy="658399"/>
          </a:xfrm>
          <a:prstGeom prst="rect">
            <a:avLst/>
          </a:prstGeom>
        </p:spPr>
      </p:pic>
      <p:pic>
        <p:nvPicPr>
          <p:cNvPr id="258" name="Graphic 257" descr="Stacked Rocks with solid fill">
            <a:extLst>
              <a:ext uri="{FF2B5EF4-FFF2-40B4-BE49-F238E27FC236}">
                <a16:creationId xmlns:a16="http://schemas.microsoft.com/office/drawing/2014/main" id="{4CD20B32-155A-4BC2-DC8F-DE123BF6B60F}"/>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8154897" y="5498364"/>
            <a:ext cx="658399" cy="658399"/>
          </a:xfrm>
          <a:prstGeom prst="rect">
            <a:avLst/>
          </a:prstGeom>
        </p:spPr>
      </p:pic>
      <p:pic>
        <p:nvPicPr>
          <p:cNvPr id="259" name="Graphic 258" descr="Stacked Rocks with solid fill">
            <a:extLst>
              <a:ext uri="{FF2B5EF4-FFF2-40B4-BE49-F238E27FC236}">
                <a16:creationId xmlns:a16="http://schemas.microsoft.com/office/drawing/2014/main" id="{F1DC77EE-CB54-99EC-C528-4A8758E3AC13}"/>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8674839" y="5498364"/>
            <a:ext cx="658399" cy="658399"/>
          </a:xfrm>
          <a:prstGeom prst="rect">
            <a:avLst/>
          </a:prstGeom>
        </p:spPr>
      </p:pic>
      <p:pic>
        <p:nvPicPr>
          <p:cNvPr id="85" name="Graphic 84" descr="Feather with solid fill">
            <a:extLst>
              <a:ext uri="{FF2B5EF4-FFF2-40B4-BE49-F238E27FC236}">
                <a16:creationId xmlns:a16="http://schemas.microsoft.com/office/drawing/2014/main" id="{1C4DC36B-1EE4-9203-0DDC-5BF1924696E4}"/>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27644"/>
          <a:stretch/>
        </p:blipFill>
        <p:spPr>
          <a:xfrm>
            <a:off x="7626726" y="4343016"/>
            <a:ext cx="440930" cy="609391"/>
          </a:xfrm>
          <a:prstGeom prst="rect">
            <a:avLst/>
          </a:prstGeom>
        </p:spPr>
      </p:pic>
      <p:pic>
        <p:nvPicPr>
          <p:cNvPr id="150" name="Graphic 149" descr="Infinity with solid fill">
            <a:extLst>
              <a:ext uri="{FF2B5EF4-FFF2-40B4-BE49-F238E27FC236}">
                <a16:creationId xmlns:a16="http://schemas.microsoft.com/office/drawing/2014/main" id="{6D116CEB-490E-3A08-3085-AAD95F15C66D}"/>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51750"/>
          <a:stretch/>
        </p:blipFill>
        <p:spPr>
          <a:xfrm>
            <a:off x="8212068" y="4941633"/>
            <a:ext cx="256384" cy="576083"/>
          </a:xfrm>
          <a:prstGeom prst="rect">
            <a:avLst/>
          </a:prstGeom>
        </p:spPr>
      </p:pic>
      <p:pic>
        <p:nvPicPr>
          <p:cNvPr id="151" name="Graphic 150" descr="Stacked Rocks with solid fill">
            <a:extLst>
              <a:ext uri="{FF2B5EF4-FFF2-40B4-BE49-F238E27FC236}">
                <a16:creationId xmlns:a16="http://schemas.microsoft.com/office/drawing/2014/main" id="{C9814560-0671-FFDB-26B9-6F49647453B8}"/>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r="47597"/>
          <a:stretch/>
        </p:blipFill>
        <p:spPr>
          <a:xfrm>
            <a:off x="8139063" y="5488905"/>
            <a:ext cx="345020" cy="658399"/>
          </a:xfrm>
          <a:prstGeom prst="rect">
            <a:avLst/>
          </a:prstGeom>
        </p:spPr>
      </p:pic>
      <p:pic>
        <p:nvPicPr>
          <p:cNvPr id="4" name="Picture 3">
            <a:extLst>
              <a:ext uri="{FF2B5EF4-FFF2-40B4-BE49-F238E27FC236}">
                <a16:creationId xmlns:a16="http://schemas.microsoft.com/office/drawing/2014/main" id="{E134A746-DB1F-F6E3-7D9B-1BD9456C4EC0}"/>
              </a:ext>
            </a:extLst>
          </p:cNvPr>
          <p:cNvPicPr>
            <a:picLocks noChangeAspect="1"/>
          </p:cNvPicPr>
          <p:nvPr/>
        </p:nvPicPr>
        <p:blipFill rotWithShape="1">
          <a:blip r:embed="rId19"/>
          <a:srcRect r="80008"/>
          <a:stretch/>
        </p:blipFill>
        <p:spPr>
          <a:xfrm>
            <a:off x="8313302" y="1207420"/>
            <a:ext cx="84097" cy="518205"/>
          </a:xfrm>
          <a:prstGeom prst="rect">
            <a:avLst/>
          </a:prstGeom>
        </p:spPr>
      </p:pic>
      <p:pic>
        <p:nvPicPr>
          <p:cNvPr id="86" name="Picture 85">
            <a:extLst>
              <a:ext uri="{FF2B5EF4-FFF2-40B4-BE49-F238E27FC236}">
                <a16:creationId xmlns:a16="http://schemas.microsoft.com/office/drawing/2014/main" id="{94D8C350-B4F2-7448-E05D-22BAE8B699A3}"/>
              </a:ext>
            </a:extLst>
          </p:cNvPr>
          <p:cNvPicPr>
            <a:picLocks noChangeAspect="1"/>
          </p:cNvPicPr>
          <p:nvPr/>
        </p:nvPicPr>
        <p:blipFill rotWithShape="1">
          <a:blip r:embed="rId19"/>
          <a:srcRect r="42276"/>
          <a:stretch/>
        </p:blipFill>
        <p:spPr>
          <a:xfrm>
            <a:off x="7785545" y="1984988"/>
            <a:ext cx="242816" cy="518205"/>
          </a:xfrm>
          <a:prstGeom prst="rect">
            <a:avLst/>
          </a:prstGeom>
        </p:spPr>
      </p:pic>
      <p:pic>
        <p:nvPicPr>
          <p:cNvPr id="268" name="Picture 267">
            <a:extLst>
              <a:ext uri="{FF2B5EF4-FFF2-40B4-BE49-F238E27FC236}">
                <a16:creationId xmlns:a16="http://schemas.microsoft.com/office/drawing/2014/main" id="{1785AE3D-9D14-E9BA-C767-277EF8CC31B6}"/>
              </a:ext>
            </a:extLst>
          </p:cNvPr>
          <p:cNvPicPr>
            <a:picLocks noChangeAspect="1"/>
          </p:cNvPicPr>
          <p:nvPr/>
        </p:nvPicPr>
        <p:blipFill rotWithShape="1">
          <a:blip r:embed="rId20"/>
          <a:srcRect r="40241"/>
          <a:stretch/>
        </p:blipFill>
        <p:spPr>
          <a:xfrm>
            <a:off x="7766648" y="2731272"/>
            <a:ext cx="255025" cy="573074"/>
          </a:xfrm>
          <a:prstGeom prst="rect">
            <a:avLst/>
          </a:prstGeom>
        </p:spPr>
      </p:pic>
      <p:pic>
        <p:nvPicPr>
          <p:cNvPr id="269" name="Picture 268">
            <a:extLst>
              <a:ext uri="{FF2B5EF4-FFF2-40B4-BE49-F238E27FC236}">
                <a16:creationId xmlns:a16="http://schemas.microsoft.com/office/drawing/2014/main" id="{C991D830-96C8-6F99-54CE-4BDB4B03F3EF}"/>
              </a:ext>
            </a:extLst>
          </p:cNvPr>
          <p:cNvPicPr>
            <a:picLocks noChangeAspect="1"/>
          </p:cNvPicPr>
          <p:nvPr/>
        </p:nvPicPr>
        <p:blipFill rotWithShape="1">
          <a:blip r:embed="rId21"/>
          <a:srcRect r="45089" b="973"/>
          <a:stretch/>
        </p:blipFill>
        <p:spPr>
          <a:xfrm>
            <a:off x="8265822" y="3691251"/>
            <a:ext cx="271159" cy="422603"/>
          </a:xfrm>
          <a:prstGeom prst="rect">
            <a:avLst/>
          </a:prstGeom>
        </p:spPr>
      </p:pic>
    </p:spTree>
    <p:extLst>
      <p:ext uri="{BB962C8B-B14F-4D97-AF65-F5344CB8AC3E}">
        <p14:creationId xmlns:p14="http://schemas.microsoft.com/office/powerpoint/2010/main" val="160178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500"/>
                                  </p:stCondLst>
                                  <p:childTnLst>
                                    <p:set>
                                      <p:cBhvr>
                                        <p:cTn id="9" dur="1" fill="hold">
                                          <p:stCondLst>
                                            <p:cond delay="0"/>
                                          </p:stCondLst>
                                        </p:cTn>
                                        <p:tgtEl>
                                          <p:spTgt spid="171"/>
                                        </p:tgtEl>
                                        <p:attrNameLst>
                                          <p:attrName>style.visibility</p:attrName>
                                        </p:attrNameLst>
                                      </p:cBhvr>
                                      <p:to>
                                        <p:strVal val="visible"/>
                                      </p:to>
                                    </p:set>
                                    <p:animEffect transition="in" filter="wipe(down)">
                                      <p:cBhvr>
                                        <p:cTn id="10" dur="500"/>
                                        <p:tgtEl>
                                          <p:spTgt spid="171"/>
                                        </p:tgtEl>
                                      </p:cBhvr>
                                    </p:animEffect>
                                  </p:childTnLst>
                                </p:cTn>
                              </p:par>
                              <p:par>
                                <p:cTn id="11" presetID="22" presetClass="entr" presetSubtype="4" fill="hold" nodeType="withEffect">
                                  <p:stCondLst>
                                    <p:cond delay="500"/>
                                  </p:stCondLst>
                                  <p:childTnLst>
                                    <p:set>
                                      <p:cBhvr>
                                        <p:cTn id="12" dur="1" fill="hold">
                                          <p:stCondLst>
                                            <p:cond delay="0"/>
                                          </p:stCondLst>
                                        </p:cTn>
                                        <p:tgtEl>
                                          <p:spTgt spid="189"/>
                                        </p:tgtEl>
                                        <p:attrNameLst>
                                          <p:attrName>style.visibility</p:attrName>
                                        </p:attrNameLst>
                                      </p:cBhvr>
                                      <p:to>
                                        <p:strVal val="visible"/>
                                      </p:to>
                                    </p:set>
                                    <p:animEffect transition="in" filter="wipe(down)">
                                      <p:cBhvr>
                                        <p:cTn id="13" dur="500"/>
                                        <p:tgtEl>
                                          <p:spTgt spid="189"/>
                                        </p:tgtEl>
                                      </p:cBhvr>
                                    </p:animEffect>
                                  </p:childTnLst>
                                </p:cTn>
                              </p:par>
                              <p:par>
                                <p:cTn id="14" presetID="22" presetClass="entr" presetSubtype="4" fill="hold" nodeType="withEffect">
                                  <p:stCondLst>
                                    <p:cond delay="500"/>
                                  </p:stCondLst>
                                  <p:childTnLst>
                                    <p:set>
                                      <p:cBhvr>
                                        <p:cTn id="15" dur="1" fill="hold">
                                          <p:stCondLst>
                                            <p:cond delay="0"/>
                                          </p:stCondLst>
                                        </p:cTn>
                                        <p:tgtEl>
                                          <p:spTgt spid="207"/>
                                        </p:tgtEl>
                                        <p:attrNameLst>
                                          <p:attrName>style.visibility</p:attrName>
                                        </p:attrNameLst>
                                      </p:cBhvr>
                                      <p:to>
                                        <p:strVal val="visible"/>
                                      </p:to>
                                    </p:set>
                                    <p:animEffect transition="in" filter="wipe(down)">
                                      <p:cBhvr>
                                        <p:cTn id="16" dur="500"/>
                                        <p:tgtEl>
                                          <p:spTgt spid="207"/>
                                        </p:tgtEl>
                                      </p:cBhvr>
                                    </p:animEffect>
                                  </p:childTnLst>
                                </p:cTn>
                              </p:par>
                              <p:par>
                                <p:cTn id="17" presetID="22" presetClass="entr" presetSubtype="4" fill="hold" nodeType="withEffect">
                                  <p:stCondLst>
                                    <p:cond delay="500"/>
                                  </p:stCondLst>
                                  <p:childTnLst>
                                    <p:set>
                                      <p:cBhvr>
                                        <p:cTn id="18" dur="1" fill="hold">
                                          <p:stCondLst>
                                            <p:cond delay="0"/>
                                          </p:stCondLst>
                                        </p:cTn>
                                        <p:tgtEl>
                                          <p:spTgt spid="225"/>
                                        </p:tgtEl>
                                        <p:attrNameLst>
                                          <p:attrName>style.visibility</p:attrName>
                                        </p:attrNameLst>
                                      </p:cBhvr>
                                      <p:to>
                                        <p:strVal val="visible"/>
                                      </p:to>
                                    </p:set>
                                    <p:animEffect transition="in" filter="wipe(down)">
                                      <p:cBhvr>
                                        <p:cTn id="19" dur="500"/>
                                        <p:tgtEl>
                                          <p:spTgt spid="2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3503" y="276777"/>
            <a:ext cx="5822497" cy="1144929"/>
          </a:xfrm>
        </p:spPr>
        <p:txBody>
          <a:bodyPr/>
          <a:lstStyle/>
          <a:p>
            <a:r>
              <a:rPr lang="fr" sz="1900" b="1" i="0">
                <a:solidFill>
                  <a:srgbClr val="000000"/>
                </a:solidFill>
              </a:rPr>
              <a:t>Effets des changements climatiques ou des changements saisonniers des conditions météorologiques sur </a:t>
            </a:r>
            <a:r>
              <a:rPr lang="fr" sz="1900" b="1" i="0" u="sng">
                <a:solidFill>
                  <a:srgbClr val="000000"/>
                </a:solidFill>
              </a:rPr>
              <a:t>les opportunités récréatives </a:t>
            </a:r>
            <a:r>
              <a:rPr lang="fr" sz="1900" b="1" i="0">
                <a:solidFill>
                  <a:srgbClr val="000000"/>
                </a:solidFill>
              </a:rPr>
              <a:t>offertes par les habitats du poisson</a:t>
            </a:r>
          </a:p>
        </p:txBody>
      </p:sp>
      <p:sp>
        <p:nvSpPr>
          <p:cNvPr id="19" name="Content Placeholder 18">
            <a:extLst>
              <a:ext uri="{FF2B5EF4-FFF2-40B4-BE49-F238E27FC236}">
                <a16:creationId xmlns:a16="http://schemas.microsoft.com/office/drawing/2014/main" id="{76579AA1-1514-439B-A63B-66513E2C1A89}"/>
              </a:ext>
            </a:extLst>
          </p:cNvPr>
          <p:cNvSpPr>
            <a:spLocks noGrp="1"/>
          </p:cNvSpPr>
          <p:nvPr>
            <p:ph sz="quarter" idx="11"/>
          </p:nvPr>
        </p:nvSpPr>
        <p:spPr>
          <a:xfrm>
            <a:off x="7137918" y="261937"/>
            <a:ext cx="4749282" cy="979034"/>
          </a:xfrm>
        </p:spPr>
        <p:txBody>
          <a:bodyPr/>
          <a:lstStyle/>
          <a:p>
            <a:r>
              <a:rPr lang="fr" sz="1200" b="0" i="0">
                <a:solidFill>
                  <a:srgbClr val="000000"/>
                </a:solidFill>
              </a:rPr>
              <a:t>Dans votre communauté ou dans d'autres communautés, comment le changement climatique ou les changements saisonniers du temps ont-ils affecté les opportunités récréatives que les femmes, les filles et les personnes de genres autochtones reçoivent des habitats du poisson? Par exemple, la pêche récréative ou le canotage.</a:t>
            </a:r>
          </a:p>
        </p:txBody>
      </p:sp>
      <p:graphicFrame>
        <p:nvGraphicFramePr>
          <p:cNvPr id="13" name="Chart 1" descr="Chart showing XX% support, XX% somewhat support, XX% somewhat oppose and XX% oppose; XX% are unsure">
            <a:extLst>
              <a:ext uri="{FF2B5EF4-FFF2-40B4-BE49-F238E27FC236}">
                <a16:creationId xmlns:a16="http://schemas.microsoft.com/office/drawing/2014/main" id="{EFDE17F1-A2A7-44B3-B78F-8BF766F68737}"/>
              </a:ext>
            </a:extLst>
          </p:cNvPr>
          <p:cNvGraphicFramePr>
            <a:graphicFrameLocks/>
          </p:cNvGraphicFramePr>
          <p:nvPr>
            <p:extLst>
              <p:ext uri="{D42A27DB-BD31-4B8C-83A1-F6EECF244321}">
                <p14:modId xmlns:p14="http://schemas.microsoft.com/office/powerpoint/2010/main" val="2282727561"/>
              </p:ext>
            </p:extLst>
          </p:nvPr>
        </p:nvGraphicFramePr>
        <p:xfrm>
          <a:off x="6297561" y="1356117"/>
          <a:ext cx="5294280" cy="4145765"/>
        </p:xfrm>
        <a:graphic>
          <a:graphicData uri="http://schemas.openxmlformats.org/drawingml/2006/chart">
            <c:chart xmlns:c="http://schemas.openxmlformats.org/drawingml/2006/chart" xmlns:r="http://schemas.openxmlformats.org/officeDocument/2006/relationships" r:id="rId2"/>
          </a:graphicData>
        </a:graphic>
      </p:graphicFrame>
      <p:sp>
        <p:nvSpPr>
          <p:cNvPr id="14" name="Rectangle 13">
            <a:extLst>
              <a:ext uri="{FF2B5EF4-FFF2-40B4-BE49-F238E27FC236}">
                <a16:creationId xmlns:a16="http://schemas.microsoft.com/office/drawing/2014/main" id="{6B55390C-4F5C-4646-BE0B-ADEAD5CBC683}"/>
              </a:ext>
            </a:extLst>
          </p:cNvPr>
          <p:cNvSpPr/>
          <p:nvPr/>
        </p:nvSpPr>
        <p:spPr>
          <a:xfrm>
            <a:off x="7283909" y="5694836"/>
            <a:ext cx="5234631" cy="246221"/>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 sz="1000" b="0" i="0">
                <a:solidFill>
                  <a:srgbClr val="000000"/>
                </a:solidFill>
              </a:rPr>
              <a:t>*Les graphiques peuvent ne pas correspondre à 100 en raison de l'arrondissement.</a:t>
            </a:r>
          </a:p>
        </p:txBody>
      </p:sp>
      <p:sp>
        <p:nvSpPr>
          <p:cNvPr id="7" name="Content Placeholder 12">
            <a:extLst>
              <a:ext uri="{FF2B5EF4-FFF2-40B4-BE49-F238E27FC236}">
                <a16:creationId xmlns:a16="http://schemas.microsoft.com/office/drawing/2014/main" id="{9C556737-F35B-EC3D-FCA2-EE1A8A781AB4}"/>
              </a:ext>
            </a:extLst>
          </p:cNvPr>
          <p:cNvSpPr txBox="1">
            <a:spLocks/>
          </p:cNvSpPr>
          <p:nvPr/>
        </p:nvSpPr>
        <p:spPr>
          <a:xfrm>
            <a:off x="244475" y="6331442"/>
            <a:ext cx="9280133" cy="40658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lumMod val="65000"/>
                    <a:lumOff val="35000"/>
                  </a:schemeClr>
                </a:solidFill>
                <a:latin typeface="Calibri" panose="020F0502020204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65000"/>
                    <a:lumOff val="35000"/>
                  </a:schemeClr>
                </a:solidFill>
                <a:latin typeface="Calibri" panose="020F050202020403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400" kern="1200">
                <a:solidFill>
                  <a:schemeClr val="tx1">
                    <a:lumMod val="65000"/>
                    <a:lumOff val="35000"/>
                  </a:schemeClr>
                </a:solidFill>
                <a:latin typeface="Calibri" panose="020F050202020403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lumMod val="65000"/>
                    <a:lumOff val="35000"/>
                  </a:schemeClr>
                </a:solidFill>
                <a:latin typeface="Calibri" panose="020F050202020403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lumMod val="65000"/>
                    <a:lumOff val="35000"/>
                  </a:schemeClr>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fr" b="0" i="0">
                <a:solidFill>
                  <a:srgbClr val="000000"/>
                </a:solidFill>
              </a:rPr>
              <a:t>Source: Association des femmes autochtones du Canada (AFAC), sondage en ligne hébergé sur Simple Survey lancé au début de septembre 2022 et fermé le 30 septembre 2022, n = 247</a:t>
            </a:r>
          </a:p>
        </p:txBody>
      </p:sp>
      <p:sp>
        <p:nvSpPr>
          <p:cNvPr id="2" name="Freeform 2">
            <a:extLst>
              <a:ext uri="{FF2B5EF4-FFF2-40B4-BE49-F238E27FC236}">
                <a16:creationId xmlns:a16="http://schemas.microsoft.com/office/drawing/2014/main" id="{2EA8D51F-CC38-7ABF-3F58-27FBCD0DEEF1}"/>
              </a:ext>
            </a:extLst>
          </p:cNvPr>
          <p:cNvSpPr>
            <a:spLocks noChangeArrowheads="1"/>
          </p:cNvSpPr>
          <p:nvPr/>
        </p:nvSpPr>
        <p:spPr bwMode="auto">
          <a:xfrm>
            <a:off x="3713798" y="3042896"/>
            <a:ext cx="548552" cy="534119"/>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solidFill>
            <a:schemeClr val="bg1">
              <a:lumMod val="95000"/>
            </a:schemeClr>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latin typeface="Calibri Light"/>
            </a:endParaRPr>
          </a:p>
        </p:txBody>
      </p:sp>
      <p:grpSp>
        <p:nvGrpSpPr>
          <p:cNvPr id="8" name="Group 7">
            <a:extLst>
              <a:ext uri="{FF2B5EF4-FFF2-40B4-BE49-F238E27FC236}">
                <a16:creationId xmlns:a16="http://schemas.microsoft.com/office/drawing/2014/main" id="{EDD897A0-96EA-DED8-C65B-71801D2D869C}"/>
              </a:ext>
            </a:extLst>
          </p:cNvPr>
          <p:cNvGrpSpPr/>
          <p:nvPr/>
        </p:nvGrpSpPr>
        <p:grpSpPr>
          <a:xfrm>
            <a:off x="3640349" y="2993058"/>
            <a:ext cx="668598" cy="650921"/>
            <a:chOff x="1119258" y="2257147"/>
            <a:chExt cx="1868076" cy="1868076"/>
          </a:xfrm>
          <a:solidFill>
            <a:srgbClr val="2F5597"/>
          </a:solidFill>
        </p:grpSpPr>
        <p:sp>
          <p:nvSpPr>
            <p:cNvPr id="9" name="Freeform 6">
              <a:extLst>
                <a:ext uri="{FF2B5EF4-FFF2-40B4-BE49-F238E27FC236}">
                  <a16:creationId xmlns:a16="http://schemas.microsoft.com/office/drawing/2014/main" id="{5AC66964-62F7-6F5E-8A74-79ADBF385CB0}"/>
                </a:ext>
              </a:extLst>
            </p:cNvPr>
            <p:cNvSpPr>
              <a:spLocks/>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0" name="Freeform 7">
              <a:extLst>
                <a:ext uri="{FF2B5EF4-FFF2-40B4-BE49-F238E27FC236}">
                  <a16:creationId xmlns:a16="http://schemas.microsoft.com/office/drawing/2014/main" id="{C384017A-F057-73F5-7F15-FA250CC23371}"/>
                </a:ext>
              </a:extLst>
            </p:cNvPr>
            <p:cNvSpPr>
              <a:spLocks/>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1" name="Freeform 8">
              <a:extLst>
                <a:ext uri="{FF2B5EF4-FFF2-40B4-BE49-F238E27FC236}">
                  <a16:creationId xmlns:a16="http://schemas.microsoft.com/office/drawing/2014/main" id="{EF64BC26-0526-113F-6FA9-E48B750D9468}"/>
                </a:ext>
              </a:extLst>
            </p:cNvPr>
            <p:cNvSpPr>
              <a:spLocks/>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2" name="Freeform 9">
              <a:extLst>
                <a:ext uri="{FF2B5EF4-FFF2-40B4-BE49-F238E27FC236}">
                  <a16:creationId xmlns:a16="http://schemas.microsoft.com/office/drawing/2014/main" id="{EB285C97-FA8A-3803-F092-35D9C1604372}"/>
                </a:ext>
              </a:extLst>
            </p:cNvPr>
            <p:cNvSpPr>
              <a:spLocks/>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5" name="Freeform 10">
              <a:extLst>
                <a:ext uri="{FF2B5EF4-FFF2-40B4-BE49-F238E27FC236}">
                  <a16:creationId xmlns:a16="http://schemas.microsoft.com/office/drawing/2014/main" id="{65568F63-D6A7-1047-2329-68A4E4055078}"/>
                </a:ext>
              </a:extLst>
            </p:cNvPr>
            <p:cNvSpPr>
              <a:spLocks/>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6" name="Freeform 11">
              <a:extLst>
                <a:ext uri="{FF2B5EF4-FFF2-40B4-BE49-F238E27FC236}">
                  <a16:creationId xmlns:a16="http://schemas.microsoft.com/office/drawing/2014/main" id="{D38E4989-2A26-521C-A268-4DAB5CAFAAAD}"/>
                </a:ext>
              </a:extLst>
            </p:cNvPr>
            <p:cNvSpPr>
              <a:spLocks/>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7" name="Freeform 12">
              <a:extLst>
                <a:ext uri="{FF2B5EF4-FFF2-40B4-BE49-F238E27FC236}">
                  <a16:creationId xmlns:a16="http://schemas.microsoft.com/office/drawing/2014/main" id="{AB0C68EF-9D67-47F5-4ECA-38BBB7E97F01}"/>
                </a:ext>
              </a:extLst>
            </p:cNvPr>
            <p:cNvSpPr>
              <a:spLocks/>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8" name="Freeform 13">
              <a:extLst>
                <a:ext uri="{FF2B5EF4-FFF2-40B4-BE49-F238E27FC236}">
                  <a16:creationId xmlns:a16="http://schemas.microsoft.com/office/drawing/2014/main" id="{5B487C31-A05A-6057-B4E3-98A8B635E964}"/>
                </a:ext>
              </a:extLst>
            </p:cNvPr>
            <p:cNvSpPr>
              <a:spLocks/>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0" name="Freeform 14">
              <a:extLst>
                <a:ext uri="{FF2B5EF4-FFF2-40B4-BE49-F238E27FC236}">
                  <a16:creationId xmlns:a16="http://schemas.microsoft.com/office/drawing/2014/main" id="{6BAD3821-2EDB-A20B-C40D-A85FEDECB9F9}"/>
                </a:ext>
              </a:extLst>
            </p:cNvPr>
            <p:cNvSpPr>
              <a:spLocks/>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1" name="Freeform 15">
              <a:extLst>
                <a:ext uri="{FF2B5EF4-FFF2-40B4-BE49-F238E27FC236}">
                  <a16:creationId xmlns:a16="http://schemas.microsoft.com/office/drawing/2014/main" id="{253115B9-2303-E5F9-1E49-345174463B84}"/>
                </a:ext>
              </a:extLst>
            </p:cNvPr>
            <p:cNvSpPr>
              <a:spLocks/>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2" name="Freeform 16">
              <a:extLst>
                <a:ext uri="{FF2B5EF4-FFF2-40B4-BE49-F238E27FC236}">
                  <a16:creationId xmlns:a16="http://schemas.microsoft.com/office/drawing/2014/main" id="{1C63DF1D-9D62-D372-D5DE-FD717FDAB263}"/>
                </a:ext>
              </a:extLst>
            </p:cNvPr>
            <p:cNvSpPr>
              <a:spLocks/>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3" name="Freeform 17">
              <a:extLst>
                <a:ext uri="{FF2B5EF4-FFF2-40B4-BE49-F238E27FC236}">
                  <a16:creationId xmlns:a16="http://schemas.microsoft.com/office/drawing/2014/main" id="{83243634-8455-5B31-7663-5D0C6C6B418B}"/>
                </a:ext>
              </a:extLst>
            </p:cNvPr>
            <p:cNvSpPr>
              <a:spLocks/>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grpSp>
      <p:sp>
        <p:nvSpPr>
          <p:cNvPr id="24" name="Freeform 2">
            <a:extLst>
              <a:ext uri="{FF2B5EF4-FFF2-40B4-BE49-F238E27FC236}">
                <a16:creationId xmlns:a16="http://schemas.microsoft.com/office/drawing/2014/main" id="{B2E30A53-B8DD-051F-D9CC-004B5D63B04E}"/>
              </a:ext>
            </a:extLst>
          </p:cNvPr>
          <p:cNvSpPr>
            <a:spLocks noChangeArrowheads="1"/>
          </p:cNvSpPr>
          <p:nvPr/>
        </p:nvSpPr>
        <p:spPr bwMode="auto">
          <a:xfrm>
            <a:off x="3713798" y="3861834"/>
            <a:ext cx="548552" cy="534119"/>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solidFill>
            <a:schemeClr val="bg1">
              <a:lumMod val="95000"/>
            </a:schemeClr>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latin typeface="Calibri Light"/>
            </a:endParaRPr>
          </a:p>
        </p:txBody>
      </p:sp>
      <p:grpSp>
        <p:nvGrpSpPr>
          <p:cNvPr id="25" name="Group 24">
            <a:extLst>
              <a:ext uri="{FF2B5EF4-FFF2-40B4-BE49-F238E27FC236}">
                <a16:creationId xmlns:a16="http://schemas.microsoft.com/office/drawing/2014/main" id="{74F9A896-7342-F7FA-030A-D5CEE2187040}"/>
              </a:ext>
            </a:extLst>
          </p:cNvPr>
          <p:cNvGrpSpPr/>
          <p:nvPr/>
        </p:nvGrpSpPr>
        <p:grpSpPr>
          <a:xfrm>
            <a:off x="3640349" y="3811996"/>
            <a:ext cx="668598" cy="650921"/>
            <a:chOff x="1119258" y="2257147"/>
            <a:chExt cx="1868076" cy="1868076"/>
          </a:xfrm>
          <a:solidFill>
            <a:srgbClr val="2F5597"/>
          </a:solidFill>
        </p:grpSpPr>
        <p:sp>
          <p:nvSpPr>
            <p:cNvPr id="26" name="Freeform 6">
              <a:extLst>
                <a:ext uri="{FF2B5EF4-FFF2-40B4-BE49-F238E27FC236}">
                  <a16:creationId xmlns:a16="http://schemas.microsoft.com/office/drawing/2014/main" id="{7540DA3B-2C30-2A8F-7AC0-8424335533F8}"/>
                </a:ext>
              </a:extLst>
            </p:cNvPr>
            <p:cNvSpPr>
              <a:spLocks/>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7" name="Freeform 7">
              <a:extLst>
                <a:ext uri="{FF2B5EF4-FFF2-40B4-BE49-F238E27FC236}">
                  <a16:creationId xmlns:a16="http://schemas.microsoft.com/office/drawing/2014/main" id="{46A7A8BB-BDF4-2AFA-3C77-B91E6F1290CA}"/>
                </a:ext>
              </a:extLst>
            </p:cNvPr>
            <p:cNvSpPr>
              <a:spLocks/>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8" name="Freeform 8">
              <a:extLst>
                <a:ext uri="{FF2B5EF4-FFF2-40B4-BE49-F238E27FC236}">
                  <a16:creationId xmlns:a16="http://schemas.microsoft.com/office/drawing/2014/main" id="{337C9401-8581-C5BA-B65E-ADB4C388C8BE}"/>
                </a:ext>
              </a:extLst>
            </p:cNvPr>
            <p:cNvSpPr>
              <a:spLocks/>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9" name="Freeform 9">
              <a:extLst>
                <a:ext uri="{FF2B5EF4-FFF2-40B4-BE49-F238E27FC236}">
                  <a16:creationId xmlns:a16="http://schemas.microsoft.com/office/drawing/2014/main" id="{D4825C8D-327F-E19F-C97C-1D3BDC5E90B4}"/>
                </a:ext>
              </a:extLst>
            </p:cNvPr>
            <p:cNvSpPr>
              <a:spLocks/>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30" name="Freeform 10">
              <a:extLst>
                <a:ext uri="{FF2B5EF4-FFF2-40B4-BE49-F238E27FC236}">
                  <a16:creationId xmlns:a16="http://schemas.microsoft.com/office/drawing/2014/main" id="{AB7C6EF8-0023-A7DC-EEC8-DB8E859C11EB}"/>
                </a:ext>
              </a:extLst>
            </p:cNvPr>
            <p:cNvSpPr>
              <a:spLocks/>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31" name="Freeform 11">
              <a:extLst>
                <a:ext uri="{FF2B5EF4-FFF2-40B4-BE49-F238E27FC236}">
                  <a16:creationId xmlns:a16="http://schemas.microsoft.com/office/drawing/2014/main" id="{F4FE90C6-FC1D-F942-7276-3FE1CF24E2AD}"/>
                </a:ext>
              </a:extLst>
            </p:cNvPr>
            <p:cNvSpPr>
              <a:spLocks/>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32" name="Freeform 12">
              <a:extLst>
                <a:ext uri="{FF2B5EF4-FFF2-40B4-BE49-F238E27FC236}">
                  <a16:creationId xmlns:a16="http://schemas.microsoft.com/office/drawing/2014/main" id="{C4D0A7B6-17D6-1DDD-195D-2E3A21E2A24D}"/>
                </a:ext>
              </a:extLst>
            </p:cNvPr>
            <p:cNvSpPr>
              <a:spLocks/>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33" name="Freeform 13">
              <a:extLst>
                <a:ext uri="{FF2B5EF4-FFF2-40B4-BE49-F238E27FC236}">
                  <a16:creationId xmlns:a16="http://schemas.microsoft.com/office/drawing/2014/main" id="{D9254178-4640-A3DF-7C77-DC7455580920}"/>
                </a:ext>
              </a:extLst>
            </p:cNvPr>
            <p:cNvSpPr>
              <a:spLocks/>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34" name="Freeform 14">
              <a:extLst>
                <a:ext uri="{FF2B5EF4-FFF2-40B4-BE49-F238E27FC236}">
                  <a16:creationId xmlns:a16="http://schemas.microsoft.com/office/drawing/2014/main" id="{EA5EE672-14E4-C80B-3164-1289D7565914}"/>
                </a:ext>
              </a:extLst>
            </p:cNvPr>
            <p:cNvSpPr>
              <a:spLocks/>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35" name="Freeform 15">
              <a:extLst>
                <a:ext uri="{FF2B5EF4-FFF2-40B4-BE49-F238E27FC236}">
                  <a16:creationId xmlns:a16="http://schemas.microsoft.com/office/drawing/2014/main" id="{D74203F5-87DF-63E4-77FE-240588C4EEB7}"/>
                </a:ext>
              </a:extLst>
            </p:cNvPr>
            <p:cNvSpPr>
              <a:spLocks/>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36" name="Freeform 16">
              <a:extLst>
                <a:ext uri="{FF2B5EF4-FFF2-40B4-BE49-F238E27FC236}">
                  <a16:creationId xmlns:a16="http://schemas.microsoft.com/office/drawing/2014/main" id="{3B3CC0AF-4198-9D52-3EFB-A8D1AA07660A}"/>
                </a:ext>
              </a:extLst>
            </p:cNvPr>
            <p:cNvSpPr>
              <a:spLocks/>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37" name="Freeform 17">
              <a:extLst>
                <a:ext uri="{FF2B5EF4-FFF2-40B4-BE49-F238E27FC236}">
                  <a16:creationId xmlns:a16="http://schemas.microsoft.com/office/drawing/2014/main" id="{CAAECE41-7336-050B-88DF-4A60B8C91E8F}"/>
                </a:ext>
              </a:extLst>
            </p:cNvPr>
            <p:cNvSpPr>
              <a:spLocks/>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grpSp>
      <p:sp>
        <p:nvSpPr>
          <p:cNvPr id="38" name="Freeform 2">
            <a:extLst>
              <a:ext uri="{FF2B5EF4-FFF2-40B4-BE49-F238E27FC236}">
                <a16:creationId xmlns:a16="http://schemas.microsoft.com/office/drawing/2014/main" id="{C6443760-1D9B-587E-C108-3DEBC6A51D1B}"/>
              </a:ext>
            </a:extLst>
          </p:cNvPr>
          <p:cNvSpPr>
            <a:spLocks noChangeArrowheads="1"/>
          </p:cNvSpPr>
          <p:nvPr/>
        </p:nvSpPr>
        <p:spPr bwMode="auto">
          <a:xfrm>
            <a:off x="3713798" y="2222060"/>
            <a:ext cx="548552" cy="534119"/>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solidFill>
            <a:schemeClr val="bg1">
              <a:lumMod val="95000"/>
            </a:schemeClr>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latin typeface="Calibri Light"/>
            </a:endParaRPr>
          </a:p>
        </p:txBody>
      </p:sp>
      <p:grpSp>
        <p:nvGrpSpPr>
          <p:cNvPr id="39" name="Group 38">
            <a:extLst>
              <a:ext uri="{FF2B5EF4-FFF2-40B4-BE49-F238E27FC236}">
                <a16:creationId xmlns:a16="http://schemas.microsoft.com/office/drawing/2014/main" id="{C0F1BF20-EA03-8944-E1C3-3801D036113D}"/>
              </a:ext>
            </a:extLst>
          </p:cNvPr>
          <p:cNvGrpSpPr/>
          <p:nvPr/>
        </p:nvGrpSpPr>
        <p:grpSpPr>
          <a:xfrm>
            <a:off x="3640349" y="2172222"/>
            <a:ext cx="668598" cy="650921"/>
            <a:chOff x="1119258" y="2257147"/>
            <a:chExt cx="1868076" cy="1868076"/>
          </a:xfrm>
          <a:solidFill>
            <a:srgbClr val="2F5597"/>
          </a:solidFill>
        </p:grpSpPr>
        <p:sp>
          <p:nvSpPr>
            <p:cNvPr id="40" name="Freeform 6">
              <a:extLst>
                <a:ext uri="{FF2B5EF4-FFF2-40B4-BE49-F238E27FC236}">
                  <a16:creationId xmlns:a16="http://schemas.microsoft.com/office/drawing/2014/main" id="{98BCC396-5B58-2FFB-D724-893345CBB5C4}"/>
                </a:ext>
              </a:extLst>
            </p:cNvPr>
            <p:cNvSpPr>
              <a:spLocks/>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41" name="Freeform 7">
              <a:extLst>
                <a:ext uri="{FF2B5EF4-FFF2-40B4-BE49-F238E27FC236}">
                  <a16:creationId xmlns:a16="http://schemas.microsoft.com/office/drawing/2014/main" id="{317C7B82-C795-8E50-B4B2-F0CA39171005}"/>
                </a:ext>
              </a:extLst>
            </p:cNvPr>
            <p:cNvSpPr>
              <a:spLocks/>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42" name="Freeform 8">
              <a:extLst>
                <a:ext uri="{FF2B5EF4-FFF2-40B4-BE49-F238E27FC236}">
                  <a16:creationId xmlns:a16="http://schemas.microsoft.com/office/drawing/2014/main" id="{82C71728-43F6-1204-09F0-DB0FBB5C3CE2}"/>
                </a:ext>
              </a:extLst>
            </p:cNvPr>
            <p:cNvSpPr>
              <a:spLocks/>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43" name="Freeform 9">
              <a:extLst>
                <a:ext uri="{FF2B5EF4-FFF2-40B4-BE49-F238E27FC236}">
                  <a16:creationId xmlns:a16="http://schemas.microsoft.com/office/drawing/2014/main" id="{ACFCC8F1-45B4-BB70-72A3-E95935183A8B}"/>
                </a:ext>
              </a:extLst>
            </p:cNvPr>
            <p:cNvSpPr>
              <a:spLocks/>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44" name="Freeform 10">
              <a:extLst>
                <a:ext uri="{FF2B5EF4-FFF2-40B4-BE49-F238E27FC236}">
                  <a16:creationId xmlns:a16="http://schemas.microsoft.com/office/drawing/2014/main" id="{083D053F-DBAC-ACBE-EF86-BA8ABAF0FB5F}"/>
                </a:ext>
              </a:extLst>
            </p:cNvPr>
            <p:cNvSpPr>
              <a:spLocks/>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45" name="Freeform 11">
              <a:extLst>
                <a:ext uri="{FF2B5EF4-FFF2-40B4-BE49-F238E27FC236}">
                  <a16:creationId xmlns:a16="http://schemas.microsoft.com/office/drawing/2014/main" id="{D9DD9346-B2A9-2A0A-56CA-AA8A77117918}"/>
                </a:ext>
              </a:extLst>
            </p:cNvPr>
            <p:cNvSpPr>
              <a:spLocks/>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46" name="Freeform 12">
              <a:extLst>
                <a:ext uri="{FF2B5EF4-FFF2-40B4-BE49-F238E27FC236}">
                  <a16:creationId xmlns:a16="http://schemas.microsoft.com/office/drawing/2014/main" id="{9CC9B327-A7D5-9129-CA7C-D9AD53D0BE36}"/>
                </a:ext>
              </a:extLst>
            </p:cNvPr>
            <p:cNvSpPr>
              <a:spLocks/>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47" name="Freeform 13">
              <a:extLst>
                <a:ext uri="{FF2B5EF4-FFF2-40B4-BE49-F238E27FC236}">
                  <a16:creationId xmlns:a16="http://schemas.microsoft.com/office/drawing/2014/main" id="{404547C9-B116-4427-6B9A-7470768F8998}"/>
                </a:ext>
              </a:extLst>
            </p:cNvPr>
            <p:cNvSpPr>
              <a:spLocks/>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48" name="Freeform 14">
              <a:extLst>
                <a:ext uri="{FF2B5EF4-FFF2-40B4-BE49-F238E27FC236}">
                  <a16:creationId xmlns:a16="http://schemas.microsoft.com/office/drawing/2014/main" id="{7270AD2C-5975-F4B2-5041-35AFC52420C2}"/>
                </a:ext>
              </a:extLst>
            </p:cNvPr>
            <p:cNvSpPr>
              <a:spLocks/>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49" name="Freeform 15">
              <a:extLst>
                <a:ext uri="{FF2B5EF4-FFF2-40B4-BE49-F238E27FC236}">
                  <a16:creationId xmlns:a16="http://schemas.microsoft.com/office/drawing/2014/main" id="{8F397F7A-5C73-3B77-FFEA-408EA72E8E45}"/>
                </a:ext>
              </a:extLst>
            </p:cNvPr>
            <p:cNvSpPr>
              <a:spLocks/>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50" name="Freeform 16">
              <a:extLst>
                <a:ext uri="{FF2B5EF4-FFF2-40B4-BE49-F238E27FC236}">
                  <a16:creationId xmlns:a16="http://schemas.microsoft.com/office/drawing/2014/main" id="{69CDB23A-BD7C-5A6D-6184-7C6BB99ACE2B}"/>
                </a:ext>
              </a:extLst>
            </p:cNvPr>
            <p:cNvSpPr>
              <a:spLocks/>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51" name="Freeform 17">
              <a:extLst>
                <a:ext uri="{FF2B5EF4-FFF2-40B4-BE49-F238E27FC236}">
                  <a16:creationId xmlns:a16="http://schemas.microsoft.com/office/drawing/2014/main" id="{2B21171C-017D-63B2-1678-1C2DBC370851}"/>
                </a:ext>
              </a:extLst>
            </p:cNvPr>
            <p:cNvSpPr>
              <a:spLocks/>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grpSp>
      <p:sp>
        <p:nvSpPr>
          <p:cNvPr id="52" name="Rectangle 51">
            <a:extLst>
              <a:ext uri="{FF2B5EF4-FFF2-40B4-BE49-F238E27FC236}">
                <a16:creationId xmlns:a16="http://schemas.microsoft.com/office/drawing/2014/main" id="{7C405D38-6FAA-3451-27D4-E07CDF2495C9}"/>
              </a:ext>
              <a:ext uri="{C183D7F6-B498-43B3-948B-1728B52AA6E4}">
                <adec:decorative xmlns:adec="http://schemas.microsoft.com/office/drawing/2017/decorative" val="1"/>
              </a:ext>
            </a:extLst>
          </p:cNvPr>
          <p:cNvSpPr/>
          <p:nvPr/>
        </p:nvSpPr>
        <p:spPr>
          <a:xfrm>
            <a:off x="369050" y="1461776"/>
            <a:ext cx="468198" cy="4862185"/>
          </a:xfrm>
          <a:prstGeom prst="rect">
            <a:avLst/>
          </a:prstGeom>
          <a:solidFill>
            <a:srgbClr val="2F5597"/>
          </a:solidFill>
          <a:ln>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fr" sz="1600" b="1" i="0" u="sng">
                <a:solidFill>
                  <a:srgbClr val="FFFFFF"/>
                </a:solidFill>
              </a:rPr>
              <a:t>Baisse </a:t>
            </a:r>
            <a:r>
              <a:rPr lang="fr" sz="1600" b="1" i="0">
                <a:solidFill>
                  <a:srgbClr val="FFFFFF"/>
                </a:solidFill>
              </a:rPr>
              <a:t>des opportunités récréatives</a:t>
            </a:r>
          </a:p>
        </p:txBody>
      </p:sp>
      <p:sp>
        <p:nvSpPr>
          <p:cNvPr id="53" name="Freeform 2">
            <a:extLst>
              <a:ext uri="{FF2B5EF4-FFF2-40B4-BE49-F238E27FC236}">
                <a16:creationId xmlns:a16="http://schemas.microsoft.com/office/drawing/2014/main" id="{3A50D480-F46B-DC75-22BA-BAFBDD7CC8B9}"/>
              </a:ext>
            </a:extLst>
          </p:cNvPr>
          <p:cNvSpPr>
            <a:spLocks noChangeArrowheads="1"/>
          </p:cNvSpPr>
          <p:nvPr/>
        </p:nvSpPr>
        <p:spPr bwMode="auto">
          <a:xfrm>
            <a:off x="3713798" y="1489021"/>
            <a:ext cx="548552" cy="534119"/>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solidFill>
            <a:schemeClr val="bg1">
              <a:lumMod val="95000"/>
            </a:schemeClr>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latin typeface="Calibri Light"/>
            </a:endParaRPr>
          </a:p>
        </p:txBody>
      </p:sp>
      <p:grpSp>
        <p:nvGrpSpPr>
          <p:cNvPr id="54" name="Group 53">
            <a:extLst>
              <a:ext uri="{FF2B5EF4-FFF2-40B4-BE49-F238E27FC236}">
                <a16:creationId xmlns:a16="http://schemas.microsoft.com/office/drawing/2014/main" id="{6BF8A042-6CC9-89AB-F817-950DE98A560E}"/>
              </a:ext>
            </a:extLst>
          </p:cNvPr>
          <p:cNvGrpSpPr/>
          <p:nvPr/>
        </p:nvGrpSpPr>
        <p:grpSpPr>
          <a:xfrm>
            <a:off x="3640349" y="1439183"/>
            <a:ext cx="668598" cy="650921"/>
            <a:chOff x="1119258" y="2257147"/>
            <a:chExt cx="1868076" cy="1868076"/>
          </a:xfrm>
          <a:solidFill>
            <a:srgbClr val="2F5597"/>
          </a:solidFill>
        </p:grpSpPr>
        <p:sp>
          <p:nvSpPr>
            <p:cNvPr id="55" name="Freeform 6">
              <a:extLst>
                <a:ext uri="{FF2B5EF4-FFF2-40B4-BE49-F238E27FC236}">
                  <a16:creationId xmlns:a16="http://schemas.microsoft.com/office/drawing/2014/main" id="{28D585E6-73AA-C093-64BD-DDEBC875A59E}"/>
                </a:ext>
              </a:extLst>
            </p:cNvPr>
            <p:cNvSpPr>
              <a:spLocks/>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56" name="Freeform 7">
              <a:extLst>
                <a:ext uri="{FF2B5EF4-FFF2-40B4-BE49-F238E27FC236}">
                  <a16:creationId xmlns:a16="http://schemas.microsoft.com/office/drawing/2014/main" id="{4E180509-2625-8419-A5A9-3688F16162C0}"/>
                </a:ext>
              </a:extLst>
            </p:cNvPr>
            <p:cNvSpPr>
              <a:spLocks/>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57" name="Freeform 8">
              <a:extLst>
                <a:ext uri="{FF2B5EF4-FFF2-40B4-BE49-F238E27FC236}">
                  <a16:creationId xmlns:a16="http://schemas.microsoft.com/office/drawing/2014/main" id="{3570ADC8-7332-ADA7-C54B-9366AF803CA6}"/>
                </a:ext>
              </a:extLst>
            </p:cNvPr>
            <p:cNvSpPr>
              <a:spLocks/>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58" name="Freeform 9">
              <a:extLst>
                <a:ext uri="{FF2B5EF4-FFF2-40B4-BE49-F238E27FC236}">
                  <a16:creationId xmlns:a16="http://schemas.microsoft.com/office/drawing/2014/main" id="{05E2D459-D3EB-4E09-9534-043C153F2715}"/>
                </a:ext>
              </a:extLst>
            </p:cNvPr>
            <p:cNvSpPr>
              <a:spLocks/>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59" name="Freeform 10">
              <a:extLst>
                <a:ext uri="{FF2B5EF4-FFF2-40B4-BE49-F238E27FC236}">
                  <a16:creationId xmlns:a16="http://schemas.microsoft.com/office/drawing/2014/main" id="{E79509F0-1DD6-370E-4291-C2A3633AE729}"/>
                </a:ext>
              </a:extLst>
            </p:cNvPr>
            <p:cNvSpPr>
              <a:spLocks/>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60" name="Freeform 11">
              <a:extLst>
                <a:ext uri="{FF2B5EF4-FFF2-40B4-BE49-F238E27FC236}">
                  <a16:creationId xmlns:a16="http://schemas.microsoft.com/office/drawing/2014/main" id="{22A00661-7476-D618-5907-4702F78758A3}"/>
                </a:ext>
              </a:extLst>
            </p:cNvPr>
            <p:cNvSpPr>
              <a:spLocks/>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61" name="Freeform 12">
              <a:extLst>
                <a:ext uri="{FF2B5EF4-FFF2-40B4-BE49-F238E27FC236}">
                  <a16:creationId xmlns:a16="http://schemas.microsoft.com/office/drawing/2014/main" id="{8F6CBB3E-CB2F-2328-31DB-9766DE35E8BF}"/>
                </a:ext>
              </a:extLst>
            </p:cNvPr>
            <p:cNvSpPr>
              <a:spLocks/>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62" name="Freeform 13">
              <a:extLst>
                <a:ext uri="{FF2B5EF4-FFF2-40B4-BE49-F238E27FC236}">
                  <a16:creationId xmlns:a16="http://schemas.microsoft.com/office/drawing/2014/main" id="{E03A3F3B-4C4B-A903-4689-BB59E19BA7F9}"/>
                </a:ext>
              </a:extLst>
            </p:cNvPr>
            <p:cNvSpPr>
              <a:spLocks/>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63" name="Freeform 14">
              <a:extLst>
                <a:ext uri="{FF2B5EF4-FFF2-40B4-BE49-F238E27FC236}">
                  <a16:creationId xmlns:a16="http://schemas.microsoft.com/office/drawing/2014/main" id="{0BBEC68F-6C09-4565-D1CE-26480C00EB96}"/>
                </a:ext>
              </a:extLst>
            </p:cNvPr>
            <p:cNvSpPr>
              <a:spLocks/>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64" name="Freeform 15">
              <a:extLst>
                <a:ext uri="{FF2B5EF4-FFF2-40B4-BE49-F238E27FC236}">
                  <a16:creationId xmlns:a16="http://schemas.microsoft.com/office/drawing/2014/main" id="{8B4BF3C5-CB02-42A0-8C72-EBD2BD8F6349}"/>
                </a:ext>
              </a:extLst>
            </p:cNvPr>
            <p:cNvSpPr>
              <a:spLocks/>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65" name="Freeform 16">
              <a:extLst>
                <a:ext uri="{FF2B5EF4-FFF2-40B4-BE49-F238E27FC236}">
                  <a16:creationId xmlns:a16="http://schemas.microsoft.com/office/drawing/2014/main" id="{FABAA90F-F9A0-1A42-EE29-793AE467C605}"/>
                </a:ext>
              </a:extLst>
            </p:cNvPr>
            <p:cNvSpPr>
              <a:spLocks/>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66" name="Freeform 17">
              <a:extLst>
                <a:ext uri="{FF2B5EF4-FFF2-40B4-BE49-F238E27FC236}">
                  <a16:creationId xmlns:a16="http://schemas.microsoft.com/office/drawing/2014/main" id="{1A886308-AE58-4832-23D6-AB28EF28F8F8}"/>
                </a:ext>
              </a:extLst>
            </p:cNvPr>
            <p:cNvSpPr>
              <a:spLocks/>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grpSp>
      <p:sp>
        <p:nvSpPr>
          <p:cNvPr id="67" name="TextBox 66">
            <a:extLst>
              <a:ext uri="{FF2B5EF4-FFF2-40B4-BE49-F238E27FC236}">
                <a16:creationId xmlns:a16="http://schemas.microsoft.com/office/drawing/2014/main" id="{0C276AA0-EF1E-7725-A2CD-765758D453E3}"/>
              </a:ext>
            </a:extLst>
          </p:cNvPr>
          <p:cNvSpPr txBox="1"/>
          <p:nvPr/>
        </p:nvSpPr>
        <p:spPr>
          <a:xfrm>
            <a:off x="3596889" y="1556222"/>
            <a:ext cx="791224" cy="430837"/>
          </a:xfrm>
          <a:prstGeom prst="rect">
            <a:avLst/>
          </a:prstGeom>
          <a:noFill/>
        </p:spPr>
        <p:txBody>
          <a:bodyPr wrap="square" lIns="121872" tIns="60935" rIns="121872" bIns="60935" rtlCol="0">
            <a:spAutoFit/>
          </a:bodyPr>
          <a:lstStyle/>
          <a:p>
            <a:pPr algn="ctr"/>
            <a:r>
              <a:rPr lang="fr" sz="2000" b="1" i="0">
                <a:solidFill>
                  <a:srgbClr val="000000"/>
                </a:solidFill>
              </a:rPr>
              <a:t>49%</a:t>
            </a:r>
          </a:p>
        </p:txBody>
      </p:sp>
      <p:sp>
        <p:nvSpPr>
          <p:cNvPr id="73" name="TextBox 72">
            <a:extLst>
              <a:ext uri="{FF2B5EF4-FFF2-40B4-BE49-F238E27FC236}">
                <a16:creationId xmlns:a16="http://schemas.microsoft.com/office/drawing/2014/main" id="{9AB85607-CDBB-FC8D-872B-B11D941F2B2E}"/>
              </a:ext>
            </a:extLst>
          </p:cNvPr>
          <p:cNvSpPr txBox="1"/>
          <p:nvPr/>
        </p:nvSpPr>
        <p:spPr>
          <a:xfrm>
            <a:off x="3596889" y="2298173"/>
            <a:ext cx="791224" cy="430837"/>
          </a:xfrm>
          <a:prstGeom prst="rect">
            <a:avLst/>
          </a:prstGeom>
          <a:noFill/>
        </p:spPr>
        <p:txBody>
          <a:bodyPr wrap="square" lIns="121872" tIns="60935" rIns="121872" bIns="60935" rtlCol="0">
            <a:spAutoFit/>
          </a:bodyPr>
          <a:lstStyle/>
          <a:p>
            <a:pPr algn="ctr"/>
            <a:r>
              <a:rPr lang="fr" sz="2000" b="1" i="0">
                <a:solidFill>
                  <a:srgbClr val="000000"/>
                </a:solidFill>
              </a:rPr>
              <a:t>45%</a:t>
            </a:r>
          </a:p>
        </p:txBody>
      </p:sp>
      <p:cxnSp>
        <p:nvCxnSpPr>
          <p:cNvPr id="79" name="Straight Connector 78">
            <a:extLst>
              <a:ext uri="{FF2B5EF4-FFF2-40B4-BE49-F238E27FC236}">
                <a16:creationId xmlns:a16="http://schemas.microsoft.com/office/drawing/2014/main" id="{859B524A-13F6-E8C5-0294-5A7BFE10C84F}"/>
              </a:ext>
            </a:extLst>
          </p:cNvPr>
          <p:cNvCxnSpPr>
            <a:cxnSpLocks/>
          </p:cNvCxnSpPr>
          <p:nvPr/>
        </p:nvCxnSpPr>
        <p:spPr>
          <a:xfrm>
            <a:off x="837892" y="2903793"/>
            <a:ext cx="4385388"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80" name="TextBox 79">
            <a:extLst>
              <a:ext uri="{FF2B5EF4-FFF2-40B4-BE49-F238E27FC236}">
                <a16:creationId xmlns:a16="http://schemas.microsoft.com/office/drawing/2014/main" id="{1D817BE3-E085-CA0B-33FA-253629EB2A52}"/>
              </a:ext>
            </a:extLst>
          </p:cNvPr>
          <p:cNvSpPr txBox="1"/>
          <p:nvPr/>
        </p:nvSpPr>
        <p:spPr>
          <a:xfrm>
            <a:off x="4460832" y="1414173"/>
            <a:ext cx="967783" cy="523220"/>
          </a:xfrm>
          <a:prstGeom prst="rect">
            <a:avLst/>
          </a:prstGeom>
        </p:spPr>
        <p:txBody>
          <a:bodyPr wrap="square" rtlCol="0">
            <a:spAutoFit/>
          </a:bodyPr>
          <a:lstStyle/>
          <a:p>
            <a:pPr algn="l"/>
            <a:r>
              <a:rPr lang="fr" sz="1400" b="1" i="0">
                <a:solidFill>
                  <a:srgbClr val="000000"/>
                </a:solidFill>
              </a:rPr>
              <a:t>Femmes</a:t>
            </a:r>
          </a:p>
          <a:p>
            <a:pPr algn="l"/>
            <a:r>
              <a:rPr lang="fr" sz="1400" b="1" i="0">
                <a:solidFill>
                  <a:srgbClr val="000000"/>
                </a:solidFill>
              </a:rPr>
              <a:t>(n = 205)</a:t>
            </a:r>
          </a:p>
        </p:txBody>
      </p:sp>
      <p:sp>
        <p:nvSpPr>
          <p:cNvPr id="81" name="TextBox 80">
            <a:extLst>
              <a:ext uri="{FF2B5EF4-FFF2-40B4-BE49-F238E27FC236}">
                <a16:creationId xmlns:a16="http://schemas.microsoft.com/office/drawing/2014/main" id="{49C433DC-E621-A439-5ED9-FA6BBEDDB1B4}"/>
              </a:ext>
            </a:extLst>
          </p:cNvPr>
          <p:cNvSpPr txBox="1"/>
          <p:nvPr/>
        </p:nvSpPr>
        <p:spPr>
          <a:xfrm>
            <a:off x="4449718" y="2216846"/>
            <a:ext cx="1165316" cy="523220"/>
          </a:xfrm>
          <a:prstGeom prst="rect">
            <a:avLst/>
          </a:prstGeom>
        </p:spPr>
        <p:txBody>
          <a:bodyPr wrap="square" rtlCol="0">
            <a:spAutoFit/>
          </a:bodyPr>
          <a:lstStyle/>
          <a:p>
            <a:pPr algn="l"/>
            <a:r>
              <a:rPr lang="fr" sz="1400" b="1" i="0">
                <a:solidFill>
                  <a:srgbClr val="000000"/>
                </a:solidFill>
              </a:rPr>
              <a:t>Bispirituelles</a:t>
            </a:r>
          </a:p>
          <a:p>
            <a:pPr algn="l"/>
            <a:r>
              <a:rPr lang="fr" sz="1400" b="1" i="0">
                <a:solidFill>
                  <a:srgbClr val="000000"/>
                </a:solidFill>
              </a:rPr>
              <a:t>(n = 31)</a:t>
            </a:r>
          </a:p>
        </p:txBody>
      </p:sp>
      <p:sp>
        <p:nvSpPr>
          <p:cNvPr id="88" name="TextBox 87">
            <a:extLst>
              <a:ext uri="{FF2B5EF4-FFF2-40B4-BE49-F238E27FC236}">
                <a16:creationId xmlns:a16="http://schemas.microsoft.com/office/drawing/2014/main" id="{929575A8-5216-C560-3809-BAE02AA73679}"/>
              </a:ext>
            </a:extLst>
          </p:cNvPr>
          <p:cNvSpPr txBox="1"/>
          <p:nvPr/>
        </p:nvSpPr>
        <p:spPr>
          <a:xfrm>
            <a:off x="3599646" y="3103634"/>
            <a:ext cx="791224" cy="430837"/>
          </a:xfrm>
          <a:prstGeom prst="rect">
            <a:avLst/>
          </a:prstGeom>
          <a:noFill/>
        </p:spPr>
        <p:txBody>
          <a:bodyPr wrap="square" lIns="121872" tIns="60935" rIns="121872" bIns="60935" rtlCol="0">
            <a:spAutoFit/>
          </a:bodyPr>
          <a:lstStyle/>
          <a:p>
            <a:pPr algn="ctr"/>
            <a:r>
              <a:rPr lang="fr" sz="2000" b="1" i="0">
                <a:solidFill>
                  <a:srgbClr val="000000"/>
                </a:solidFill>
              </a:rPr>
              <a:t>36%</a:t>
            </a:r>
          </a:p>
        </p:txBody>
      </p:sp>
      <p:sp>
        <p:nvSpPr>
          <p:cNvPr id="89" name="TextBox 88">
            <a:extLst>
              <a:ext uri="{FF2B5EF4-FFF2-40B4-BE49-F238E27FC236}">
                <a16:creationId xmlns:a16="http://schemas.microsoft.com/office/drawing/2014/main" id="{1008A3E6-F084-5459-EDF8-7B15899E1371}"/>
              </a:ext>
            </a:extLst>
          </p:cNvPr>
          <p:cNvSpPr txBox="1"/>
          <p:nvPr/>
        </p:nvSpPr>
        <p:spPr>
          <a:xfrm>
            <a:off x="3600085" y="3931987"/>
            <a:ext cx="791224" cy="430837"/>
          </a:xfrm>
          <a:prstGeom prst="rect">
            <a:avLst/>
          </a:prstGeom>
          <a:noFill/>
        </p:spPr>
        <p:txBody>
          <a:bodyPr wrap="square" lIns="121872" tIns="60935" rIns="121872" bIns="60935" rtlCol="0">
            <a:spAutoFit/>
          </a:bodyPr>
          <a:lstStyle/>
          <a:p>
            <a:pPr algn="ctr"/>
            <a:r>
              <a:rPr lang="fr" sz="2000" b="1" i="0">
                <a:solidFill>
                  <a:srgbClr val="000000"/>
                </a:solidFill>
              </a:rPr>
              <a:t>60%</a:t>
            </a:r>
          </a:p>
        </p:txBody>
      </p:sp>
      <p:sp>
        <p:nvSpPr>
          <p:cNvPr id="90" name="TextBox 89">
            <a:extLst>
              <a:ext uri="{FF2B5EF4-FFF2-40B4-BE49-F238E27FC236}">
                <a16:creationId xmlns:a16="http://schemas.microsoft.com/office/drawing/2014/main" id="{39C210BD-DD6D-7428-1D7D-DF48E771F2D9}"/>
              </a:ext>
            </a:extLst>
          </p:cNvPr>
          <p:cNvSpPr txBox="1"/>
          <p:nvPr/>
        </p:nvSpPr>
        <p:spPr>
          <a:xfrm>
            <a:off x="4460832" y="3045636"/>
            <a:ext cx="1570435" cy="523220"/>
          </a:xfrm>
          <a:prstGeom prst="rect">
            <a:avLst/>
          </a:prstGeom>
        </p:spPr>
        <p:txBody>
          <a:bodyPr wrap="square" rtlCol="0">
            <a:spAutoFit/>
          </a:bodyPr>
          <a:lstStyle/>
          <a:p>
            <a:pPr algn="l"/>
            <a:r>
              <a:rPr lang="fr" sz="1400" b="1" i="0">
                <a:solidFill>
                  <a:srgbClr val="000000"/>
                </a:solidFill>
              </a:rPr>
              <a:t>Urbain</a:t>
            </a:r>
          </a:p>
          <a:p>
            <a:pPr algn="l"/>
            <a:r>
              <a:rPr lang="fr" sz="1400" b="1" i="0">
                <a:solidFill>
                  <a:srgbClr val="000000"/>
                </a:solidFill>
              </a:rPr>
              <a:t>(n = 83)</a:t>
            </a:r>
          </a:p>
        </p:txBody>
      </p:sp>
      <p:cxnSp>
        <p:nvCxnSpPr>
          <p:cNvPr id="96" name="Straight Connector 95">
            <a:extLst>
              <a:ext uri="{FF2B5EF4-FFF2-40B4-BE49-F238E27FC236}">
                <a16:creationId xmlns:a16="http://schemas.microsoft.com/office/drawing/2014/main" id="{B85D3A3A-96B3-F7A2-1C91-039388F1E5A3}"/>
              </a:ext>
            </a:extLst>
          </p:cNvPr>
          <p:cNvCxnSpPr>
            <a:cxnSpLocks/>
          </p:cNvCxnSpPr>
          <p:nvPr/>
        </p:nvCxnSpPr>
        <p:spPr>
          <a:xfrm>
            <a:off x="809302" y="4575523"/>
            <a:ext cx="4385388"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97" name="Freeform 2">
            <a:extLst>
              <a:ext uri="{FF2B5EF4-FFF2-40B4-BE49-F238E27FC236}">
                <a16:creationId xmlns:a16="http://schemas.microsoft.com/office/drawing/2014/main" id="{F6AA7D50-C59E-5C78-334F-1F602B0675E4}"/>
              </a:ext>
            </a:extLst>
          </p:cNvPr>
          <p:cNvSpPr>
            <a:spLocks noChangeArrowheads="1"/>
          </p:cNvSpPr>
          <p:nvPr/>
        </p:nvSpPr>
        <p:spPr bwMode="auto">
          <a:xfrm>
            <a:off x="3770627" y="4704788"/>
            <a:ext cx="437591" cy="428358"/>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solidFill>
            <a:schemeClr val="bg1">
              <a:lumMod val="95000"/>
            </a:schemeClr>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latin typeface="Calibri Light"/>
            </a:endParaRPr>
          </a:p>
        </p:txBody>
      </p:sp>
      <p:grpSp>
        <p:nvGrpSpPr>
          <p:cNvPr id="98" name="Group 97">
            <a:extLst>
              <a:ext uri="{FF2B5EF4-FFF2-40B4-BE49-F238E27FC236}">
                <a16:creationId xmlns:a16="http://schemas.microsoft.com/office/drawing/2014/main" id="{4A20F59C-FD2A-DD85-8249-C6A24359313E}"/>
              </a:ext>
            </a:extLst>
          </p:cNvPr>
          <p:cNvGrpSpPr/>
          <p:nvPr/>
        </p:nvGrpSpPr>
        <p:grpSpPr>
          <a:xfrm>
            <a:off x="3716037" y="4658121"/>
            <a:ext cx="533354" cy="522032"/>
            <a:chOff x="1119258" y="2257147"/>
            <a:chExt cx="1868076" cy="1868076"/>
          </a:xfrm>
          <a:solidFill>
            <a:srgbClr val="2F5597"/>
          </a:solidFill>
        </p:grpSpPr>
        <p:sp>
          <p:nvSpPr>
            <p:cNvPr id="99" name="Freeform 6">
              <a:extLst>
                <a:ext uri="{FF2B5EF4-FFF2-40B4-BE49-F238E27FC236}">
                  <a16:creationId xmlns:a16="http://schemas.microsoft.com/office/drawing/2014/main" id="{B884F40D-86F2-7FCC-1DCD-D01965E5D7BF}"/>
                </a:ext>
              </a:extLst>
            </p:cNvPr>
            <p:cNvSpPr>
              <a:spLocks/>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00" name="Freeform 7">
              <a:extLst>
                <a:ext uri="{FF2B5EF4-FFF2-40B4-BE49-F238E27FC236}">
                  <a16:creationId xmlns:a16="http://schemas.microsoft.com/office/drawing/2014/main" id="{B721259D-4AC2-AC32-E82E-46E796320A40}"/>
                </a:ext>
              </a:extLst>
            </p:cNvPr>
            <p:cNvSpPr>
              <a:spLocks/>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01" name="Freeform 8">
              <a:extLst>
                <a:ext uri="{FF2B5EF4-FFF2-40B4-BE49-F238E27FC236}">
                  <a16:creationId xmlns:a16="http://schemas.microsoft.com/office/drawing/2014/main" id="{36A7DEBB-71CD-7634-AC3B-64EFBFBF75C8}"/>
                </a:ext>
              </a:extLst>
            </p:cNvPr>
            <p:cNvSpPr>
              <a:spLocks/>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02" name="Freeform 9">
              <a:extLst>
                <a:ext uri="{FF2B5EF4-FFF2-40B4-BE49-F238E27FC236}">
                  <a16:creationId xmlns:a16="http://schemas.microsoft.com/office/drawing/2014/main" id="{7D7E08DF-0B09-90D5-48B2-40457F6CE8FF}"/>
                </a:ext>
              </a:extLst>
            </p:cNvPr>
            <p:cNvSpPr>
              <a:spLocks/>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03" name="Freeform 10">
              <a:extLst>
                <a:ext uri="{FF2B5EF4-FFF2-40B4-BE49-F238E27FC236}">
                  <a16:creationId xmlns:a16="http://schemas.microsoft.com/office/drawing/2014/main" id="{265A3914-187F-7A9D-A706-FBDEB6E57516}"/>
                </a:ext>
              </a:extLst>
            </p:cNvPr>
            <p:cNvSpPr>
              <a:spLocks/>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04" name="Freeform 11">
              <a:extLst>
                <a:ext uri="{FF2B5EF4-FFF2-40B4-BE49-F238E27FC236}">
                  <a16:creationId xmlns:a16="http://schemas.microsoft.com/office/drawing/2014/main" id="{C2E376D3-13F5-917F-FA28-E536B44487BD}"/>
                </a:ext>
              </a:extLst>
            </p:cNvPr>
            <p:cNvSpPr>
              <a:spLocks/>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05" name="Freeform 12">
              <a:extLst>
                <a:ext uri="{FF2B5EF4-FFF2-40B4-BE49-F238E27FC236}">
                  <a16:creationId xmlns:a16="http://schemas.microsoft.com/office/drawing/2014/main" id="{C7D3BAD2-D965-A44C-E075-8EF18D7530D2}"/>
                </a:ext>
              </a:extLst>
            </p:cNvPr>
            <p:cNvSpPr>
              <a:spLocks/>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06" name="Freeform 13">
              <a:extLst>
                <a:ext uri="{FF2B5EF4-FFF2-40B4-BE49-F238E27FC236}">
                  <a16:creationId xmlns:a16="http://schemas.microsoft.com/office/drawing/2014/main" id="{E5109FE3-768C-FBE5-8E3C-B587CD286E17}"/>
                </a:ext>
              </a:extLst>
            </p:cNvPr>
            <p:cNvSpPr>
              <a:spLocks/>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07" name="Freeform 14">
              <a:extLst>
                <a:ext uri="{FF2B5EF4-FFF2-40B4-BE49-F238E27FC236}">
                  <a16:creationId xmlns:a16="http://schemas.microsoft.com/office/drawing/2014/main" id="{E053D567-3383-9F58-0592-F4FA8C1CB4AD}"/>
                </a:ext>
              </a:extLst>
            </p:cNvPr>
            <p:cNvSpPr>
              <a:spLocks/>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08" name="Freeform 15">
              <a:extLst>
                <a:ext uri="{FF2B5EF4-FFF2-40B4-BE49-F238E27FC236}">
                  <a16:creationId xmlns:a16="http://schemas.microsoft.com/office/drawing/2014/main" id="{90CD1319-B893-4C5A-DB71-080FCE11070F}"/>
                </a:ext>
              </a:extLst>
            </p:cNvPr>
            <p:cNvSpPr>
              <a:spLocks/>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09" name="Freeform 16">
              <a:extLst>
                <a:ext uri="{FF2B5EF4-FFF2-40B4-BE49-F238E27FC236}">
                  <a16:creationId xmlns:a16="http://schemas.microsoft.com/office/drawing/2014/main" id="{0F7B307B-E599-E055-2DBA-C2167806DC35}"/>
                </a:ext>
              </a:extLst>
            </p:cNvPr>
            <p:cNvSpPr>
              <a:spLocks/>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10" name="Freeform 17">
              <a:extLst>
                <a:ext uri="{FF2B5EF4-FFF2-40B4-BE49-F238E27FC236}">
                  <a16:creationId xmlns:a16="http://schemas.microsoft.com/office/drawing/2014/main" id="{9195348D-CF88-42CE-5525-BED6A37228B3}"/>
                </a:ext>
              </a:extLst>
            </p:cNvPr>
            <p:cNvSpPr>
              <a:spLocks/>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grpSp>
      <p:sp>
        <p:nvSpPr>
          <p:cNvPr id="111" name="TextBox 110">
            <a:extLst>
              <a:ext uri="{FF2B5EF4-FFF2-40B4-BE49-F238E27FC236}">
                <a16:creationId xmlns:a16="http://schemas.microsoft.com/office/drawing/2014/main" id="{ECCCF6AF-B91A-1B68-CECA-7DA393D9E694}"/>
              </a:ext>
            </a:extLst>
          </p:cNvPr>
          <p:cNvSpPr txBox="1"/>
          <p:nvPr/>
        </p:nvSpPr>
        <p:spPr>
          <a:xfrm>
            <a:off x="3592535" y="4719108"/>
            <a:ext cx="791224" cy="400059"/>
          </a:xfrm>
          <a:prstGeom prst="rect">
            <a:avLst/>
          </a:prstGeom>
          <a:noFill/>
        </p:spPr>
        <p:txBody>
          <a:bodyPr wrap="square" lIns="121872" tIns="60935" rIns="121872" bIns="60935" rtlCol="0">
            <a:spAutoFit/>
          </a:bodyPr>
          <a:lstStyle/>
          <a:p>
            <a:pPr algn="ctr"/>
            <a:r>
              <a:rPr lang="fr" sz="1800" b="1" i="0">
                <a:solidFill>
                  <a:srgbClr val="000000"/>
                </a:solidFill>
              </a:rPr>
              <a:t>45%</a:t>
            </a:r>
          </a:p>
        </p:txBody>
      </p:sp>
      <p:sp>
        <p:nvSpPr>
          <p:cNvPr id="112" name="Freeform 2">
            <a:extLst>
              <a:ext uri="{FF2B5EF4-FFF2-40B4-BE49-F238E27FC236}">
                <a16:creationId xmlns:a16="http://schemas.microsoft.com/office/drawing/2014/main" id="{0D95E809-4653-F053-7D40-D34B055FB7B1}"/>
              </a:ext>
            </a:extLst>
          </p:cNvPr>
          <p:cNvSpPr>
            <a:spLocks noChangeArrowheads="1"/>
          </p:cNvSpPr>
          <p:nvPr/>
        </p:nvSpPr>
        <p:spPr bwMode="auto">
          <a:xfrm>
            <a:off x="3764352" y="5275002"/>
            <a:ext cx="437591" cy="428358"/>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solidFill>
            <a:schemeClr val="bg1">
              <a:lumMod val="95000"/>
            </a:schemeClr>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latin typeface="Calibri Light"/>
            </a:endParaRPr>
          </a:p>
        </p:txBody>
      </p:sp>
      <p:grpSp>
        <p:nvGrpSpPr>
          <p:cNvPr id="113" name="Group 112">
            <a:extLst>
              <a:ext uri="{FF2B5EF4-FFF2-40B4-BE49-F238E27FC236}">
                <a16:creationId xmlns:a16="http://schemas.microsoft.com/office/drawing/2014/main" id="{2663158D-CF58-C9A1-7597-A85122ECCABF}"/>
              </a:ext>
            </a:extLst>
          </p:cNvPr>
          <p:cNvGrpSpPr/>
          <p:nvPr/>
        </p:nvGrpSpPr>
        <p:grpSpPr>
          <a:xfrm>
            <a:off x="3709762" y="5228335"/>
            <a:ext cx="533354" cy="522032"/>
            <a:chOff x="1119258" y="2257147"/>
            <a:chExt cx="1868076" cy="1868076"/>
          </a:xfrm>
          <a:solidFill>
            <a:srgbClr val="2F5597"/>
          </a:solidFill>
        </p:grpSpPr>
        <p:sp>
          <p:nvSpPr>
            <p:cNvPr id="114" name="Freeform 6">
              <a:extLst>
                <a:ext uri="{FF2B5EF4-FFF2-40B4-BE49-F238E27FC236}">
                  <a16:creationId xmlns:a16="http://schemas.microsoft.com/office/drawing/2014/main" id="{4CF6A3BE-6DD4-1584-7AF5-39381A641621}"/>
                </a:ext>
              </a:extLst>
            </p:cNvPr>
            <p:cNvSpPr>
              <a:spLocks/>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15" name="Freeform 7">
              <a:extLst>
                <a:ext uri="{FF2B5EF4-FFF2-40B4-BE49-F238E27FC236}">
                  <a16:creationId xmlns:a16="http://schemas.microsoft.com/office/drawing/2014/main" id="{18399F20-2092-9469-06B0-B2434D2F26EF}"/>
                </a:ext>
              </a:extLst>
            </p:cNvPr>
            <p:cNvSpPr>
              <a:spLocks/>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16" name="Freeform 8">
              <a:extLst>
                <a:ext uri="{FF2B5EF4-FFF2-40B4-BE49-F238E27FC236}">
                  <a16:creationId xmlns:a16="http://schemas.microsoft.com/office/drawing/2014/main" id="{9B35B787-0DC4-2A71-D87E-7E13A4268A05}"/>
                </a:ext>
              </a:extLst>
            </p:cNvPr>
            <p:cNvSpPr>
              <a:spLocks/>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17" name="Freeform 9">
              <a:extLst>
                <a:ext uri="{FF2B5EF4-FFF2-40B4-BE49-F238E27FC236}">
                  <a16:creationId xmlns:a16="http://schemas.microsoft.com/office/drawing/2014/main" id="{79D74BF4-C2FF-653C-CF85-814EA8249DC1}"/>
                </a:ext>
              </a:extLst>
            </p:cNvPr>
            <p:cNvSpPr>
              <a:spLocks/>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18" name="Freeform 10">
              <a:extLst>
                <a:ext uri="{FF2B5EF4-FFF2-40B4-BE49-F238E27FC236}">
                  <a16:creationId xmlns:a16="http://schemas.microsoft.com/office/drawing/2014/main" id="{18E788B9-3535-558D-5887-6A2A26353312}"/>
                </a:ext>
              </a:extLst>
            </p:cNvPr>
            <p:cNvSpPr>
              <a:spLocks/>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19" name="Freeform 11">
              <a:extLst>
                <a:ext uri="{FF2B5EF4-FFF2-40B4-BE49-F238E27FC236}">
                  <a16:creationId xmlns:a16="http://schemas.microsoft.com/office/drawing/2014/main" id="{9B7DB65F-0535-0E8B-E4E9-95629594662E}"/>
                </a:ext>
              </a:extLst>
            </p:cNvPr>
            <p:cNvSpPr>
              <a:spLocks/>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20" name="Freeform 12">
              <a:extLst>
                <a:ext uri="{FF2B5EF4-FFF2-40B4-BE49-F238E27FC236}">
                  <a16:creationId xmlns:a16="http://schemas.microsoft.com/office/drawing/2014/main" id="{FAB8A0D8-A464-4B93-E12A-777476962201}"/>
                </a:ext>
              </a:extLst>
            </p:cNvPr>
            <p:cNvSpPr>
              <a:spLocks/>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21" name="Freeform 13">
              <a:extLst>
                <a:ext uri="{FF2B5EF4-FFF2-40B4-BE49-F238E27FC236}">
                  <a16:creationId xmlns:a16="http://schemas.microsoft.com/office/drawing/2014/main" id="{1E1DCD3F-641A-A7E5-050F-A658B8B5DCCB}"/>
                </a:ext>
              </a:extLst>
            </p:cNvPr>
            <p:cNvSpPr>
              <a:spLocks/>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22" name="Freeform 14">
              <a:extLst>
                <a:ext uri="{FF2B5EF4-FFF2-40B4-BE49-F238E27FC236}">
                  <a16:creationId xmlns:a16="http://schemas.microsoft.com/office/drawing/2014/main" id="{94495BC4-ABFC-0D12-87E1-D317118DE0C8}"/>
                </a:ext>
              </a:extLst>
            </p:cNvPr>
            <p:cNvSpPr>
              <a:spLocks/>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23" name="Freeform 15">
              <a:extLst>
                <a:ext uri="{FF2B5EF4-FFF2-40B4-BE49-F238E27FC236}">
                  <a16:creationId xmlns:a16="http://schemas.microsoft.com/office/drawing/2014/main" id="{D31AA966-8C35-0E59-C037-A62CF62FFE82}"/>
                </a:ext>
              </a:extLst>
            </p:cNvPr>
            <p:cNvSpPr>
              <a:spLocks/>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24" name="Freeform 16">
              <a:extLst>
                <a:ext uri="{FF2B5EF4-FFF2-40B4-BE49-F238E27FC236}">
                  <a16:creationId xmlns:a16="http://schemas.microsoft.com/office/drawing/2014/main" id="{BDB9A468-7806-4030-5430-C9F55D1D9B57}"/>
                </a:ext>
              </a:extLst>
            </p:cNvPr>
            <p:cNvSpPr>
              <a:spLocks/>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25" name="Freeform 17">
              <a:extLst>
                <a:ext uri="{FF2B5EF4-FFF2-40B4-BE49-F238E27FC236}">
                  <a16:creationId xmlns:a16="http://schemas.microsoft.com/office/drawing/2014/main" id="{2F5E3F82-FFA5-A28C-1C2B-0792D4360AA8}"/>
                </a:ext>
              </a:extLst>
            </p:cNvPr>
            <p:cNvSpPr>
              <a:spLocks/>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grpSp>
      <p:sp>
        <p:nvSpPr>
          <p:cNvPr id="126" name="TextBox 125">
            <a:extLst>
              <a:ext uri="{FF2B5EF4-FFF2-40B4-BE49-F238E27FC236}">
                <a16:creationId xmlns:a16="http://schemas.microsoft.com/office/drawing/2014/main" id="{20B63434-1521-7243-178F-C2208B9E9909}"/>
              </a:ext>
            </a:extLst>
          </p:cNvPr>
          <p:cNvSpPr txBox="1"/>
          <p:nvPr/>
        </p:nvSpPr>
        <p:spPr>
          <a:xfrm>
            <a:off x="3586260" y="5289322"/>
            <a:ext cx="791224" cy="400059"/>
          </a:xfrm>
          <a:prstGeom prst="rect">
            <a:avLst/>
          </a:prstGeom>
          <a:noFill/>
        </p:spPr>
        <p:txBody>
          <a:bodyPr wrap="square" lIns="121872" tIns="60935" rIns="121872" bIns="60935" rtlCol="0">
            <a:spAutoFit/>
          </a:bodyPr>
          <a:lstStyle/>
          <a:p>
            <a:pPr algn="ctr"/>
            <a:r>
              <a:rPr lang="fr" sz="1800" b="1" i="0">
                <a:solidFill>
                  <a:srgbClr val="000000"/>
                </a:solidFill>
              </a:rPr>
              <a:t>55%</a:t>
            </a:r>
          </a:p>
        </p:txBody>
      </p:sp>
      <p:sp>
        <p:nvSpPr>
          <p:cNvPr id="127" name="Freeform 2">
            <a:extLst>
              <a:ext uri="{FF2B5EF4-FFF2-40B4-BE49-F238E27FC236}">
                <a16:creationId xmlns:a16="http://schemas.microsoft.com/office/drawing/2014/main" id="{FF89CDA4-B7A4-B760-5AD7-6834C4B24B2F}"/>
              </a:ext>
            </a:extLst>
          </p:cNvPr>
          <p:cNvSpPr>
            <a:spLocks noChangeArrowheads="1"/>
          </p:cNvSpPr>
          <p:nvPr/>
        </p:nvSpPr>
        <p:spPr bwMode="auto">
          <a:xfrm>
            <a:off x="3776902" y="5848779"/>
            <a:ext cx="437591" cy="428358"/>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solidFill>
            <a:schemeClr val="bg1">
              <a:lumMod val="95000"/>
            </a:schemeClr>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latin typeface="Calibri Light"/>
            </a:endParaRPr>
          </a:p>
        </p:txBody>
      </p:sp>
      <p:grpSp>
        <p:nvGrpSpPr>
          <p:cNvPr id="128" name="Group 127">
            <a:extLst>
              <a:ext uri="{FF2B5EF4-FFF2-40B4-BE49-F238E27FC236}">
                <a16:creationId xmlns:a16="http://schemas.microsoft.com/office/drawing/2014/main" id="{ED55A506-ADA2-59E5-2845-36BE7ABC2567}"/>
              </a:ext>
            </a:extLst>
          </p:cNvPr>
          <p:cNvGrpSpPr/>
          <p:nvPr/>
        </p:nvGrpSpPr>
        <p:grpSpPr>
          <a:xfrm>
            <a:off x="3722312" y="5802112"/>
            <a:ext cx="533354" cy="522032"/>
            <a:chOff x="1119258" y="2257147"/>
            <a:chExt cx="1868076" cy="1868076"/>
          </a:xfrm>
          <a:solidFill>
            <a:srgbClr val="2F5597"/>
          </a:solidFill>
        </p:grpSpPr>
        <p:sp>
          <p:nvSpPr>
            <p:cNvPr id="129" name="Freeform 6">
              <a:extLst>
                <a:ext uri="{FF2B5EF4-FFF2-40B4-BE49-F238E27FC236}">
                  <a16:creationId xmlns:a16="http://schemas.microsoft.com/office/drawing/2014/main" id="{BCD66DD1-900F-DD8D-8CE0-97D392AE335D}"/>
                </a:ext>
              </a:extLst>
            </p:cNvPr>
            <p:cNvSpPr>
              <a:spLocks/>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30" name="Freeform 7">
              <a:extLst>
                <a:ext uri="{FF2B5EF4-FFF2-40B4-BE49-F238E27FC236}">
                  <a16:creationId xmlns:a16="http://schemas.microsoft.com/office/drawing/2014/main" id="{DBD6C923-481F-B8E9-B5FF-298630ECFDA2}"/>
                </a:ext>
              </a:extLst>
            </p:cNvPr>
            <p:cNvSpPr>
              <a:spLocks/>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31" name="Freeform 8">
              <a:extLst>
                <a:ext uri="{FF2B5EF4-FFF2-40B4-BE49-F238E27FC236}">
                  <a16:creationId xmlns:a16="http://schemas.microsoft.com/office/drawing/2014/main" id="{98594517-697E-53CD-DBFF-F0CEE1323A29}"/>
                </a:ext>
              </a:extLst>
            </p:cNvPr>
            <p:cNvSpPr>
              <a:spLocks/>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32" name="Freeform 9">
              <a:extLst>
                <a:ext uri="{FF2B5EF4-FFF2-40B4-BE49-F238E27FC236}">
                  <a16:creationId xmlns:a16="http://schemas.microsoft.com/office/drawing/2014/main" id="{22FECF1A-D623-0744-DB2E-59F6ADF39112}"/>
                </a:ext>
              </a:extLst>
            </p:cNvPr>
            <p:cNvSpPr>
              <a:spLocks/>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33" name="Freeform 10">
              <a:extLst>
                <a:ext uri="{FF2B5EF4-FFF2-40B4-BE49-F238E27FC236}">
                  <a16:creationId xmlns:a16="http://schemas.microsoft.com/office/drawing/2014/main" id="{77934BC0-0892-AA84-FE99-75E7ED4B4896}"/>
                </a:ext>
              </a:extLst>
            </p:cNvPr>
            <p:cNvSpPr>
              <a:spLocks/>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34" name="Freeform 11">
              <a:extLst>
                <a:ext uri="{FF2B5EF4-FFF2-40B4-BE49-F238E27FC236}">
                  <a16:creationId xmlns:a16="http://schemas.microsoft.com/office/drawing/2014/main" id="{7B7C63AA-E026-D22E-CC81-15D7EDE9E07F}"/>
                </a:ext>
              </a:extLst>
            </p:cNvPr>
            <p:cNvSpPr>
              <a:spLocks/>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35" name="Freeform 12">
              <a:extLst>
                <a:ext uri="{FF2B5EF4-FFF2-40B4-BE49-F238E27FC236}">
                  <a16:creationId xmlns:a16="http://schemas.microsoft.com/office/drawing/2014/main" id="{54450351-C117-5F8C-E387-396D2903E1C4}"/>
                </a:ext>
              </a:extLst>
            </p:cNvPr>
            <p:cNvSpPr>
              <a:spLocks/>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36" name="Freeform 13">
              <a:extLst>
                <a:ext uri="{FF2B5EF4-FFF2-40B4-BE49-F238E27FC236}">
                  <a16:creationId xmlns:a16="http://schemas.microsoft.com/office/drawing/2014/main" id="{80DF2C04-87AE-98AA-788B-BAD965E9D5F1}"/>
                </a:ext>
              </a:extLst>
            </p:cNvPr>
            <p:cNvSpPr>
              <a:spLocks/>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37" name="Freeform 14">
              <a:extLst>
                <a:ext uri="{FF2B5EF4-FFF2-40B4-BE49-F238E27FC236}">
                  <a16:creationId xmlns:a16="http://schemas.microsoft.com/office/drawing/2014/main" id="{E8AB9035-F28B-E8F5-E4DB-631BCF4E787A}"/>
                </a:ext>
              </a:extLst>
            </p:cNvPr>
            <p:cNvSpPr>
              <a:spLocks/>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38" name="Freeform 15">
              <a:extLst>
                <a:ext uri="{FF2B5EF4-FFF2-40B4-BE49-F238E27FC236}">
                  <a16:creationId xmlns:a16="http://schemas.microsoft.com/office/drawing/2014/main" id="{C7B2DC74-E785-8B39-AB1C-D77C53E3131E}"/>
                </a:ext>
              </a:extLst>
            </p:cNvPr>
            <p:cNvSpPr>
              <a:spLocks/>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39" name="Freeform 16">
              <a:extLst>
                <a:ext uri="{FF2B5EF4-FFF2-40B4-BE49-F238E27FC236}">
                  <a16:creationId xmlns:a16="http://schemas.microsoft.com/office/drawing/2014/main" id="{97A97240-55D3-0E0B-9F6F-A9DF6DECC0DD}"/>
                </a:ext>
              </a:extLst>
            </p:cNvPr>
            <p:cNvSpPr>
              <a:spLocks/>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40" name="Freeform 17">
              <a:extLst>
                <a:ext uri="{FF2B5EF4-FFF2-40B4-BE49-F238E27FC236}">
                  <a16:creationId xmlns:a16="http://schemas.microsoft.com/office/drawing/2014/main" id="{21CAF78D-55A5-D599-F2DF-57EC7EB04C9A}"/>
                </a:ext>
              </a:extLst>
            </p:cNvPr>
            <p:cNvSpPr>
              <a:spLocks/>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grpSp>
      <p:sp>
        <p:nvSpPr>
          <p:cNvPr id="141" name="TextBox 140">
            <a:extLst>
              <a:ext uri="{FF2B5EF4-FFF2-40B4-BE49-F238E27FC236}">
                <a16:creationId xmlns:a16="http://schemas.microsoft.com/office/drawing/2014/main" id="{5E68E096-F098-722F-0222-B0E6818D7E8F}"/>
              </a:ext>
            </a:extLst>
          </p:cNvPr>
          <p:cNvSpPr txBox="1"/>
          <p:nvPr/>
        </p:nvSpPr>
        <p:spPr>
          <a:xfrm>
            <a:off x="3598810" y="5863099"/>
            <a:ext cx="791224" cy="400059"/>
          </a:xfrm>
          <a:prstGeom prst="rect">
            <a:avLst/>
          </a:prstGeom>
          <a:noFill/>
        </p:spPr>
        <p:txBody>
          <a:bodyPr wrap="square" lIns="121872" tIns="60935" rIns="121872" bIns="60935" rtlCol="0">
            <a:spAutoFit/>
          </a:bodyPr>
          <a:lstStyle/>
          <a:p>
            <a:pPr algn="ctr"/>
            <a:r>
              <a:rPr lang="fr" sz="1800" b="1" i="0">
                <a:solidFill>
                  <a:srgbClr val="000000"/>
                </a:solidFill>
              </a:rPr>
              <a:t>46%</a:t>
            </a:r>
          </a:p>
        </p:txBody>
      </p:sp>
      <p:sp>
        <p:nvSpPr>
          <p:cNvPr id="142" name="TextBox 141">
            <a:extLst>
              <a:ext uri="{FF2B5EF4-FFF2-40B4-BE49-F238E27FC236}">
                <a16:creationId xmlns:a16="http://schemas.microsoft.com/office/drawing/2014/main" id="{D73B8056-358D-B542-D5D4-BE9C59982732}"/>
              </a:ext>
            </a:extLst>
          </p:cNvPr>
          <p:cNvSpPr txBox="1"/>
          <p:nvPr/>
        </p:nvSpPr>
        <p:spPr>
          <a:xfrm>
            <a:off x="4449243" y="4651386"/>
            <a:ext cx="1570435" cy="523220"/>
          </a:xfrm>
          <a:prstGeom prst="rect">
            <a:avLst/>
          </a:prstGeom>
        </p:spPr>
        <p:txBody>
          <a:bodyPr wrap="square" rtlCol="0">
            <a:spAutoFit/>
          </a:bodyPr>
          <a:lstStyle/>
          <a:p>
            <a:pPr algn="l"/>
            <a:r>
              <a:rPr lang="fr" sz="1400" b="1" i="0">
                <a:solidFill>
                  <a:srgbClr val="000000"/>
                </a:solidFill>
              </a:rPr>
              <a:t>Premières nations</a:t>
            </a:r>
          </a:p>
          <a:p>
            <a:pPr algn="l"/>
            <a:r>
              <a:rPr lang="fr" sz="1400" b="1" i="0">
                <a:solidFill>
                  <a:srgbClr val="000000"/>
                </a:solidFill>
              </a:rPr>
              <a:t>(n = 190)</a:t>
            </a:r>
          </a:p>
        </p:txBody>
      </p:sp>
      <p:sp>
        <p:nvSpPr>
          <p:cNvPr id="143" name="TextBox 142">
            <a:extLst>
              <a:ext uri="{FF2B5EF4-FFF2-40B4-BE49-F238E27FC236}">
                <a16:creationId xmlns:a16="http://schemas.microsoft.com/office/drawing/2014/main" id="{8F1ADBD0-6DBB-8122-BFC3-F607E6AB06F5}"/>
              </a:ext>
            </a:extLst>
          </p:cNvPr>
          <p:cNvSpPr txBox="1"/>
          <p:nvPr/>
        </p:nvSpPr>
        <p:spPr>
          <a:xfrm>
            <a:off x="4442968" y="5210210"/>
            <a:ext cx="1570435" cy="523220"/>
          </a:xfrm>
          <a:prstGeom prst="rect">
            <a:avLst/>
          </a:prstGeom>
        </p:spPr>
        <p:txBody>
          <a:bodyPr wrap="square" rtlCol="0">
            <a:spAutoFit/>
          </a:bodyPr>
          <a:lstStyle/>
          <a:p>
            <a:pPr algn="l"/>
            <a:r>
              <a:rPr lang="fr" sz="1400" b="1" i="0">
                <a:solidFill>
                  <a:srgbClr val="000000"/>
                </a:solidFill>
              </a:rPr>
              <a:t>Métis</a:t>
            </a:r>
          </a:p>
          <a:p>
            <a:pPr algn="l"/>
            <a:r>
              <a:rPr lang="fr" sz="1400" b="1" i="0">
                <a:solidFill>
                  <a:srgbClr val="000000"/>
                </a:solidFill>
              </a:rPr>
              <a:t>(n = 37)</a:t>
            </a:r>
          </a:p>
        </p:txBody>
      </p:sp>
      <p:sp>
        <p:nvSpPr>
          <p:cNvPr id="144" name="TextBox 143">
            <a:extLst>
              <a:ext uri="{FF2B5EF4-FFF2-40B4-BE49-F238E27FC236}">
                <a16:creationId xmlns:a16="http://schemas.microsoft.com/office/drawing/2014/main" id="{DFCCB20D-3C76-4711-3650-51AD0FAD0AF1}"/>
              </a:ext>
            </a:extLst>
          </p:cNvPr>
          <p:cNvSpPr txBox="1"/>
          <p:nvPr/>
        </p:nvSpPr>
        <p:spPr>
          <a:xfrm>
            <a:off x="4442968" y="5766768"/>
            <a:ext cx="1570435" cy="523220"/>
          </a:xfrm>
          <a:prstGeom prst="rect">
            <a:avLst/>
          </a:prstGeom>
        </p:spPr>
        <p:txBody>
          <a:bodyPr wrap="square" rtlCol="0">
            <a:spAutoFit/>
          </a:bodyPr>
          <a:lstStyle/>
          <a:p>
            <a:pPr algn="l"/>
            <a:r>
              <a:rPr lang="fr" sz="1400" b="1" i="0">
                <a:solidFill>
                  <a:srgbClr val="000000"/>
                </a:solidFill>
              </a:rPr>
              <a:t>Inuits</a:t>
            </a:r>
          </a:p>
          <a:p>
            <a:pPr algn="l"/>
            <a:r>
              <a:rPr lang="fr" sz="1400" b="1" i="0">
                <a:solidFill>
                  <a:srgbClr val="000000"/>
                </a:solidFill>
              </a:rPr>
              <a:t>(n = 32)</a:t>
            </a:r>
          </a:p>
        </p:txBody>
      </p:sp>
      <p:sp>
        <p:nvSpPr>
          <p:cNvPr id="153" name="TextBox 152">
            <a:extLst>
              <a:ext uri="{FF2B5EF4-FFF2-40B4-BE49-F238E27FC236}">
                <a16:creationId xmlns:a16="http://schemas.microsoft.com/office/drawing/2014/main" id="{2CE9EDDA-9567-3F42-E200-8AD3D283B10E}"/>
              </a:ext>
            </a:extLst>
          </p:cNvPr>
          <p:cNvSpPr txBox="1"/>
          <p:nvPr/>
        </p:nvSpPr>
        <p:spPr>
          <a:xfrm>
            <a:off x="4460832" y="3845134"/>
            <a:ext cx="1650157" cy="523220"/>
          </a:xfrm>
          <a:prstGeom prst="rect">
            <a:avLst/>
          </a:prstGeom>
        </p:spPr>
        <p:txBody>
          <a:bodyPr wrap="square" rtlCol="0">
            <a:spAutoFit/>
          </a:bodyPr>
          <a:lstStyle/>
          <a:p>
            <a:pPr algn="l"/>
            <a:r>
              <a:rPr lang="fr" sz="1400" b="1" i="0">
                <a:solidFill>
                  <a:srgbClr val="000000"/>
                </a:solidFill>
              </a:rPr>
              <a:t>Rural</a:t>
            </a:r>
          </a:p>
          <a:p>
            <a:pPr algn="l"/>
            <a:r>
              <a:rPr lang="fr" sz="1400" b="1" i="0">
                <a:solidFill>
                  <a:srgbClr val="000000"/>
                </a:solidFill>
              </a:rPr>
              <a:t>(n = 54)</a:t>
            </a:r>
          </a:p>
        </p:txBody>
      </p:sp>
      <p:sp>
        <p:nvSpPr>
          <p:cNvPr id="4" name="Freeform 12">
            <a:extLst>
              <a:ext uri="{FF2B5EF4-FFF2-40B4-BE49-F238E27FC236}">
                <a16:creationId xmlns:a16="http://schemas.microsoft.com/office/drawing/2014/main" id="{4977B502-D30F-B8A8-934C-8C63E1CB875D}"/>
              </a:ext>
            </a:extLst>
          </p:cNvPr>
          <p:cNvSpPr>
            <a:spLocks noEditPoints="1"/>
          </p:cNvSpPr>
          <p:nvPr/>
        </p:nvSpPr>
        <p:spPr bwMode="auto">
          <a:xfrm>
            <a:off x="1027592" y="1439371"/>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rgbClr val="2F5597"/>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5" name="Freeform 12">
            <a:extLst>
              <a:ext uri="{FF2B5EF4-FFF2-40B4-BE49-F238E27FC236}">
                <a16:creationId xmlns:a16="http://schemas.microsoft.com/office/drawing/2014/main" id="{57E81FFF-E512-868D-9379-E9FCB247FEF8}"/>
              </a:ext>
            </a:extLst>
          </p:cNvPr>
          <p:cNvSpPr>
            <a:spLocks noEditPoints="1"/>
          </p:cNvSpPr>
          <p:nvPr/>
        </p:nvSpPr>
        <p:spPr bwMode="auto">
          <a:xfrm>
            <a:off x="1552270" y="1439371"/>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rgbClr val="2F5597"/>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6" name="Freeform 12">
            <a:extLst>
              <a:ext uri="{FF2B5EF4-FFF2-40B4-BE49-F238E27FC236}">
                <a16:creationId xmlns:a16="http://schemas.microsoft.com/office/drawing/2014/main" id="{71639F2A-0C84-2CF4-0B29-B436B032EA05}"/>
              </a:ext>
            </a:extLst>
          </p:cNvPr>
          <p:cNvSpPr>
            <a:spLocks noEditPoints="1"/>
          </p:cNvSpPr>
          <p:nvPr/>
        </p:nvSpPr>
        <p:spPr bwMode="auto">
          <a:xfrm>
            <a:off x="2073381" y="1439371"/>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chemeClr val="bg1">
              <a:lumMod val="85000"/>
            </a:schemeClr>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82" name="Freeform 12">
            <a:extLst>
              <a:ext uri="{FF2B5EF4-FFF2-40B4-BE49-F238E27FC236}">
                <a16:creationId xmlns:a16="http://schemas.microsoft.com/office/drawing/2014/main" id="{9EBF7F75-D968-87A2-5FE4-FAC9B9BED843}"/>
              </a:ext>
            </a:extLst>
          </p:cNvPr>
          <p:cNvSpPr>
            <a:spLocks noEditPoints="1"/>
          </p:cNvSpPr>
          <p:nvPr/>
        </p:nvSpPr>
        <p:spPr bwMode="auto">
          <a:xfrm>
            <a:off x="2603410" y="1436023"/>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chemeClr val="bg1">
              <a:lumMod val="85000"/>
            </a:schemeClr>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151" name="Freeform 12">
            <a:extLst>
              <a:ext uri="{FF2B5EF4-FFF2-40B4-BE49-F238E27FC236}">
                <a16:creationId xmlns:a16="http://schemas.microsoft.com/office/drawing/2014/main" id="{7726E1E0-3ADF-622B-24A3-69DAFF59E468}"/>
              </a:ext>
            </a:extLst>
          </p:cNvPr>
          <p:cNvSpPr>
            <a:spLocks noEditPoints="1"/>
          </p:cNvSpPr>
          <p:nvPr/>
        </p:nvSpPr>
        <p:spPr bwMode="auto">
          <a:xfrm>
            <a:off x="3133439" y="1436023"/>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chemeClr val="bg1">
              <a:lumMod val="85000"/>
            </a:schemeClr>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152" name="Freeform 12">
            <a:extLst>
              <a:ext uri="{FF2B5EF4-FFF2-40B4-BE49-F238E27FC236}">
                <a16:creationId xmlns:a16="http://schemas.microsoft.com/office/drawing/2014/main" id="{CB3E9476-50EF-2D34-9C45-53217AABB07D}"/>
              </a:ext>
            </a:extLst>
          </p:cNvPr>
          <p:cNvSpPr>
            <a:spLocks noEditPoints="1"/>
          </p:cNvSpPr>
          <p:nvPr/>
        </p:nvSpPr>
        <p:spPr bwMode="auto">
          <a:xfrm>
            <a:off x="1027592" y="2210017"/>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rgbClr val="2F5597"/>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157" name="Freeform 12">
            <a:extLst>
              <a:ext uri="{FF2B5EF4-FFF2-40B4-BE49-F238E27FC236}">
                <a16:creationId xmlns:a16="http://schemas.microsoft.com/office/drawing/2014/main" id="{DD543339-206E-3FFD-84D9-3F8CEC4B5160}"/>
              </a:ext>
            </a:extLst>
          </p:cNvPr>
          <p:cNvSpPr>
            <a:spLocks noEditPoints="1"/>
          </p:cNvSpPr>
          <p:nvPr/>
        </p:nvSpPr>
        <p:spPr bwMode="auto">
          <a:xfrm>
            <a:off x="1552270" y="2210017"/>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rgbClr val="2F5597"/>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158" name="Freeform 12">
            <a:extLst>
              <a:ext uri="{FF2B5EF4-FFF2-40B4-BE49-F238E27FC236}">
                <a16:creationId xmlns:a16="http://schemas.microsoft.com/office/drawing/2014/main" id="{D0C2ACE5-16D8-BB07-F833-7053AFCECB33}"/>
              </a:ext>
            </a:extLst>
          </p:cNvPr>
          <p:cNvSpPr>
            <a:spLocks noEditPoints="1"/>
          </p:cNvSpPr>
          <p:nvPr/>
        </p:nvSpPr>
        <p:spPr bwMode="auto">
          <a:xfrm>
            <a:off x="2073381" y="2210017"/>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chemeClr val="bg1">
              <a:lumMod val="85000"/>
            </a:schemeClr>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159" name="Freeform 12">
            <a:extLst>
              <a:ext uri="{FF2B5EF4-FFF2-40B4-BE49-F238E27FC236}">
                <a16:creationId xmlns:a16="http://schemas.microsoft.com/office/drawing/2014/main" id="{BC1E0B50-42C0-339D-4C24-1228AB61968D}"/>
              </a:ext>
            </a:extLst>
          </p:cNvPr>
          <p:cNvSpPr>
            <a:spLocks noEditPoints="1"/>
          </p:cNvSpPr>
          <p:nvPr/>
        </p:nvSpPr>
        <p:spPr bwMode="auto">
          <a:xfrm>
            <a:off x="2603410" y="2206669"/>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chemeClr val="bg1">
              <a:lumMod val="85000"/>
            </a:schemeClr>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160" name="Freeform 12">
            <a:extLst>
              <a:ext uri="{FF2B5EF4-FFF2-40B4-BE49-F238E27FC236}">
                <a16:creationId xmlns:a16="http://schemas.microsoft.com/office/drawing/2014/main" id="{3B2B1E2B-BA1F-1938-0D72-3DCB87443BF7}"/>
              </a:ext>
            </a:extLst>
          </p:cNvPr>
          <p:cNvSpPr>
            <a:spLocks noEditPoints="1"/>
          </p:cNvSpPr>
          <p:nvPr/>
        </p:nvSpPr>
        <p:spPr bwMode="auto">
          <a:xfrm>
            <a:off x="3133439" y="2206669"/>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chemeClr val="bg1">
              <a:lumMod val="85000"/>
            </a:schemeClr>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161" name="Freeform 25">
            <a:extLst>
              <a:ext uri="{FF2B5EF4-FFF2-40B4-BE49-F238E27FC236}">
                <a16:creationId xmlns:a16="http://schemas.microsoft.com/office/drawing/2014/main" id="{38A484B7-02A0-3611-CCAC-3E5F9477C9EB}"/>
              </a:ext>
            </a:extLst>
          </p:cNvPr>
          <p:cNvSpPr>
            <a:spLocks noEditPoints="1"/>
          </p:cNvSpPr>
          <p:nvPr/>
        </p:nvSpPr>
        <p:spPr bwMode="auto">
          <a:xfrm>
            <a:off x="960847" y="3906568"/>
            <a:ext cx="492024" cy="430837"/>
          </a:xfrm>
          <a:custGeom>
            <a:avLst/>
            <a:gdLst>
              <a:gd name="T0" fmla="*/ 151 w 152"/>
              <a:gd name="T1" fmla="*/ 64 h 121"/>
              <a:gd name="T2" fmla="*/ 145 w 152"/>
              <a:gd name="T3" fmla="*/ 71 h 121"/>
              <a:gd name="T4" fmla="*/ 144 w 152"/>
              <a:gd name="T5" fmla="*/ 72 h 121"/>
              <a:gd name="T6" fmla="*/ 143 w 152"/>
              <a:gd name="T7" fmla="*/ 72 h 121"/>
              <a:gd name="T8" fmla="*/ 141 w 152"/>
              <a:gd name="T9" fmla="*/ 71 h 121"/>
              <a:gd name="T10" fmla="*/ 76 w 152"/>
              <a:gd name="T11" fmla="*/ 16 h 121"/>
              <a:gd name="T12" fmla="*/ 10 w 152"/>
              <a:gd name="T13" fmla="*/ 71 h 121"/>
              <a:gd name="T14" fmla="*/ 8 w 152"/>
              <a:gd name="T15" fmla="*/ 72 h 121"/>
              <a:gd name="T16" fmla="*/ 6 w 152"/>
              <a:gd name="T17" fmla="*/ 71 h 121"/>
              <a:gd name="T18" fmla="*/ 0 w 152"/>
              <a:gd name="T19" fmla="*/ 64 h 121"/>
              <a:gd name="T20" fmla="*/ 0 w 152"/>
              <a:gd name="T21" fmla="*/ 61 h 121"/>
              <a:gd name="T22" fmla="*/ 1 w 152"/>
              <a:gd name="T23" fmla="*/ 59 h 121"/>
              <a:gd name="T24" fmla="*/ 69 w 152"/>
              <a:gd name="T25" fmla="*/ 3 h 121"/>
              <a:gd name="T26" fmla="*/ 76 w 152"/>
              <a:gd name="T27" fmla="*/ 0 h 121"/>
              <a:gd name="T28" fmla="*/ 83 w 152"/>
              <a:gd name="T29" fmla="*/ 3 h 121"/>
              <a:gd name="T30" fmla="*/ 106 w 152"/>
              <a:gd name="T31" fmla="*/ 22 h 121"/>
              <a:gd name="T32" fmla="*/ 106 w 152"/>
              <a:gd name="T33" fmla="*/ 3 h 121"/>
              <a:gd name="T34" fmla="*/ 107 w 152"/>
              <a:gd name="T35" fmla="*/ 1 h 121"/>
              <a:gd name="T36" fmla="*/ 109 w 152"/>
              <a:gd name="T37" fmla="*/ 0 h 121"/>
              <a:gd name="T38" fmla="*/ 127 w 152"/>
              <a:gd name="T39" fmla="*/ 0 h 121"/>
              <a:gd name="T40" fmla="*/ 129 w 152"/>
              <a:gd name="T41" fmla="*/ 1 h 121"/>
              <a:gd name="T42" fmla="*/ 130 w 152"/>
              <a:gd name="T43" fmla="*/ 3 h 121"/>
              <a:gd name="T44" fmla="*/ 130 w 152"/>
              <a:gd name="T45" fmla="*/ 42 h 121"/>
              <a:gd name="T46" fmla="*/ 151 w 152"/>
              <a:gd name="T47" fmla="*/ 59 h 121"/>
              <a:gd name="T48" fmla="*/ 152 w 152"/>
              <a:gd name="T49" fmla="*/ 61 h 121"/>
              <a:gd name="T50" fmla="*/ 151 w 152"/>
              <a:gd name="T51" fmla="*/ 64 h 121"/>
              <a:gd name="T52" fmla="*/ 130 w 152"/>
              <a:gd name="T53" fmla="*/ 70 h 121"/>
              <a:gd name="T54" fmla="*/ 130 w 152"/>
              <a:gd name="T55" fmla="*/ 115 h 121"/>
              <a:gd name="T56" fmla="*/ 128 w 152"/>
              <a:gd name="T57" fmla="*/ 120 h 121"/>
              <a:gd name="T58" fmla="*/ 124 w 152"/>
              <a:gd name="T59" fmla="*/ 121 h 121"/>
              <a:gd name="T60" fmla="*/ 88 w 152"/>
              <a:gd name="T61" fmla="*/ 121 h 121"/>
              <a:gd name="T62" fmla="*/ 88 w 152"/>
              <a:gd name="T63" fmla="*/ 85 h 121"/>
              <a:gd name="T64" fmla="*/ 64 w 152"/>
              <a:gd name="T65" fmla="*/ 85 h 121"/>
              <a:gd name="T66" fmla="*/ 64 w 152"/>
              <a:gd name="T67" fmla="*/ 121 h 121"/>
              <a:gd name="T68" fmla="*/ 27 w 152"/>
              <a:gd name="T69" fmla="*/ 121 h 121"/>
              <a:gd name="T70" fmla="*/ 23 w 152"/>
              <a:gd name="T71" fmla="*/ 120 h 121"/>
              <a:gd name="T72" fmla="*/ 21 w 152"/>
              <a:gd name="T73" fmla="*/ 115 h 121"/>
              <a:gd name="T74" fmla="*/ 21 w 152"/>
              <a:gd name="T75" fmla="*/ 70 h 121"/>
              <a:gd name="T76" fmla="*/ 21 w 152"/>
              <a:gd name="T77" fmla="*/ 70 h 121"/>
              <a:gd name="T78" fmla="*/ 21 w 152"/>
              <a:gd name="T79" fmla="*/ 69 h 121"/>
              <a:gd name="T80" fmla="*/ 76 w 152"/>
              <a:gd name="T81" fmla="*/ 25 h 121"/>
              <a:gd name="T82" fmla="*/ 130 w 152"/>
              <a:gd name="T83" fmla="*/ 69 h 121"/>
              <a:gd name="T84" fmla="*/ 130 w 152"/>
              <a:gd name="T85" fmla="*/ 7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2" h="121">
                <a:moveTo>
                  <a:pt x="151" y="64"/>
                </a:moveTo>
                <a:cubicBezTo>
                  <a:pt x="145" y="71"/>
                  <a:pt x="145" y="71"/>
                  <a:pt x="145" y="71"/>
                </a:cubicBezTo>
                <a:cubicBezTo>
                  <a:pt x="145" y="71"/>
                  <a:pt x="144" y="71"/>
                  <a:pt x="144" y="72"/>
                </a:cubicBezTo>
                <a:cubicBezTo>
                  <a:pt x="143" y="72"/>
                  <a:pt x="143" y="72"/>
                  <a:pt x="143" y="72"/>
                </a:cubicBezTo>
                <a:cubicBezTo>
                  <a:pt x="142" y="72"/>
                  <a:pt x="142" y="71"/>
                  <a:pt x="141" y="71"/>
                </a:cubicBezTo>
                <a:cubicBezTo>
                  <a:pt x="76" y="16"/>
                  <a:pt x="76" y="16"/>
                  <a:pt x="76" y="16"/>
                </a:cubicBezTo>
                <a:cubicBezTo>
                  <a:pt x="10" y="71"/>
                  <a:pt x="10" y="71"/>
                  <a:pt x="10" y="71"/>
                </a:cubicBezTo>
                <a:cubicBezTo>
                  <a:pt x="10" y="71"/>
                  <a:pt x="9" y="72"/>
                  <a:pt x="8" y="72"/>
                </a:cubicBezTo>
                <a:cubicBezTo>
                  <a:pt x="7" y="71"/>
                  <a:pt x="7" y="71"/>
                  <a:pt x="6" y="71"/>
                </a:cubicBezTo>
                <a:cubicBezTo>
                  <a:pt x="0" y="64"/>
                  <a:pt x="0" y="64"/>
                  <a:pt x="0" y="64"/>
                </a:cubicBezTo>
                <a:cubicBezTo>
                  <a:pt x="0" y="63"/>
                  <a:pt x="0" y="62"/>
                  <a:pt x="0" y="61"/>
                </a:cubicBezTo>
                <a:cubicBezTo>
                  <a:pt x="0" y="60"/>
                  <a:pt x="0" y="60"/>
                  <a:pt x="1" y="59"/>
                </a:cubicBezTo>
                <a:cubicBezTo>
                  <a:pt x="69" y="3"/>
                  <a:pt x="69" y="3"/>
                  <a:pt x="69" y="3"/>
                </a:cubicBezTo>
                <a:cubicBezTo>
                  <a:pt x="71" y="1"/>
                  <a:pt x="73" y="0"/>
                  <a:pt x="76" y="0"/>
                </a:cubicBezTo>
                <a:cubicBezTo>
                  <a:pt x="79" y="0"/>
                  <a:pt x="81" y="1"/>
                  <a:pt x="83" y="3"/>
                </a:cubicBezTo>
                <a:cubicBezTo>
                  <a:pt x="106" y="22"/>
                  <a:pt x="106" y="22"/>
                  <a:pt x="106" y="22"/>
                </a:cubicBezTo>
                <a:cubicBezTo>
                  <a:pt x="106" y="3"/>
                  <a:pt x="106" y="3"/>
                  <a:pt x="106" y="3"/>
                </a:cubicBezTo>
                <a:cubicBezTo>
                  <a:pt x="106" y="3"/>
                  <a:pt x="106" y="2"/>
                  <a:pt x="107" y="1"/>
                </a:cubicBezTo>
                <a:cubicBezTo>
                  <a:pt x="107" y="1"/>
                  <a:pt x="108" y="0"/>
                  <a:pt x="109" y="0"/>
                </a:cubicBezTo>
                <a:cubicBezTo>
                  <a:pt x="127" y="0"/>
                  <a:pt x="127" y="0"/>
                  <a:pt x="127" y="0"/>
                </a:cubicBezTo>
                <a:cubicBezTo>
                  <a:pt x="128" y="0"/>
                  <a:pt x="129" y="1"/>
                  <a:pt x="129" y="1"/>
                </a:cubicBezTo>
                <a:cubicBezTo>
                  <a:pt x="130" y="2"/>
                  <a:pt x="130" y="3"/>
                  <a:pt x="130" y="3"/>
                </a:cubicBezTo>
                <a:cubicBezTo>
                  <a:pt x="130" y="42"/>
                  <a:pt x="130" y="42"/>
                  <a:pt x="130" y="42"/>
                </a:cubicBezTo>
                <a:cubicBezTo>
                  <a:pt x="151" y="59"/>
                  <a:pt x="151" y="59"/>
                  <a:pt x="151" y="59"/>
                </a:cubicBezTo>
                <a:cubicBezTo>
                  <a:pt x="152" y="60"/>
                  <a:pt x="152" y="60"/>
                  <a:pt x="152" y="61"/>
                </a:cubicBezTo>
                <a:cubicBezTo>
                  <a:pt x="152" y="62"/>
                  <a:pt x="152" y="63"/>
                  <a:pt x="151" y="64"/>
                </a:cubicBezTo>
                <a:close/>
                <a:moveTo>
                  <a:pt x="130" y="70"/>
                </a:moveTo>
                <a:cubicBezTo>
                  <a:pt x="130" y="115"/>
                  <a:pt x="130" y="115"/>
                  <a:pt x="130" y="115"/>
                </a:cubicBezTo>
                <a:cubicBezTo>
                  <a:pt x="130" y="117"/>
                  <a:pt x="130" y="118"/>
                  <a:pt x="128" y="120"/>
                </a:cubicBezTo>
                <a:cubicBezTo>
                  <a:pt x="127" y="121"/>
                  <a:pt x="126" y="121"/>
                  <a:pt x="124" y="121"/>
                </a:cubicBezTo>
                <a:cubicBezTo>
                  <a:pt x="88" y="121"/>
                  <a:pt x="88" y="121"/>
                  <a:pt x="88" y="121"/>
                </a:cubicBezTo>
                <a:cubicBezTo>
                  <a:pt x="88" y="85"/>
                  <a:pt x="88" y="85"/>
                  <a:pt x="88" y="85"/>
                </a:cubicBezTo>
                <a:cubicBezTo>
                  <a:pt x="64" y="85"/>
                  <a:pt x="64" y="85"/>
                  <a:pt x="64" y="85"/>
                </a:cubicBezTo>
                <a:cubicBezTo>
                  <a:pt x="64" y="121"/>
                  <a:pt x="64" y="121"/>
                  <a:pt x="64" y="121"/>
                </a:cubicBezTo>
                <a:cubicBezTo>
                  <a:pt x="27" y="121"/>
                  <a:pt x="27" y="121"/>
                  <a:pt x="27" y="121"/>
                </a:cubicBezTo>
                <a:cubicBezTo>
                  <a:pt x="26" y="121"/>
                  <a:pt x="24" y="121"/>
                  <a:pt x="23" y="120"/>
                </a:cubicBezTo>
                <a:cubicBezTo>
                  <a:pt x="22" y="118"/>
                  <a:pt x="21" y="117"/>
                  <a:pt x="21" y="115"/>
                </a:cubicBezTo>
                <a:cubicBezTo>
                  <a:pt x="21" y="70"/>
                  <a:pt x="21" y="70"/>
                  <a:pt x="21" y="70"/>
                </a:cubicBezTo>
                <a:cubicBezTo>
                  <a:pt x="21" y="70"/>
                  <a:pt x="21" y="70"/>
                  <a:pt x="21" y="70"/>
                </a:cubicBezTo>
                <a:cubicBezTo>
                  <a:pt x="21" y="70"/>
                  <a:pt x="21" y="70"/>
                  <a:pt x="21" y="69"/>
                </a:cubicBezTo>
                <a:cubicBezTo>
                  <a:pt x="76" y="25"/>
                  <a:pt x="76" y="25"/>
                  <a:pt x="76" y="25"/>
                </a:cubicBezTo>
                <a:cubicBezTo>
                  <a:pt x="130" y="69"/>
                  <a:pt x="130" y="69"/>
                  <a:pt x="130" y="69"/>
                </a:cubicBezTo>
                <a:cubicBezTo>
                  <a:pt x="130" y="70"/>
                  <a:pt x="130" y="70"/>
                  <a:pt x="130" y="70"/>
                </a:cubicBezTo>
                <a:close/>
              </a:path>
            </a:pathLst>
          </a:custGeom>
          <a:solidFill>
            <a:srgbClr val="2F5597"/>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162" name="Freeform 25">
            <a:extLst>
              <a:ext uri="{FF2B5EF4-FFF2-40B4-BE49-F238E27FC236}">
                <a16:creationId xmlns:a16="http://schemas.microsoft.com/office/drawing/2014/main" id="{2FAC92B1-3B85-CA90-55C4-6B667472B260}"/>
              </a:ext>
            </a:extLst>
          </p:cNvPr>
          <p:cNvSpPr>
            <a:spLocks noEditPoints="1"/>
          </p:cNvSpPr>
          <p:nvPr/>
        </p:nvSpPr>
        <p:spPr bwMode="auto">
          <a:xfrm>
            <a:off x="1490233" y="3906568"/>
            <a:ext cx="492024" cy="430837"/>
          </a:xfrm>
          <a:custGeom>
            <a:avLst/>
            <a:gdLst>
              <a:gd name="T0" fmla="*/ 151 w 152"/>
              <a:gd name="T1" fmla="*/ 64 h 121"/>
              <a:gd name="T2" fmla="*/ 145 w 152"/>
              <a:gd name="T3" fmla="*/ 71 h 121"/>
              <a:gd name="T4" fmla="*/ 144 w 152"/>
              <a:gd name="T5" fmla="*/ 72 h 121"/>
              <a:gd name="T6" fmla="*/ 143 w 152"/>
              <a:gd name="T7" fmla="*/ 72 h 121"/>
              <a:gd name="T8" fmla="*/ 141 w 152"/>
              <a:gd name="T9" fmla="*/ 71 h 121"/>
              <a:gd name="T10" fmla="*/ 76 w 152"/>
              <a:gd name="T11" fmla="*/ 16 h 121"/>
              <a:gd name="T12" fmla="*/ 10 w 152"/>
              <a:gd name="T13" fmla="*/ 71 h 121"/>
              <a:gd name="T14" fmla="*/ 8 w 152"/>
              <a:gd name="T15" fmla="*/ 72 h 121"/>
              <a:gd name="T16" fmla="*/ 6 w 152"/>
              <a:gd name="T17" fmla="*/ 71 h 121"/>
              <a:gd name="T18" fmla="*/ 0 w 152"/>
              <a:gd name="T19" fmla="*/ 64 h 121"/>
              <a:gd name="T20" fmla="*/ 0 w 152"/>
              <a:gd name="T21" fmla="*/ 61 h 121"/>
              <a:gd name="T22" fmla="*/ 1 w 152"/>
              <a:gd name="T23" fmla="*/ 59 h 121"/>
              <a:gd name="T24" fmla="*/ 69 w 152"/>
              <a:gd name="T25" fmla="*/ 3 h 121"/>
              <a:gd name="T26" fmla="*/ 76 w 152"/>
              <a:gd name="T27" fmla="*/ 0 h 121"/>
              <a:gd name="T28" fmla="*/ 83 w 152"/>
              <a:gd name="T29" fmla="*/ 3 h 121"/>
              <a:gd name="T30" fmla="*/ 106 w 152"/>
              <a:gd name="T31" fmla="*/ 22 h 121"/>
              <a:gd name="T32" fmla="*/ 106 w 152"/>
              <a:gd name="T33" fmla="*/ 3 h 121"/>
              <a:gd name="T34" fmla="*/ 107 w 152"/>
              <a:gd name="T35" fmla="*/ 1 h 121"/>
              <a:gd name="T36" fmla="*/ 109 w 152"/>
              <a:gd name="T37" fmla="*/ 0 h 121"/>
              <a:gd name="T38" fmla="*/ 127 w 152"/>
              <a:gd name="T39" fmla="*/ 0 h 121"/>
              <a:gd name="T40" fmla="*/ 129 w 152"/>
              <a:gd name="T41" fmla="*/ 1 h 121"/>
              <a:gd name="T42" fmla="*/ 130 w 152"/>
              <a:gd name="T43" fmla="*/ 3 h 121"/>
              <a:gd name="T44" fmla="*/ 130 w 152"/>
              <a:gd name="T45" fmla="*/ 42 h 121"/>
              <a:gd name="T46" fmla="*/ 151 w 152"/>
              <a:gd name="T47" fmla="*/ 59 h 121"/>
              <a:gd name="T48" fmla="*/ 152 w 152"/>
              <a:gd name="T49" fmla="*/ 61 h 121"/>
              <a:gd name="T50" fmla="*/ 151 w 152"/>
              <a:gd name="T51" fmla="*/ 64 h 121"/>
              <a:gd name="T52" fmla="*/ 130 w 152"/>
              <a:gd name="T53" fmla="*/ 70 h 121"/>
              <a:gd name="T54" fmla="*/ 130 w 152"/>
              <a:gd name="T55" fmla="*/ 115 h 121"/>
              <a:gd name="T56" fmla="*/ 128 w 152"/>
              <a:gd name="T57" fmla="*/ 120 h 121"/>
              <a:gd name="T58" fmla="*/ 124 w 152"/>
              <a:gd name="T59" fmla="*/ 121 h 121"/>
              <a:gd name="T60" fmla="*/ 88 w 152"/>
              <a:gd name="T61" fmla="*/ 121 h 121"/>
              <a:gd name="T62" fmla="*/ 88 w 152"/>
              <a:gd name="T63" fmla="*/ 85 h 121"/>
              <a:gd name="T64" fmla="*/ 64 w 152"/>
              <a:gd name="T65" fmla="*/ 85 h 121"/>
              <a:gd name="T66" fmla="*/ 64 w 152"/>
              <a:gd name="T67" fmla="*/ 121 h 121"/>
              <a:gd name="T68" fmla="*/ 27 w 152"/>
              <a:gd name="T69" fmla="*/ 121 h 121"/>
              <a:gd name="T70" fmla="*/ 23 w 152"/>
              <a:gd name="T71" fmla="*/ 120 h 121"/>
              <a:gd name="T72" fmla="*/ 21 w 152"/>
              <a:gd name="T73" fmla="*/ 115 h 121"/>
              <a:gd name="T74" fmla="*/ 21 w 152"/>
              <a:gd name="T75" fmla="*/ 70 h 121"/>
              <a:gd name="T76" fmla="*/ 21 w 152"/>
              <a:gd name="T77" fmla="*/ 70 h 121"/>
              <a:gd name="T78" fmla="*/ 21 w 152"/>
              <a:gd name="T79" fmla="*/ 69 h 121"/>
              <a:gd name="T80" fmla="*/ 76 w 152"/>
              <a:gd name="T81" fmla="*/ 25 h 121"/>
              <a:gd name="T82" fmla="*/ 130 w 152"/>
              <a:gd name="T83" fmla="*/ 69 h 121"/>
              <a:gd name="T84" fmla="*/ 130 w 152"/>
              <a:gd name="T85" fmla="*/ 7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2" h="121">
                <a:moveTo>
                  <a:pt x="151" y="64"/>
                </a:moveTo>
                <a:cubicBezTo>
                  <a:pt x="145" y="71"/>
                  <a:pt x="145" y="71"/>
                  <a:pt x="145" y="71"/>
                </a:cubicBezTo>
                <a:cubicBezTo>
                  <a:pt x="145" y="71"/>
                  <a:pt x="144" y="71"/>
                  <a:pt x="144" y="72"/>
                </a:cubicBezTo>
                <a:cubicBezTo>
                  <a:pt x="143" y="72"/>
                  <a:pt x="143" y="72"/>
                  <a:pt x="143" y="72"/>
                </a:cubicBezTo>
                <a:cubicBezTo>
                  <a:pt x="142" y="72"/>
                  <a:pt x="142" y="71"/>
                  <a:pt x="141" y="71"/>
                </a:cubicBezTo>
                <a:cubicBezTo>
                  <a:pt x="76" y="16"/>
                  <a:pt x="76" y="16"/>
                  <a:pt x="76" y="16"/>
                </a:cubicBezTo>
                <a:cubicBezTo>
                  <a:pt x="10" y="71"/>
                  <a:pt x="10" y="71"/>
                  <a:pt x="10" y="71"/>
                </a:cubicBezTo>
                <a:cubicBezTo>
                  <a:pt x="10" y="71"/>
                  <a:pt x="9" y="72"/>
                  <a:pt x="8" y="72"/>
                </a:cubicBezTo>
                <a:cubicBezTo>
                  <a:pt x="7" y="71"/>
                  <a:pt x="7" y="71"/>
                  <a:pt x="6" y="71"/>
                </a:cubicBezTo>
                <a:cubicBezTo>
                  <a:pt x="0" y="64"/>
                  <a:pt x="0" y="64"/>
                  <a:pt x="0" y="64"/>
                </a:cubicBezTo>
                <a:cubicBezTo>
                  <a:pt x="0" y="63"/>
                  <a:pt x="0" y="62"/>
                  <a:pt x="0" y="61"/>
                </a:cubicBezTo>
                <a:cubicBezTo>
                  <a:pt x="0" y="60"/>
                  <a:pt x="0" y="60"/>
                  <a:pt x="1" y="59"/>
                </a:cubicBezTo>
                <a:cubicBezTo>
                  <a:pt x="69" y="3"/>
                  <a:pt x="69" y="3"/>
                  <a:pt x="69" y="3"/>
                </a:cubicBezTo>
                <a:cubicBezTo>
                  <a:pt x="71" y="1"/>
                  <a:pt x="73" y="0"/>
                  <a:pt x="76" y="0"/>
                </a:cubicBezTo>
                <a:cubicBezTo>
                  <a:pt x="79" y="0"/>
                  <a:pt x="81" y="1"/>
                  <a:pt x="83" y="3"/>
                </a:cubicBezTo>
                <a:cubicBezTo>
                  <a:pt x="106" y="22"/>
                  <a:pt x="106" y="22"/>
                  <a:pt x="106" y="22"/>
                </a:cubicBezTo>
                <a:cubicBezTo>
                  <a:pt x="106" y="3"/>
                  <a:pt x="106" y="3"/>
                  <a:pt x="106" y="3"/>
                </a:cubicBezTo>
                <a:cubicBezTo>
                  <a:pt x="106" y="3"/>
                  <a:pt x="106" y="2"/>
                  <a:pt x="107" y="1"/>
                </a:cubicBezTo>
                <a:cubicBezTo>
                  <a:pt x="107" y="1"/>
                  <a:pt x="108" y="0"/>
                  <a:pt x="109" y="0"/>
                </a:cubicBezTo>
                <a:cubicBezTo>
                  <a:pt x="127" y="0"/>
                  <a:pt x="127" y="0"/>
                  <a:pt x="127" y="0"/>
                </a:cubicBezTo>
                <a:cubicBezTo>
                  <a:pt x="128" y="0"/>
                  <a:pt x="129" y="1"/>
                  <a:pt x="129" y="1"/>
                </a:cubicBezTo>
                <a:cubicBezTo>
                  <a:pt x="130" y="2"/>
                  <a:pt x="130" y="3"/>
                  <a:pt x="130" y="3"/>
                </a:cubicBezTo>
                <a:cubicBezTo>
                  <a:pt x="130" y="42"/>
                  <a:pt x="130" y="42"/>
                  <a:pt x="130" y="42"/>
                </a:cubicBezTo>
                <a:cubicBezTo>
                  <a:pt x="151" y="59"/>
                  <a:pt x="151" y="59"/>
                  <a:pt x="151" y="59"/>
                </a:cubicBezTo>
                <a:cubicBezTo>
                  <a:pt x="152" y="60"/>
                  <a:pt x="152" y="60"/>
                  <a:pt x="152" y="61"/>
                </a:cubicBezTo>
                <a:cubicBezTo>
                  <a:pt x="152" y="62"/>
                  <a:pt x="152" y="63"/>
                  <a:pt x="151" y="64"/>
                </a:cubicBezTo>
                <a:close/>
                <a:moveTo>
                  <a:pt x="130" y="70"/>
                </a:moveTo>
                <a:cubicBezTo>
                  <a:pt x="130" y="115"/>
                  <a:pt x="130" y="115"/>
                  <a:pt x="130" y="115"/>
                </a:cubicBezTo>
                <a:cubicBezTo>
                  <a:pt x="130" y="117"/>
                  <a:pt x="130" y="118"/>
                  <a:pt x="128" y="120"/>
                </a:cubicBezTo>
                <a:cubicBezTo>
                  <a:pt x="127" y="121"/>
                  <a:pt x="126" y="121"/>
                  <a:pt x="124" y="121"/>
                </a:cubicBezTo>
                <a:cubicBezTo>
                  <a:pt x="88" y="121"/>
                  <a:pt x="88" y="121"/>
                  <a:pt x="88" y="121"/>
                </a:cubicBezTo>
                <a:cubicBezTo>
                  <a:pt x="88" y="85"/>
                  <a:pt x="88" y="85"/>
                  <a:pt x="88" y="85"/>
                </a:cubicBezTo>
                <a:cubicBezTo>
                  <a:pt x="64" y="85"/>
                  <a:pt x="64" y="85"/>
                  <a:pt x="64" y="85"/>
                </a:cubicBezTo>
                <a:cubicBezTo>
                  <a:pt x="64" y="121"/>
                  <a:pt x="64" y="121"/>
                  <a:pt x="64" y="121"/>
                </a:cubicBezTo>
                <a:cubicBezTo>
                  <a:pt x="27" y="121"/>
                  <a:pt x="27" y="121"/>
                  <a:pt x="27" y="121"/>
                </a:cubicBezTo>
                <a:cubicBezTo>
                  <a:pt x="26" y="121"/>
                  <a:pt x="24" y="121"/>
                  <a:pt x="23" y="120"/>
                </a:cubicBezTo>
                <a:cubicBezTo>
                  <a:pt x="22" y="118"/>
                  <a:pt x="21" y="117"/>
                  <a:pt x="21" y="115"/>
                </a:cubicBezTo>
                <a:cubicBezTo>
                  <a:pt x="21" y="70"/>
                  <a:pt x="21" y="70"/>
                  <a:pt x="21" y="70"/>
                </a:cubicBezTo>
                <a:cubicBezTo>
                  <a:pt x="21" y="70"/>
                  <a:pt x="21" y="70"/>
                  <a:pt x="21" y="70"/>
                </a:cubicBezTo>
                <a:cubicBezTo>
                  <a:pt x="21" y="70"/>
                  <a:pt x="21" y="70"/>
                  <a:pt x="21" y="69"/>
                </a:cubicBezTo>
                <a:cubicBezTo>
                  <a:pt x="76" y="25"/>
                  <a:pt x="76" y="25"/>
                  <a:pt x="76" y="25"/>
                </a:cubicBezTo>
                <a:cubicBezTo>
                  <a:pt x="130" y="69"/>
                  <a:pt x="130" y="69"/>
                  <a:pt x="130" y="69"/>
                </a:cubicBezTo>
                <a:cubicBezTo>
                  <a:pt x="130" y="70"/>
                  <a:pt x="130" y="70"/>
                  <a:pt x="130" y="70"/>
                </a:cubicBezTo>
                <a:close/>
              </a:path>
            </a:pathLst>
          </a:custGeom>
          <a:solidFill>
            <a:srgbClr val="2F5597"/>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163" name="Freeform 25">
            <a:extLst>
              <a:ext uri="{FF2B5EF4-FFF2-40B4-BE49-F238E27FC236}">
                <a16:creationId xmlns:a16="http://schemas.microsoft.com/office/drawing/2014/main" id="{640EF2C8-2719-84FF-A7BB-D5F3E79DD9D4}"/>
              </a:ext>
            </a:extLst>
          </p:cNvPr>
          <p:cNvSpPr>
            <a:spLocks noEditPoints="1"/>
          </p:cNvSpPr>
          <p:nvPr/>
        </p:nvSpPr>
        <p:spPr bwMode="auto">
          <a:xfrm>
            <a:off x="2021245" y="3906568"/>
            <a:ext cx="492024" cy="430837"/>
          </a:xfrm>
          <a:custGeom>
            <a:avLst/>
            <a:gdLst>
              <a:gd name="T0" fmla="*/ 151 w 152"/>
              <a:gd name="T1" fmla="*/ 64 h 121"/>
              <a:gd name="T2" fmla="*/ 145 w 152"/>
              <a:gd name="T3" fmla="*/ 71 h 121"/>
              <a:gd name="T4" fmla="*/ 144 w 152"/>
              <a:gd name="T5" fmla="*/ 72 h 121"/>
              <a:gd name="T6" fmla="*/ 143 w 152"/>
              <a:gd name="T7" fmla="*/ 72 h 121"/>
              <a:gd name="T8" fmla="*/ 141 w 152"/>
              <a:gd name="T9" fmla="*/ 71 h 121"/>
              <a:gd name="T10" fmla="*/ 76 w 152"/>
              <a:gd name="T11" fmla="*/ 16 h 121"/>
              <a:gd name="T12" fmla="*/ 10 w 152"/>
              <a:gd name="T13" fmla="*/ 71 h 121"/>
              <a:gd name="T14" fmla="*/ 8 w 152"/>
              <a:gd name="T15" fmla="*/ 72 h 121"/>
              <a:gd name="T16" fmla="*/ 6 w 152"/>
              <a:gd name="T17" fmla="*/ 71 h 121"/>
              <a:gd name="T18" fmla="*/ 0 w 152"/>
              <a:gd name="T19" fmla="*/ 64 h 121"/>
              <a:gd name="T20" fmla="*/ 0 w 152"/>
              <a:gd name="T21" fmla="*/ 61 h 121"/>
              <a:gd name="T22" fmla="*/ 1 w 152"/>
              <a:gd name="T23" fmla="*/ 59 h 121"/>
              <a:gd name="T24" fmla="*/ 69 w 152"/>
              <a:gd name="T25" fmla="*/ 3 h 121"/>
              <a:gd name="T26" fmla="*/ 76 w 152"/>
              <a:gd name="T27" fmla="*/ 0 h 121"/>
              <a:gd name="T28" fmla="*/ 83 w 152"/>
              <a:gd name="T29" fmla="*/ 3 h 121"/>
              <a:gd name="T30" fmla="*/ 106 w 152"/>
              <a:gd name="T31" fmla="*/ 22 h 121"/>
              <a:gd name="T32" fmla="*/ 106 w 152"/>
              <a:gd name="T33" fmla="*/ 3 h 121"/>
              <a:gd name="T34" fmla="*/ 107 w 152"/>
              <a:gd name="T35" fmla="*/ 1 h 121"/>
              <a:gd name="T36" fmla="*/ 109 w 152"/>
              <a:gd name="T37" fmla="*/ 0 h 121"/>
              <a:gd name="T38" fmla="*/ 127 w 152"/>
              <a:gd name="T39" fmla="*/ 0 h 121"/>
              <a:gd name="T40" fmla="*/ 129 w 152"/>
              <a:gd name="T41" fmla="*/ 1 h 121"/>
              <a:gd name="T42" fmla="*/ 130 w 152"/>
              <a:gd name="T43" fmla="*/ 3 h 121"/>
              <a:gd name="T44" fmla="*/ 130 w 152"/>
              <a:gd name="T45" fmla="*/ 42 h 121"/>
              <a:gd name="T46" fmla="*/ 151 w 152"/>
              <a:gd name="T47" fmla="*/ 59 h 121"/>
              <a:gd name="T48" fmla="*/ 152 w 152"/>
              <a:gd name="T49" fmla="*/ 61 h 121"/>
              <a:gd name="T50" fmla="*/ 151 w 152"/>
              <a:gd name="T51" fmla="*/ 64 h 121"/>
              <a:gd name="T52" fmla="*/ 130 w 152"/>
              <a:gd name="T53" fmla="*/ 70 h 121"/>
              <a:gd name="T54" fmla="*/ 130 w 152"/>
              <a:gd name="T55" fmla="*/ 115 h 121"/>
              <a:gd name="T56" fmla="*/ 128 w 152"/>
              <a:gd name="T57" fmla="*/ 120 h 121"/>
              <a:gd name="T58" fmla="*/ 124 w 152"/>
              <a:gd name="T59" fmla="*/ 121 h 121"/>
              <a:gd name="T60" fmla="*/ 88 w 152"/>
              <a:gd name="T61" fmla="*/ 121 h 121"/>
              <a:gd name="T62" fmla="*/ 88 w 152"/>
              <a:gd name="T63" fmla="*/ 85 h 121"/>
              <a:gd name="T64" fmla="*/ 64 w 152"/>
              <a:gd name="T65" fmla="*/ 85 h 121"/>
              <a:gd name="T66" fmla="*/ 64 w 152"/>
              <a:gd name="T67" fmla="*/ 121 h 121"/>
              <a:gd name="T68" fmla="*/ 27 w 152"/>
              <a:gd name="T69" fmla="*/ 121 h 121"/>
              <a:gd name="T70" fmla="*/ 23 w 152"/>
              <a:gd name="T71" fmla="*/ 120 h 121"/>
              <a:gd name="T72" fmla="*/ 21 w 152"/>
              <a:gd name="T73" fmla="*/ 115 h 121"/>
              <a:gd name="T74" fmla="*/ 21 w 152"/>
              <a:gd name="T75" fmla="*/ 70 h 121"/>
              <a:gd name="T76" fmla="*/ 21 w 152"/>
              <a:gd name="T77" fmla="*/ 70 h 121"/>
              <a:gd name="T78" fmla="*/ 21 w 152"/>
              <a:gd name="T79" fmla="*/ 69 h 121"/>
              <a:gd name="T80" fmla="*/ 76 w 152"/>
              <a:gd name="T81" fmla="*/ 25 h 121"/>
              <a:gd name="T82" fmla="*/ 130 w 152"/>
              <a:gd name="T83" fmla="*/ 69 h 121"/>
              <a:gd name="T84" fmla="*/ 130 w 152"/>
              <a:gd name="T85" fmla="*/ 7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2" h="121">
                <a:moveTo>
                  <a:pt x="151" y="64"/>
                </a:moveTo>
                <a:cubicBezTo>
                  <a:pt x="145" y="71"/>
                  <a:pt x="145" y="71"/>
                  <a:pt x="145" y="71"/>
                </a:cubicBezTo>
                <a:cubicBezTo>
                  <a:pt x="145" y="71"/>
                  <a:pt x="144" y="71"/>
                  <a:pt x="144" y="72"/>
                </a:cubicBezTo>
                <a:cubicBezTo>
                  <a:pt x="143" y="72"/>
                  <a:pt x="143" y="72"/>
                  <a:pt x="143" y="72"/>
                </a:cubicBezTo>
                <a:cubicBezTo>
                  <a:pt x="142" y="72"/>
                  <a:pt x="142" y="71"/>
                  <a:pt x="141" y="71"/>
                </a:cubicBezTo>
                <a:cubicBezTo>
                  <a:pt x="76" y="16"/>
                  <a:pt x="76" y="16"/>
                  <a:pt x="76" y="16"/>
                </a:cubicBezTo>
                <a:cubicBezTo>
                  <a:pt x="10" y="71"/>
                  <a:pt x="10" y="71"/>
                  <a:pt x="10" y="71"/>
                </a:cubicBezTo>
                <a:cubicBezTo>
                  <a:pt x="10" y="71"/>
                  <a:pt x="9" y="72"/>
                  <a:pt x="8" y="72"/>
                </a:cubicBezTo>
                <a:cubicBezTo>
                  <a:pt x="7" y="71"/>
                  <a:pt x="7" y="71"/>
                  <a:pt x="6" y="71"/>
                </a:cubicBezTo>
                <a:cubicBezTo>
                  <a:pt x="0" y="64"/>
                  <a:pt x="0" y="64"/>
                  <a:pt x="0" y="64"/>
                </a:cubicBezTo>
                <a:cubicBezTo>
                  <a:pt x="0" y="63"/>
                  <a:pt x="0" y="62"/>
                  <a:pt x="0" y="61"/>
                </a:cubicBezTo>
                <a:cubicBezTo>
                  <a:pt x="0" y="60"/>
                  <a:pt x="0" y="60"/>
                  <a:pt x="1" y="59"/>
                </a:cubicBezTo>
                <a:cubicBezTo>
                  <a:pt x="69" y="3"/>
                  <a:pt x="69" y="3"/>
                  <a:pt x="69" y="3"/>
                </a:cubicBezTo>
                <a:cubicBezTo>
                  <a:pt x="71" y="1"/>
                  <a:pt x="73" y="0"/>
                  <a:pt x="76" y="0"/>
                </a:cubicBezTo>
                <a:cubicBezTo>
                  <a:pt x="79" y="0"/>
                  <a:pt x="81" y="1"/>
                  <a:pt x="83" y="3"/>
                </a:cubicBezTo>
                <a:cubicBezTo>
                  <a:pt x="106" y="22"/>
                  <a:pt x="106" y="22"/>
                  <a:pt x="106" y="22"/>
                </a:cubicBezTo>
                <a:cubicBezTo>
                  <a:pt x="106" y="3"/>
                  <a:pt x="106" y="3"/>
                  <a:pt x="106" y="3"/>
                </a:cubicBezTo>
                <a:cubicBezTo>
                  <a:pt x="106" y="3"/>
                  <a:pt x="106" y="2"/>
                  <a:pt x="107" y="1"/>
                </a:cubicBezTo>
                <a:cubicBezTo>
                  <a:pt x="107" y="1"/>
                  <a:pt x="108" y="0"/>
                  <a:pt x="109" y="0"/>
                </a:cubicBezTo>
                <a:cubicBezTo>
                  <a:pt x="127" y="0"/>
                  <a:pt x="127" y="0"/>
                  <a:pt x="127" y="0"/>
                </a:cubicBezTo>
                <a:cubicBezTo>
                  <a:pt x="128" y="0"/>
                  <a:pt x="129" y="1"/>
                  <a:pt x="129" y="1"/>
                </a:cubicBezTo>
                <a:cubicBezTo>
                  <a:pt x="130" y="2"/>
                  <a:pt x="130" y="3"/>
                  <a:pt x="130" y="3"/>
                </a:cubicBezTo>
                <a:cubicBezTo>
                  <a:pt x="130" y="42"/>
                  <a:pt x="130" y="42"/>
                  <a:pt x="130" y="42"/>
                </a:cubicBezTo>
                <a:cubicBezTo>
                  <a:pt x="151" y="59"/>
                  <a:pt x="151" y="59"/>
                  <a:pt x="151" y="59"/>
                </a:cubicBezTo>
                <a:cubicBezTo>
                  <a:pt x="152" y="60"/>
                  <a:pt x="152" y="60"/>
                  <a:pt x="152" y="61"/>
                </a:cubicBezTo>
                <a:cubicBezTo>
                  <a:pt x="152" y="62"/>
                  <a:pt x="152" y="63"/>
                  <a:pt x="151" y="64"/>
                </a:cubicBezTo>
                <a:close/>
                <a:moveTo>
                  <a:pt x="130" y="70"/>
                </a:moveTo>
                <a:cubicBezTo>
                  <a:pt x="130" y="115"/>
                  <a:pt x="130" y="115"/>
                  <a:pt x="130" y="115"/>
                </a:cubicBezTo>
                <a:cubicBezTo>
                  <a:pt x="130" y="117"/>
                  <a:pt x="130" y="118"/>
                  <a:pt x="128" y="120"/>
                </a:cubicBezTo>
                <a:cubicBezTo>
                  <a:pt x="127" y="121"/>
                  <a:pt x="126" y="121"/>
                  <a:pt x="124" y="121"/>
                </a:cubicBezTo>
                <a:cubicBezTo>
                  <a:pt x="88" y="121"/>
                  <a:pt x="88" y="121"/>
                  <a:pt x="88" y="121"/>
                </a:cubicBezTo>
                <a:cubicBezTo>
                  <a:pt x="88" y="85"/>
                  <a:pt x="88" y="85"/>
                  <a:pt x="88" y="85"/>
                </a:cubicBezTo>
                <a:cubicBezTo>
                  <a:pt x="64" y="85"/>
                  <a:pt x="64" y="85"/>
                  <a:pt x="64" y="85"/>
                </a:cubicBezTo>
                <a:cubicBezTo>
                  <a:pt x="64" y="121"/>
                  <a:pt x="64" y="121"/>
                  <a:pt x="64" y="121"/>
                </a:cubicBezTo>
                <a:cubicBezTo>
                  <a:pt x="27" y="121"/>
                  <a:pt x="27" y="121"/>
                  <a:pt x="27" y="121"/>
                </a:cubicBezTo>
                <a:cubicBezTo>
                  <a:pt x="26" y="121"/>
                  <a:pt x="24" y="121"/>
                  <a:pt x="23" y="120"/>
                </a:cubicBezTo>
                <a:cubicBezTo>
                  <a:pt x="22" y="118"/>
                  <a:pt x="21" y="117"/>
                  <a:pt x="21" y="115"/>
                </a:cubicBezTo>
                <a:cubicBezTo>
                  <a:pt x="21" y="70"/>
                  <a:pt x="21" y="70"/>
                  <a:pt x="21" y="70"/>
                </a:cubicBezTo>
                <a:cubicBezTo>
                  <a:pt x="21" y="70"/>
                  <a:pt x="21" y="70"/>
                  <a:pt x="21" y="70"/>
                </a:cubicBezTo>
                <a:cubicBezTo>
                  <a:pt x="21" y="70"/>
                  <a:pt x="21" y="70"/>
                  <a:pt x="21" y="69"/>
                </a:cubicBezTo>
                <a:cubicBezTo>
                  <a:pt x="76" y="25"/>
                  <a:pt x="76" y="25"/>
                  <a:pt x="76" y="25"/>
                </a:cubicBezTo>
                <a:cubicBezTo>
                  <a:pt x="130" y="69"/>
                  <a:pt x="130" y="69"/>
                  <a:pt x="130" y="69"/>
                </a:cubicBezTo>
                <a:cubicBezTo>
                  <a:pt x="130" y="70"/>
                  <a:pt x="130" y="70"/>
                  <a:pt x="130" y="70"/>
                </a:cubicBezTo>
                <a:close/>
              </a:path>
            </a:pathLst>
          </a:custGeom>
          <a:solidFill>
            <a:srgbClr val="2F5597"/>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164" name="Freeform 25">
            <a:extLst>
              <a:ext uri="{FF2B5EF4-FFF2-40B4-BE49-F238E27FC236}">
                <a16:creationId xmlns:a16="http://schemas.microsoft.com/office/drawing/2014/main" id="{26571743-B423-5C2D-1067-52A105D3D332}"/>
              </a:ext>
            </a:extLst>
          </p:cNvPr>
          <p:cNvSpPr>
            <a:spLocks noEditPoints="1"/>
          </p:cNvSpPr>
          <p:nvPr/>
        </p:nvSpPr>
        <p:spPr bwMode="auto">
          <a:xfrm>
            <a:off x="2552257" y="3906568"/>
            <a:ext cx="492024" cy="430837"/>
          </a:xfrm>
          <a:custGeom>
            <a:avLst/>
            <a:gdLst>
              <a:gd name="T0" fmla="*/ 151 w 152"/>
              <a:gd name="T1" fmla="*/ 64 h 121"/>
              <a:gd name="T2" fmla="*/ 145 w 152"/>
              <a:gd name="T3" fmla="*/ 71 h 121"/>
              <a:gd name="T4" fmla="*/ 144 w 152"/>
              <a:gd name="T5" fmla="*/ 72 h 121"/>
              <a:gd name="T6" fmla="*/ 143 w 152"/>
              <a:gd name="T7" fmla="*/ 72 h 121"/>
              <a:gd name="T8" fmla="*/ 141 w 152"/>
              <a:gd name="T9" fmla="*/ 71 h 121"/>
              <a:gd name="T10" fmla="*/ 76 w 152"/>
              <a:gd name="T11" fmla="*/ 16 h 121"/>
              <a:gd name="T12" fmla="*/ 10 w 152"/>
              <a:gd name="T13" fmla="*/ 71 h 121"/>
              <a:gd name="T14" fmla="*/ 8 w 152"/>
              <a:gd name="T15" fmla="*/ 72 h 121"/>
              <a:gd name="T16" fmla="*/ 6 w 152"/>
              <a:gd name="T17" fmla="*/ 71 h 121"/>
              <a:gd name="T18" fmla="*/ 0 w 152"/>
              <a:gd name="T19" fmla="*/ 64 h 121"/>
              <a:gd name="T20" fmla="*/ 0 w 152"/>
              <a:gd name="T21" fmla="*/ 61 h 121"/>
              <a:gd name="T22" fmla="*/ 1 w 152"/>
              <a:gd name="T23" fmla="*/ 59 h 121"/>
              <a:gd name="T24" fmla="*/ 69 w 152"/>
              <a:gd name="T25" fmla="*/ 3 h 121"/>
              <a:gd name="T26" fmla="*/ 76 w 152"/>
              <a:gd name="T27" fmla="*/ 0 h 121"/>
              <a:gd name="T28" fmla="*/ 83 w 152"/>
              <a:gd name="T29" fmla="*/ 3 h 121"/>
              <a:gd name="T30" fmla="*/ 106 w 152"/>
              <a:gd name="T31" fmla="*/ 22 h 121"/>
              <a:gd name="T32" fmla="*/ 106 w 152"/>
              <a:gd name="T33" fmla="*/ 3 h 121"/>
              <a:gd name="T34" fmla="*/ 107 w 152"/>
              <a:gd name="T35" fmla="*/ 1 h 121"/>
              <a:gd name="T36" fmla="*/ 109 w 152"/>
              <a:gd name="T37" fmla="*/ 0 h 121"/>
              <a:gd name="T38" fmla="*/ 127 w 152"/>
              <a:gd name="T39" fmla="*/ 0 h 121"/>
              <a:gd name="T40" fmla="*/ 129 w 152"/>
              <a:gd name="T41" fmla="*/ 1 h 121"/>
              <a:gd name="T42" fmla="*/ 130 w 152"/>
              <a:gd name="T43" fmla="*/ 3 h 121"/>
              <a:gd name="T44" fmla="*/ 130 w 152"/>
              <a:gd name="T45" fmla="*/ 42 h 121"/>
              <a:gd name="T46" fmla="*/ 151 w 152"/>
              <a:gd name="T47" fmla="*/ 59 h 121"/>
              <a:gd name="T48" fmla="*/ 152 w 152"/>
              <a:gd name="T49" fmla="*/ 61 h 121"/>
              <a:gd name="T50" fmla="*/ 151 w 152"/>
              <a:gd name="T51" fmla="*/ 64 h 121"/>
              <a:gd name="T52" fmla="*/ 130 w 152"/>
              <a:gd name="T53" fmla="*/ 70 h 121"/>
              <a:gd name="T54" fmla="*/ 130 w 152"/>
              <a:gd name="T55" fmla="*/ 115 h 121"/>
              <a:gd name="T56" fmla="*/ 128 w 152"/>
              <a:gd name="T57" fmla="*/ 120 h 121"/>
              <a:gd name="T58" fmla="*/ 124 w 152"/>
              <a:gd name="T59" fmla="*/ 121 h 121"/>
              <a:gd name="T60" fmla="*/ 88 w 152"/>
              <a:gd name="T61" fmla="*/ 121 h 121"/>
              <a:gd name="T62" fmla="*/ 88 w 152"/>
              <a:gd name="T63" fmla="*/ 85 h 121"/>
              <a:gd name="T64" fmla="*/ 64 w 152"/>
              <a:gd name="T65" fmla="*/ 85 h 121"/>
              <a:gd name="T66" fmla="*/ 64 w 152"/>
              <a:gd name="T67" fmla="*/ 121 h 121"/>
              <a:gd name="T68" fmla="*/ 27 w 152"/>
              <a:gd name="T69" fmla="*/ 121 h 121"/>
              <a:gd name="T70" fmla="*/ 23 w 152"/>
              <a:gd name="T71" fmla="*/ 120 h 121"/>
              <a:gd name="T72" fmla="*/ 21 w 152"/>
              <a:gd name="T73" fmla="*/ 115 h 121"/>
              <a:gd name="T74" fmla="*/ 21 w 152"/>
              <a:gd name="T75" fmla="*/ 70 h 121"/>
              <a:gd name="T76" fmla="*/ 21 w 152"/>
              <a:gd name="T77" fmla="*/ 70 h 121"/>
              <a:gd name="T78" fmla="*/ 21 w 152"/>
              <a:gd name="T79" fmla="*/ 69 h 121"/>
              <a:gd name="T80" fmla="*/ 76 w 152"/>
              <a:gd name="T81" fmla="*/ 25 h 121"/>
              <a:gd name="T82" fmla="*/ 130 w 152"/>
              <a:gd name="T83" fmla="*/ 69 h 121"/>
              <a:gd name="T84" fmla="*/ 130 w 152"/>
              <a:gd name="T85" fmla="*/ 7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2" h="121">
                <a:moveTo>
                  <a:pt x="151" y="64"/>
                </a:moveTo>
                <a:cubicBezTo>
                  <a:pt x="145" y="71"/>
                  <a:pt x="145" y="71"/>
                  <a:pt x="145" y="71"/>
                </a:cubicBezTo>
                <a:cubicBezTo>
                  <a:pt x="145" y="71"/>
                  <a:pt x="144" y="71"/>
                  <a:pt x="144" y="72"/>
                </a:cubicBezTo>
                <a:cubicBezTo>
                  <a:pt x="143" y="72"/>
                  <a:pt x="143" y="72"/>
                  <a:pt x="143" y="72"/>
                </a:cubicBezTo>
                <a:cubicBezTo>
                  <a:pt x="142" y="72"/>
                  <a:pt x="142" y="71"/>
                  <a:pt x="141" y="71"/>
                </a:cubicBezTo>
                <a:cubicBezTo>
                  <a:pt x="76" y="16"/>
                  <a:pt x="76" y="16"/>
                  <a:pt x="76" y="16"/>
                </a:cubicBezTo>
                <a:cubicBezTo>
                  <a:pt x="10" y="71"/>
                  <a:pt x="10" y="71"/>
                  <a:pt x="10" y="71"/>
                </a:cubicBezTo>
                <a:cubicBezTo>
                  <a:pt x="10" y="71"/>
                  <a:pt x="9" y="72"/>
                  <a:pt x="8" y="72"/>
                </a:cubicBezTo>
                <a:cubicBezTo>
                  <a:pt x="7" y="71"/>
                  <a:pt x="7" y="71"/>
                  <a:pt x="6" y="71"/>
                </a:cubicBezTo>
                <a:cubicBezTo>
                  <a:pt x="0" y="64"/>
                  <a:pt x="0" y="64"/>
                  <a:pt x="0" y="64"/>
                </a:cubicBezTo>
                <a:cubicBezTo>
                  <a:pt x="0" y="63"/>
                  <a:pt x="0" y="62"/>
                  <a:pt x="0" y="61"/>
                </a:cubicBezTo>
                <a:cubicBezTo>
                  <a:pt x="0" y="60"/>
                  <a:pt x="0" y="60"/>
                  <a:pt x="1" y="59"/>
                </a:cubicBezTo>
                <a:cubicBezTo>
                  <a:pt x="69" y="3"/>
                  <a:pt x="69" y="3"/>
                  <a:pt x="69" y="3"/>
                </a:cubicBezTo>
                <a:cubicBezTo>
                  <a:pt x="71" y="1"/>
                  <a:pt x="73" y="0"/>
                  <a:pt x="76" y="0"/>
                </a:cubicBezTo>
                <a:cubicBezTo>
                  <a:pt x="79" y="0"/>
                  <a:pt x="81" y="1"/>
                  <a:pt x="83" y="3"/>
                </a:cubicBezTo>
                <a:cubicBezTo>
                  <a:pt x="106" y="22"/>
                  <a:pt x="106" y="22"/>
                  <a:pt x="106" y="22"/>
                </a:cubicBezTo>
                <a:cubicBezTo>
                  <a:pt x="106" y="3"/>
                  <a:pt x="106" y="3"/>
                  <a:pt x="106" y="3"/>
                </a:cubicBezTo>
                <a:cubicBezTo>
                  <a:pt x="106" y="3"/>
                  <a:pt x="106" y="2"/>
                  <a:pt x="107" y="1"/>
                </a:cubicBezTo>
                <a:cubicBezTo>
                  <a:pt x="107" y="1"/>
                  <a:pt x="108" y="0"/>
                  <a:pt x="109" y="0"/>
                </a:cubicBezTo>
                <a:cubicBezTo>
                  <a:pt x="127" y="0"/>
                  <a:pt x="127" y="0"/>
                  <a:pt x="127" y="0"/>
                </a:cubicBezTo>
                <a:cubicBezTo>
                  <a:pt x="128" y="0"/>
                  <a:pt x="129" y="1"/>
                  <a:pt x="129" y="1"/>
                </a:cubicBezTo>
                <a:cubicBezTo>
                  <a:pt x="130" y="2"/>
                  <a:pt x="130" y="3"/>
                  <a:pt x="130" y="3"/>
                </a:cubicBezTo>
                <a:cubicBezTo>
                  <a:pt x="130" y="42"/>
                  <a:pt x="130" y="42"/>
                  <a:pt x="130" y="42"/>
                </a:cubicBezTo>
                <a:cubicBezTo>
                  <a:pt x="151" y="59"/>
                  <a:pt x="151" y="59"/>
                  <a:pt x="151" y="59"/>
                </a:cubicBezTo>
                <a:cubicBezTo>
                  <a:pt x="152" y="60"/>
                  <a:pt x="152" y="60"/>
                  <a:pt x="152" y="61"/>
                </a:cubicBezTo>
                <a:cubicBezTo>
                  <a:pt x="152" y="62"/>
                  <a:pt x="152" y="63"/>
                  <a:pt x="151" y="64"/>
                </a:cubicBezTo>
                <a:close/>
                <a:moveTo>
                  <a:pt x="130" y="70"/>
                </a:moveTo>
                <a:cubicBezTo>
                  <a:pt x="130" y="115"/>
                  <a:pt x="130" y="115"/>
                  <a:pt x="130" y="115"/>
                </a:cubicBezTo>
                <a:cubicBezTo>
                  <a:pt x="130" y="117"/>
                  <a:pt x="130" y="118"/>
                  <a:pt x="128" y="120"/>
                </a:cubicBezTo>
                <a:cubicBezTo>
                  <a:pt x="127" y="121"/>
                  <a:pt x="126" y="121"/>
                  <a:pt x="124" y="121"/>
                </a:cubicBezTo>
                <a:cubicBezTo>
                  <a:pt x="88" y="121"/>
                  <a:pt x="88" y="121"/>
                  <a:pt x="88" y="121"/>
                </a:cubicBezTo>
                <a:cubicBezTo>
                  <a:pt x="88" y="85"/>
                  <a:pt x="88" y="85"/>
                  <a:pt x="88" y="85"/>
                </a:cubicBezTo>
                <a:cubicBezTo>
                  <a:pt x="64" y="85"/>
                  <a:pt x="64" y="85"/>
                  <a:pt x="64" y="85"/>
                </a:cubicBezTo>
                <a:cubicBezTo>
                  <a:pt x="64" y="121"/>
                  <a:pt x="64" y="121"/>
                  <a:pt x="64" y="121"/>
                </a:cubicBezTo>
                <a:cubicBezTo>
                  <a:pt x="27" y="121"/>
                  <a:pt x="27" y="121"/>
                  <a:pt x="27" y="121"/>
                </a:cubicBezTo>
                <a:cubicBezTo>
                  <a:pt x="26" y="121"/>
                  <a:pt x="24" y="121"/>
                  <a:pt x="23" y="120"/>
                </a:cubicBezTo>
                <a:cubicBezTo>
                  <a:pt x="22" y="118"/>
                  <a:pt x="21" y="117"/>
                  <a:pt x="21" y="115"/>
                </a:cubicBezTo>
                <a:cubicBezTo>
                  <a:pt x="21" y="70"/>
                  <a:pt x="21" y="70"/>
                  <a:pt x="21" y="70"/>
                </a:cubicBezTo>
                <a:cubicBezTo>
                  <a:pt x="21" y="70"/>
                  <a:pt x="21" y="70"/>
                  <a:pt x="21" y="70"/>
                </a:cubicBezTo>
                <a:cubicBezTo>
                  <a:pt x="21" y="70"/>
                  <a:pt x="21" y="70"/>
                  <a:pt x="21" y="69"/>
                </a:cubicBezTo>
                <a:cubicBezTo>
                  <a:pt x="76" y="25"/>
                  <a:pt x="76" y="25"/>
                  <a:pt x="76" y="25"/>
                </a:cubicBezTo>
                <a:cubicBezTo>
                  <a:pt x="130" y="69"/>
                  <a:pt x="130" y="69"/>
                  <a:pt x="130" y="69"/>
                </a:cubicBezTo>
                <a:cubicBezTo>
                  <a:pt x="130" y="70"/>
                  <a:pt x="130" y="70"/>
                  <a:pt x="130" y="70"/>
                </a:cubicBezTo>
                <a:close/>
              </a:path>
            </a:pathLst>
          </a:custGeom>
          <a:solidFill>
            <a:schemeClr val="bg1">
              <a:lumMod val="85000"/>
            </a:schemeClr>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165" name="Freeform 25">
            <a:extLst>
              <a:ext uri="{FF2B5EF4-FFF2-40B4-BE49-F238E27FC236}">
                <a16:creationId xmlns:a16="http://schemas.microsoft.com/office/drawing/2014/main" id="{F44626C1-5F02-6919-9388-31A24D06FD84}"/>
              </a:ext>
            </a:extLst>
          </p:cNvPr>
          <p:cNvSpPr>
            <a:spLocks noEditPoints="1"/>
          </p:cNvSpPr>
          <p:nvPr/>
        </p:nvSpPr>
        <p:spPr bwMode="auto">
          <a:xfrm>
            <a:off x="3086899" y="3908458"/>
            <a:ext cx="492024" cy="430837"/>
          </a:xfrm>
          <a:custGeom>
            <a:avLst/>
            <a:gdLst>
              <a:gd name="T0" fmla="*/ 151 w 152"/>
              <a:gd name="T1" fmla="*/ 64 h 121"/>
              <a:gd name="T2" fmla="*/ 145 w 152"/>
              <a:gd name="T3" fmla="*/ 71 h 121"/>
              <a:gd name="T4" fmla="*/ 144 w 152"/>
              <a:gd name="T5" fmla="*/ 72 h 121"/>
              <a:gd name="T6" fmla="*/ 143 w 152"/>
              <a:gd name="T7" fmla="*/ 72 h 121"/>
              <a:gd name="T8" fmla="*/ 141 w 152"/>
              <a:gd name="T9" fmla="*/ 71 h 121"/>
              <a:gd name="T10" fmla="*/ 76 w 152"/>
              <a:gd name="T11" fmla="*/ 16 h 121"/>
              <a:gd name="T12" fmla="*/ 10 w 152"/>
              <a:gd name="T13" fmla="*/ 71 h 121"/>
              <a:gd name="T14" fmla="*/ 8 w 152"/>
              <a:gd name="T15" fmla="*/ 72 h 121"/>
              <a:gd name="T16" fmla="*/ 6 w 152"/>
              <a:gd name="T17" fmla="*/ 71 h 121"/>
              <a:gd name="T18" fmla="*/ 0 w 152"/>
              <a:gd name="T19" fmla="*/ 64 h 121"/>
              <a:gd name="T20" fmla="*/ 0 w 152"/>
              <a:gd name="T21" fmla="*/ 61 h 121"/>
              <a:gd name="T22" fmla="*/ 1 w 152"/>
              <a:gd name="T23" fmla="*/ 59 h 121"/>
              <a:gd name="T24" fmla="*/ 69 w 152"/>
              <a:gd name="T25" fmla="*/ 3 h 121"/>
              <a:gd name="T26" fmla="*/ 76 w 152"/>
              <a:gd name="T27" fmla="*/ 0 h 121"/>
              <a:gd name="T28" fmla="*/ 83 w 152"/>
              <a:gd name="T29" fmla="*/ 3 h 121"/>
              <a:gd name="T30" fmla="*/ 106 w 152"/>
              <a:gd name="T31" fmla="*/ 22 h 121"/>
              <a:gd name="T32" fmla="*/ 106 w 152"/>
              <a:gd name="T33" fmla="*/ 3 h 121"/>
              <a:gd name="T34" fmla="*/ 107 w 152"/>
              <a:gd name="T35" fmla="*/ 1 h 121"/>
              <a:gd name="T36" fmla="*/ 109 w 152"/>
              <a:gd name="T37" fmla="*/ 0 h 121"/>
              <a:gd name="T38" fmla="*/ 127 w 152"/>
              <a:gd name="T39" fmla="*/ 0 h 121"/>
              <a:gd name="T40" fmla="*/ 129 w 152"/>
              <a:gd name="T41" fmla="*/ 1 h 121"/>
              <a:gd name="T42" fmla="*/ 130 w 152"/>
              <a:gd name="T43" fmla="*/ 3 h 121"/>
              <a:gd name="T44" fmla="*/ 130 w 152"/>
              <a:gd name="T45" fmla="*/ 42 h 121"/>
              <a:gd name="T46" fmla="*/ 151 w 152"/>
              <a:gd name="T47" fmla="*/ 59 h 121"/>
              <a:gd name="T48" fmla="*/ 152 w 152"/>
              <a:gd name="T49" fmla="*/ 61 h 121"/>
              <a:gd name="T50" fmla="*/ 151 w 152"/>
              <a:gd name="T51" fmla="*/ 64 h 121"/>
              <a:gd name="T52" fmla="*/ 130 w 152"/>
              <a:gd name="T53" fmla="*/ 70 h 121"/>
              <a:gd name="T54" fmla="*/ 130 w 152"/>
              <a:gd name="T55" fmla="*/ 115 h 121"/>
              <a:gd name="T56" fmla="*/ 128 w 152"/>
              <a:gd name="T57" fmla="*/ 120 h 121"/>
              <a:gd name="T58" fmla="*/ 124 w 152"/>
              <a:gd name="T59" fmla="*/ 121 h 121"/>
              <a:gd name="T60" fmla="*/ 88 w 152"/>
              <a:gd name="T61" fmla="*/ 121 h 121"/>
              <a:gd name="T62" fmla="*/ 88 w 152"/>
              <a:gd name="T63" fmla="*/ 85 h 121"/>
              <a:gd name="T64" fmla="*/ 64 w 152"/>
              <a:gd name="T65" fmla="*/ 85 h 121"/>
              <a:gd name="T66" fmla="*/ 64 w 152"/>
              <a:gd name="T67" fmla="*/ 121 h 121"/>
              <a:gd name="T68" fmla="*/ 27 w 152"/>
              <a:gd name="T69" fmla="*/ 121 h 121"/>
              <a:gd name="T70" fmla="*/ 23 w 152"/>
              <a:gd name="T71" fmla="*/ 120 h 121"/>
              <a:gd name="T72" fmla="*/ 21 w 152"/>
              <a:gd name="T73" fmla="*/ 115 h 121"/>
              <a:gd name="T74" fmla="*/ 21 w 152"/>
              <a:gd name="T75" fmla="*/ 70 h 121"/>
              <a:gd name="T76" fmla="*/ 21 w 152"/>
              <a:gd name="T77" fmla="*/ 70 h 121"/>
              <a:gd name="T78" fmla="*/ 21 w 152"/>
              <a:gd name="T79" fmla="*/ 69 h 121"/>
              <a:gd name="T80" fmla="*/ 76 w 152"/>
              <a:gd name="T81" fmla="*/ 25 h 121"/>
              <a:gd name="T82" fmla="*/ 130 w 152"/>
              <a:gd name="T83" fmla="*/ 69 h 121"/>
              <a:gd name="T84" fmla="*/ 130 w 152"/>
              <a:gd name="T85" fmla="*/ 7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2" h="121">
                <a:moveTo>
                  <a:pt x="151" y="64"/>
                </a:moveTo>
                <a:cubicBezTo>
                  <a:pt x="145" y="71"/>
                  <a:pt x="145" y="71"/>
                  <a:pt x="145" y="71"/>
                </a:cubicBezTo>
                <a:cubicBezTo>
                  <a:pt x="145" y="71"/>
                  <a:pt x="144" y="71"/>
                  <a:pt x="144" y="72"/>
                </a:cubicBezTo>
                <a:cubicBezTo>
                  <a:pt x="143" y="72"/>
                  <a:pt x="143" y="72"/>
                  <a:pt x="143" y="72"/>
                </a:cubicBezTo>
                <a:cubicBezTo>
                  <a:pt x="142" y="72"/>
                  <a:pt x="142" y="71"/>
                  <a:pt x="141" y="71"/>
                </a:cubicBezTo>
                <a:cubicBezTo>
                  <a:pt x="76" y="16"/>
                  <a:pt x="76" y="16"/>
                  <a:pt x="76" y="16"/>
                </a:cubicBezTo>
                <a:cubicBezTo>
                  <a:pt x="10" y="71"/>
                  <a:pt x="10" y="71"/>
                  <a:pt x="10" y="71"/>
                </a:cubicBezTo>
                <a:cubicBezTo>
                  <a:pt x="10" y="71"/>
                  <a:pt x="9" y="72"/>
                  <a:pt x="8" y="72"/>
                </a:cubicBezTo>
                <a:cubicBezTo>
                  <a:pt x="7" y="71"/>
                  <a:pt x="7" y="71"/>
                  <a:pt x="6" y="71"/>
                </a:cubicBezTo>
                <a:cubicBezTo>
                  <a:pt x="0" y="64"/>
                  <a:pt x="0" y="64"/>
                  <a:pt x="0" y="64"/>
                </a:cubicBezTo>
                <a:cubicBezTo>
                  <a:pt x="0" y="63"/>
                  <a:pt x="0" y="62"/>
                  <a:pt x="0" y="61"/>
                </a:cubicBezTo>
                <a:cubicBezTo>
                  <a:pt x="0" y="60"/>
                  <a:pt x="0" y="60"/>
                  <a:pt x="1" y="59"/>
                </a:cubicBezTo>
                <a:cubicBezTo>
                  <a:pt x="69" y="3"/>
                  <a:pt x="69" y="3"/>
                  <a:pt x="69" y="3"/>
                </a:cubicBezTo>
                <a:cubicBezTo>
                  <a:pt x="71" y="1"/>
                  <a:pt x="73" y="0"/>
                  <a:pt x="76" y="0"/>
                </a:cubicBezTo>
                <a:cubicBezTo>
                  <a:pt x="79" y="0"/>
                  <a:pt x="81" y="1"/>
                  <a:pt x="83" y="3"/>
                </a:cubicBezTo>
                <a:cubicBezTo>
                  <a:pt x="106" y="22"/>
                  <a:pt x="106" y="22"/>
                  <a:pt x="106" y="22"/>
                </a:cubicBezTo>
                <a:cubicBezTo>
                  <a:pt x="106" y="3"/>
                  <a:pt x="106" y="3"/>
                  <a:pt x="106" y="3"/>
                </a:cubicBezTo>
                <a:cubicBezTo>
                  <a:pt x="106" y="3"/>
                  <a:pt x="106" y="2"/>
                  <a:pt x="107" y="1"/>
                </a:cubicBezTo>
                <a:cubicBezTo>
                  <a:pt x="107" y="1"/>
                  <a:pt x="108" y="0"/>
                  <a:pt x="109" y="0"/>
                </a:cubicBezTo>
                <a:cubicBezTo>
                  <a:pt x="127" y="0"/>
                  <a:pt x="127" y="0"/>
                  <a:pt x="127" y="0"/>
                </a:cubicBezTo>
                <a:cubicBezTo>
                  <a:pt x="128" y="0"/>
                  <a:pt x="129" y="1"/>
                  <a:pt x="129" y="1"/>
                </a:cubicBezTo>
                <a:cubicBezTo>
                  <a:pt x="130" y="2"/>
                  <a:pt x="130" y="3"/>
                  <a:pt x="130" y="3"/>
                </a:cubicBezTo>
                <a:cubicBezTo>
                  <a:pt x="130" y="42"/>
                  <a:pt x="130" y="42"/>
                  <a:pt x="130" y="42"/>
                </a:cubicBezTo>
                <a:cubicBezTo>
                  <a:pt x="151" y="59"/>
                  <a:pt x="151" y="59"/>
                  <a:pt x="151" y="59"/>
                </a:cubicBezTo>
                <a:cubicBezTo>
                  <a:pt x="152" y="60"/>
                  <a:pt x="152" y="60"/>
                  <a:pt x="152" y="61"/>
                </a:cubicBezTo>
                <a:cubicBezTo>
                  <a:pt x="152" y="62"/>
                  <a:pt x="152" y="63"/>
                  <a:pt x="151" y="64"/>
                </a:cubicBezTo>
                <a:close/>
                <a:moveTo>
                  <a:pt x="130" y="70"/>
                </a:moveTo>
                <a:cubicBezTo>
                  <a:pt x="130" y="115"/>
                  <a:pt x="130" y="115"/>
                  <a:pt x="130" y="115"/>
                </a:cubicBezTo>
                <a:cubicBezTo>
                  <a:pt x="130" y="117"/>
                  <a:pt x="130" y="118"/>
                  <a:pt x="128" y="120"/>
                </a:cubicBezTo>
                <a:cubicBezTo>
                  <a:pt x="127" y="121"/>
                  <a:pt x="126" y="121"/>
                  <a:pt x="124" y="121"/>
                </a:cubicBezTo>
                <a:cubicBezTo>
                  <a:pt x="88" y="121"/>
                  <a:pt x="88" y="121"/>
                  <a:pt x="88" y="121"/>
                </a:cubicBezTo>
                <a:cubicBezTo>
                  <a:pt x="88" y="85"/>
                  <a:pt x="88" y="85"/>
                  <a:pt x="88" y="85"/>
                </a:cubicBezTo>
                <a:cubicBezTo>
                  <a:pt x="64" y="85"/>
                  <a:pt x="64" y="85"/>
                  <a:pt x="64" y="85"/>
                </a:cubicBezTo>
                <a:cubicBezTo>
                  <a:pt x="64" y="121"/>
                  <a:pt x="64" y="121"/>
                  <a:pt x="64" y="121"/>
                </a:cubicBezTo>
                <a:cubicBezTo>
                  <a:pt x="27" y="121"/>
                  <a:pt x="27" y="121"/>
                  <a:pt x="27" y="121"/>
                </a:cubicBezTo>
                <a:cubicBezTo>
                  <a:pt x="26" y="121"/>
                  <a:pt x="24" y="121"/>
                  <a:pt x="23" y="120"/>
                </a:cubicBezTo>
                <a:cubicBezTo>
                  <a:pt x="22" y="118"/>
                  <a:pt x="21" y="117"/>
                  <a:pt x="21" y="115"/>
                </a:cubicBezTo>
                <a:cubicBezTo>
                  <a:pt x="21" y="70"/>
                  <a:pt x="21" y="70"/>
                  <a:pt x="21" y="70"/>
                </a:cubicBezTo>
                <a:cubicBezTo>
                  <a:pt x="21" y="70"/>
                  <a:pt x="21" y="70"/>
                  <a:pt x="21" y="70"/>
                </a:cubicBezTo>
                <a:cubicBezTo>
                  <a:pt x="21" y="70"/>
                  <a:pt x="21" y="70"/>
                  <a:pt x="21" y="69"/>
                </a:cubicBezTo>
                <a:cubicBezTo>
                  <a:pt x="76" y="25"/>
                  <a:pt x="76" y="25"/>
                  <a:pt x="76" y="25"/>
                </a:cubicBezTo>
                <a:cubicBezTo>
                  <a:pt x="130" y="69"/>
                  <a:pt x="130" y="69"/>
                  <a:pt x="130" y="69"/>
                </a:cubicBezTo>
                <a:cubicBezTo>
                  <a:pt x="130" y="70"/>
                  <a:pt x="130" y="70"/>
                  <a:pt x="130" y="70"/>
                </a:cubicBezTo>
                <a:close/>
              </a:path>
            </a:pathLst>
          </a:custGeom>
          <a:solidFill>
            <a:schemeClr val="bg1">
              <a:lumMod val="85000"/>
            </a:schemeClr>
          </a:solidFill>
          <a:ln>
            <a:noFill/>
          </a:ln>
        </p:spPr>
        <p:txBody>
          <a:bodyPr vert="horz" wrap="square" lIns="121888" tIns="60944" rIns="121888" bIns="60944" numCol="1" anchor="t" anchorCtr="0" compatLnSpc="1">
            <a:prstTxWarp prst="textNoShape">
              <a:avLst/>
            </a:prstTxWarp>
          </a:bodyPr>
          <a:lstStyle/>
          <a:p>
            <a:endParaRPr lang="en-US" sz="3066"/>
          </a:p>
        </p:txBody>
      </p:sp>
      <p:grpSp>
        <p:nvGrpSpPr>
          <p:cNvPr id="166" name="Group 165">
            <a:extLst>
              <a:ext uri="{FF2B5EF4-FFF2-40B4-BE49-F238E27FC236}">
                <a16:creationId xmlns:a16="http://schemas.microsoft.com/office/drawing/2014/main" id="{4EAC6B86-B0D9-AD43-82FF-FFF3F232A68C}"/>
              </a:ext>
            </a:extLst>
          </p:cNvPr>
          <p:cNvGrpSpPr>
            <a:grpSpLocks/>
          </p:cNvGrpSpPr>
          <p:nvPr/>
        </p:nvGrpSpPr>
        <p:grpSpPr bwMode="auto">
          <a:xfrm>
            <a:off x="1017876" y="2953772"/>
            <a:ext cx="423592" cy="573045"/>
            <a:chOff x="398463" y="2662238"/>
            <a:chExt cx="612775" cy="2065338"/>
          </a:xfrm>
          <a:solidFill>
            <a:schemeClr val="bg1"/>
          </a:solidFill>
        </p:grpSpPr>
        <p:sp>
          <p:nvSpPr>
            <p:cNvPr id="167" name="Freeform 87">
              <a:extLst>
                <a:ext uri="{FF2B5EF4-FFF2-40B4-BE49-F238E27FC236}">
                  <a16:creationId xmlns:a16="http://schemas.microsoft.com/office/drawing/2014/main" id="{36B588C8-A10E-64A6-2B76-D763588BF3C5}"/>
                </a:ext>
              </a:extLst>
            </p:cNvPr>
            <p:cNvSpPr>
              <a:spLocks/>
            </p:cNvSpPr>
            <p:nvPr/>
          </p:nvSpPr>
          <p:spPr bwMode="auto">
            <a:xfrm>
              <a:off x="398463" y="2662238"/>
              <a:ext cx="612775" cy="2065338"/>
            </a:xfrm>
            <a:custGeom>
              <a:avLst/>
              <a:gdLst>
                <a:gd name="T0" fmla="*/ 342 w 386"/>
                <a:gd name="T1" fmla="*/ 168 h 1301"/>
                <a:gd name="T2" fmla="*/ 342 w 386"/>
                <a:gd name="T3" fmla="*/ 82 h 1301"/>
                <a:gd name="T4" fmla="*/ 306 w 386"/>
                <a:gd name="T5" fmla="*/ 82 h 1301"/>
                <a:gd name="T6" fmla="*/ 306 w 386"/>
                <a:gd name="T7" fmla="*/ 0 h 1301"/>
                <a:gd name="T8" fmla="*/ 71 w 386"/>
                <a:gd name="T9" fmla="*/ 0 h 1301"/>
                <a:gd name="T10" fmla="*/ 71 w 386"/>
                <a:gd name="T11" fmla="*/ 82 h 1301"/>
                <a:gd name="T12" fmla="*/ 35 w 386"/>
                <a:gd name="T13" fmla="*/ 82 h 1301"/>
                <a:gd name="T14" fmla="*/ 35 w 386"/>
                <a:gd name="T15" fmla="*/ 168 h 1301"/>
                <a:gd name="T16" fmla="*/ 0 w 386"/>
                <a:gd name="T17" fmla="*/ 168 h 1301"/>
                <a:gd name="T18" fmla="*/ 0 w 386"/>
                <a:gd name="T19" fmla="*/ 1301 h 1301"/>
                <a:gd name="T20" fmla="*/ 386 w 386"/>
                <a:gd name="T21" fmla="*/ 1301 h 1301"/>
                <a:gd name="T22" fmla="*/ 386 w 386"/>
                <a:gd name="T23" fmla="*/ 168 h 1301"/>
                <a:gd name="T24" fmla="*/ 342 w 386"/>
                <a:gd name="T25" fmla="*/ 168 h 1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6" h="1301">
                  <a:moveTo>
                    <a:pt x="342" y="168"/>
                  </a:moveTo>
                  <a:lnTo>
                    <a:pt x="342" y="82"/>
                  </a:lnTo>
                  <a:lnTo>
                    <a:pt x="306" y="82"/>
                  </a:lnTo>
                  <a:lnTo>
                    <a:pt x="306" y="0"/>
                  </a:lnTo>
                  <a:lnTo>
                    <a:pt x="71" y="0"/>
                  </a:lnTo>
                  <a:lnTo>
                    <a:pt x="71" y="82"/>
                  </a:lnTo>
                  <a:lnTo>
                    <a:pt x="35" y="82"/>
                  </a:lnTo>
                  <a:lnTo>
                    <a:pt x="35" y="168"/>
                  </a:lnTo>
                  <a:lnTo>
                    <a:pt x="0" y="168"/>
                  </a:lnTo>
                  <a:lnTo>
                    <a:pt x="0" y="1301"/>
                  </a:lnTo>
                  <a:lnTo>
                    <a:pt x="386" y="1301"/>
                  </a:lnTo>
                  <a:lnTo>
                    <a:pt x="386" y="168"/>
                  </a:lnTo>
                  <a:lnTo>
                    <a:pt x="342" y="168"/>
                  </a:lnTo>
                  <a:close/>
                </a:path>
              </a:pathLst>
            </a:custGeom>
            <a:solidFill>
              <a:srgbClr val="2F5597"/>
            </a:solidFill>
            <a:ln>
              <a:noFill/>
            </a:ln>
          </p:spPr>
          <p:txBody>
            <a:bodyPr/>
            <a:lstStyle/>
            <a:p>
              <a:pPr eaLnBrk="1" fontAlgn="auto" hangingPunct="1">
                <a:spcBef>
                  <a:spcPts val="0"/>
                </a:spcBef>
                <a:spcAft>
                  <a:spcPts val="0"/>
                </a:spcAft>
                <a:defRPr/>
              </a:pPr>
              <a:endParaRPr lang="en-US">
                <a:latin typeface="+mn-lt"/>
              </a:endParaRPr>
            </a:p>
          </p:txBody>
        </p:sp>
        <p:sp>
          <p:nvSpPr>
            <p:cNvPr id="168" name="Rectangle 88">
              <a:extLst>
                <a:ext uri="{FF2B5EF4-FFF2-40B4-BE49-F238E27FC236}">
                  <a16:creationId xmlns:a16="http://schemas.microsoft.com/office/drawing/2014/main" id="{0DD99A40-9FDA-DD11-A927-37CB0CC6A127}"/>
                </a:ext>
              </a:extLst>
            </p:cNvPr>
            <p:cNvSpPr>
              <a:spLocks noChangeArrowheads="1"/>
            </p:cNvSpPr>
            <p:nvPr/>
          </p:nvSpPr>
          <p:spPr bwMode="auto">
            <a:xfrm>
              <a:off x="482600"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69" name="Rectangle 89">
              <a:extLst>
                <a:ext uri="{FF2B5EF4-FFF2-40B4-BE49-F238E27FC236}">
                  <a16:creationId xmlns:a16="http://schemas.microsoft.com/office/drawing/2014/main" id="{3CED4504-41C9-52CF-A28A-D0D0381C92A6}"/>
                </a:ext>
              </a:extLst>
            </p:cNvPr>
            <p:cNvSpPr>
              <a:spLocks noChangeArrowheads="1"/>
            </p:cNvSpPr>
            <p:nvPr/>
          </p:nvSpPr>
          <p:spPr bwMode="auto">
            <a:xfrm>
              <a:off x="601663" y="3027363"/>
              <a:ext cx="74612"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70" name="Rectangle 90">
              <a:extLst>
                <a:ext uri="{FF2B5EF4-FFF2-40B4-BE49-F238E27FC236}">
                  <a16:creationId xmlns:a16="http://schemas.microsoft.com/office/drawing/2014/main" id="{131446DC-3778-1B91-EEF5-7BE2C7A74104}"/>
                </a:ext>
              </a:extLst>
            </p:cNvPr>
            <p:cNvSpPr>
              <a:spLocks noChangeArrowheads="1"/>
            </p:cNvSpPr>
            <p:nvPr/>
          </p:nvSpPr>
          <p:spPr bwMode="auto">
            <a:xfrm>
              <a:off x="719138"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71" name="Rectangle 91">
              <a:extLst>
                <a:ext uri="{FF2B5EF4-FFF2-40B4-BE49-F238E27FC236}">
                  <a16:creationId xmlns:a16="http://schemas.microsoft.com/office/drawing/2014/main" id="{B95A5539-1D8B-7AF5-1C03-372B3008CFBA}"/>
                </a:ext>
              </a:extLst>
            </p:cNvPr>
            <p:cNvSpPr>
              <a:spLocks noChangeArrowheads="1"/>
            </p:cNvSpPr>
            <p:nvPr/>
          </p:nvSpPr>
          <p:spPr bwMode="auto">
            <a:xfrm>
              <a:off x="838200" y="3027363"/>
              <a:ext cx="74613"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72" name="Rectangle 92">
              <a:extLst>
                <a:ext uri="{FF2B5EF4-FFF2-40B4-BE49-F238E27FC236}">
                  <a16:creationId xmlns:a16="http://schemas.microsoft.com/office/drawing/2014/main" id="{161A33DA-0F9D-626B-5774-9567D9886F9F}"/>
                </a:ext>
              </a:extLst>
            </p:cNvPr>
            <p:cNvSpPr>
              <a:spLocks noChangeArrowheads="1"/>
            </p:cNvSpPr>
            <p:nvPr/>
          </p:nvSpPr>
          <p:spPr bwMode="auto">
            <a:xfrm>
              <a:off x="482600"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73" name="Rectangle 93">
              <a:extLst>
                <a:ext uri="{FF2B5EF4-FFF2-40B4-BE49-F238E27FC236}">
                  <a16:creationId xmlns:a16="http://schemas.microsoft.com/office/drawing/2014/main" id="{A1AF6EF2-84B4-3A43-1183-E4BE8DA1A0D2}"/>
                </a:ext>
              </a:extLst>
            </p:cNvPr>
            <p:cNvSpPr>
              <a:spLocks noChangeArrowheads="1"/>
            </p:cNvSpPr>
            <p:nvPr/>
          </p:nvSpPr>
          <p:spPr bwMode="auto">
            <a:xfrm>
              <a:off x="601663" y="32575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74" name="Rectangle 94">
              <a:extLst>
                <a:ext uri="{FF2B5EF4-FFF2-40B4-BE49-F238E27FC236}">
                  <a16:creationId xmlns:a16="http://schemas.microsoft.com/office/drawing/2014/main" id="{B8C88635-C15D-2C3B-800A-963F3D39EF24}"/>
                </a:ext>
              </a:extLst>
            </p:cNvPr>
            <p:cNvSpPr>
              <a:spLocks noChangeArrowheads="1"/>
            </p:cNvSpPr>
            <p:nvPr/>
          </p:nvSpPr>
          <p:spPr bwMode="auto">
            <a:xfrm>
              <a:off x="719138"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75" name="Rectangle 95">
              <a:extLst>
                <a:ext uri="{FF2B5EF4-FFF2-40B4-BE49-F238E27FC236}">
                  <a16:creationId xmlns:a16="http://schemas.microsoft.com/office/drawing/2014/main" id="{2738AABE-CDE7-6040-34D6-2F3491D2DFE2}"/>
                </a:ext>
              </a:extLst>
            </p:cNvPr>
            <p:cNvSpPr>
              <a:spLocks noChangeArrowheads="1"/>
            </p:cNvSpPr>
            <p:nvPr/>
          </p:nvSpPr>
          <p:spPr bwMode="auto">
            <a:xfrm>
              <a:off x="838200" y="32575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76" name="Rectangle 96">
              <a:extLst>
                <a:ext uri="{FF2B5EF4-FFF2-40B4-BE49-F238E27FC236}">
                  <a16:creationId xmlns:a16="http://schemas.microsoft.com/office/drawing/2014/main" id="{ED33DEAC-F990-772B-DC23-FDAC1A02AF5F}"/>
                </a:ext>
              </a:extLst>
            </p:cNvPr>
            <p:cNvSpPr>
              <a:spLocks noChangeArrowheads="1"/>
            </p:cNvSpPr>
            <p:nvPr/>
          </p:nvSpPr>
          <p:spPr bwMode="auto">
            <a:xfrm>
              <a:off x="482600"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77" name="Rectangle 97">
              <a:extLst>
                <a:ext uri="{FF2B5EF4-FFF2-40B4-BE49-F238E27FC236}">
                  <a16:creationId xmlns:a16="http://schemas.microsoft.com/office/drawing/2014/main" id="{4513B8EF-2C46-6B9D-706E-2FE18F9389E3}"/>
                </a:ext>
              </a:extLst>
            </p:cNvPr>
            <p:cNvSpPr>
              <a:spLocks noChangeArrowheads="1"/>
            </p:cNvSpPr>
            <p:nvPr/>
          </p:nvSpPr>
          <p:spPr bwMode="auto">
            <a:xfrm>
              <a:off x="601663" y="34861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78" name="Rectangle 98">
              <a:extLst>
                <a:ext uri="{FF2B5EF4-FFF2-40B4-BE49-F238E27FC236}">
                  <a16:creationId xmlns:a16="http://schemas.microsoft.com/office/drawing/2014/main" id="{8F5EC63C-21EB-842A-2319-506E2F941AA3}"/>
                </a:ext>
              </a:extLst>
            </p:cNvPr>
            <p:cNvSpPr>
              <a:spLocks noChangeArrowheads="1"/>
            </p:cNvSpPr>
            <p:nvPr/>
          </p:nvSpPr>
          <p:spPr bwMode="auto">
            <a:xfrm>
              <a:off x="719138"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79" name="Rectangle 99">
              <a:extLst>
                <a:ext uri="{FF2B5EF4-FFF2-40B4-BE49-F238E27FC236}">
                  <a16:creationId xmlns:a16="http://schemas.microsoft.com/office/drawing/2014/main" id="{EF49C767-82B5-5C3A-0939-DA200732817A}"/>
                </a:ext>
              </a:extLst>
            </p:cNvPr>
            <p:cNvSpPr>
              <a:spLocks noChangeArrowheads="1"/>
            </p:cNvSpPr>
            <p:nvPr/>
          </p:nvSpPr>
          <p:spPr bwMode="auto">
            <a:xfrm>
              <a:off x="838200" y="34861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80" name="Rectangle 100">
              <a:extLst>
                <a:ext uri="{FF2B5EF4-FFF2-40B4-BE49-F238E27FC236}">
                  <a16:creationId xmlns:a16="http://schemas.microsoft.com/office/drawing/2014/main" id="{5091B350-5060-A33D-64B8-9188C56DE91B}"/>
                </a:ext>
              </a:extLst>
            </p:cNvPr>
            <p:cNvSpPr>
              <a:spLocks noChangeArrowheads="1"/>
            </p:cNvSpPr>
            <p:nvPr/>
          </p:nvSpPr>
          <p:spPr bwMode="auto">
            <a:xfrm>
              <a:off x="482600"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81" name="Rectangle 101">
              <a:extLst>
                <a:ext uri="{FF2B5EF4-FFF2-40B4-BE49-F238E27FC236}">
                  <a16:creationId xmlns:a16="http://schemas.microsoft.com/office/drawing/2014/main" id="{A4083A1C-2EEF-8BBF-3F96-6784B7030C56}"/>
                </a:ext>
              </a:extLst>
            </p:cNvPr>
            <p:cNvSpPr>
              <a:spLocks noChangeArrowheads="1"/>
            </p:cNvSpPr>
            <p:nvPr/>
          </p:nvSpPr>
          <p:spPr bwMode="auto">
            <a:xfrm>
              <a:off x="601663" y="3713163"/>
              <a:ext cx="74612"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82" name="Rectangle 102">
              <a:extLst>
                <a:ext uri="{FF2B5EF4-FFF2-40B4-BE49-F238E27FC236}">
                  <a16:creationId xmlns:a16="http://schemas.microsoft.com/office/drawing/2014/main" id="{DB0D81B7-299B-7FF7-086F-69D14A860519}"/>
                </a:ext>
              </a:extLst>
            </p:cNvPr>
            <p:cNvSpPr>
              <a:spLocks noChangeArrowheads="1"/>
            </p:cNvSpPr>
            <p:nvPr/>
          </p:nvSpPr>
          <p:spPr bwMode="auto">
            <a:xfrm>
              <a:off x="719138"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83" name="Rectangle 103">
              <a:extLst>
                <a:ext uri="{FF2B5EF4-FFF2-40B4-BE49-F238E27FC236}">
                  <a16:creationId xmlns:a16="http://schemas.microsoft.com/office/drawing/2014/main" id="{C259335E-5FB7-9A82-EDF8-CD030655E18F}"/>
                </a:ext>
              </a:extLst>
            </p:cNvPr>
            <p:cNvSpPr>
              <a:spLocks noChangeArrowheads="1"/>
            </p:cNvSpPr>
            <p:nvPr/>
          </p:nvSpPr>
          <p:spPr bwMode="auto">
            <a:xfrm>
              <a:off x="838200" y="3713163"/>
              <a:ext cx="74613"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grpSp>
      <p:grpSp>
        <p:nvGrpSpPr>
          <p:cNvPr id="184" name="Group 183">
            <a:extLst>
              <a:ext uri="{FF2B5EF4-FFF2-40B4-BE49-F238E27FC236}">
                <a16:creationId xmlns:a16="http://schemas.microsoft.com/office/drawing/2014/main" id="{219265CA-F1FE-8BA6-A8E1-9C62C0A7A043}"/>
              </a:ext>
            </a:extLst>
          </p:cNvPr>
          <p:cNvGrpSpPr>
            <a:grpSpLocks/>
          </p:cNvGrpSpPr>
          <p:nvPr/>
        </p:nvGrpSpPr>
        <p:grpSpPr bwMode="auto">
          <a:xfrm>
            <a:off x="1534645" y="2953772"/>
            <a:ext cx="423592" cy="573046"/>
            <a:chOff x="398463" y="2662238"/>
            <a:chExt cx="612775" cy="2065338"/>
          </a:xfrm>
          <a:solidFill>
            <a:schemeClr val="bg1"/>
          </a:solidFill>
        </p:grpSpPr>
        <p:sp>
          <p:nvSpPr>
            <p:cNvPr id="185" name="Freeform 87">
              <a:extLst>
                <a:ext uri="{FF2B5EF4-FFF2-40B4-BE49-F238E27FC236}">
                  <a16:creationId xmlns:a16="http://schemas.microsoft.com/office/drawing/2014/main" id="{DC4212B9-873D-BD9B-F84A-D3F98EF63FA8}"/>
                </a:ext>
              </a:extLst>
            </p:cNvPr>
            <p:cNvSpPr>
              <a:spLocks/>
            </p:cNvSpPr>
            <p:nvPr/>
          </p:nvSpPr>
          <p:spPr bwMode="auto">
            <a:xfrm>
              <a:off x="398463" y="2662238"/>
              <a:ext cx="612775" cy="2065338"/>
            </a:xfrm>
            <a:custGeom>
              <a:avLst/>
              <a:gdLst>
                <a:gd name="T0" fmla="*/ 342 w 386"/>
                <a:gd name="T1" fmla="*/ 168 h 1301"/>
                <a:gd name="T2" fmla="*/ 342 w 386"/>
                <a:gd name="T3" fmla="*/ 82 h 1301"/>
                <a:gd name="T4" fmla="*/ 306 w 386"/>
                <a:gd name="T5" fmla="*/ 82 h 1301"/>
                <a:gd name="T6" fmla="*/ 306 w 386"/>
                <a:gd name="T7" fmla="*/ 0 h 1301"/>
                <a:gd name="T8" fmla="*/ 71 w 386"/>
                <a:gd name="T9" fmla="*/ 0 h 1301"/>
                <a:gd name="T10" fmla="*/ 71 w 386"/>
                <a:gd name="T11" fmla="*/ 82 h 1301"/>
                <a:gd name="T12" fmla="*/ 35 w 386"/>
                <a:gd name="T13" fmla="*/ 82 h 1301"/>
                <a:gd name="T14" fmla="*/ 35 w 386"/>
                <a:gd name="T15" fmla="*/ 168 h 1301"/>
                <a:gd name="T16" fmla="*/ 0 w 386"/>
                <a:gd name="T17" fmla="*/ 168 h 1301"/>
                <a:gd name="T18" fmla="*/ 0 w 386"/>
                <a:gd name="T19" fmla="*/ 1301 h 1301"/>
                <a:gd name="T20" fmla="*/ 386 w 386"/>
                <a:gd name="T21" fmla="*/ 1301 h 1301"/>
                <a:gd name="T22" fmla="*/ 386 w 386"/>
                <a:gd name="T23" fmla="*/ 168 h 1301"/>
                <a:gd name="T24" fmla="*/ 342 w 386"/>
                <a:gd name="T25" fmla="*/ 168 h 1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6" h="1301">
                  <a:moveTo>
                    <a:pt x="342" y="168"/>
                  </a:moveTo>
                  <a:lnTo>
                    <a:pt x="342" y="82"/>
                  </a:lnTo>
                  <a:lnTo>
                    <a:pt x="306" y="82"/>
                  </a:lnTo>
                  <a:lnTo>
                    <a:pt x="306" y="0"/>
                  </a:lnTo>
                  <a:lnTo>
                    <a:pt x="71" y="0"/>
                  </a:lnTo>
                  <a:lnTo>
                    <a:pt x="71" y="82"/>
                  </a:lnTo>
                  <a:lnTo>
                    <a:pt x="35" y="82"/>
                  </a:lnTo>
                  <a:lnTo>
                    <a:pt x="35" y="168"/>
                  </a:lnTo>
                  <a:lnTo>
                    <a:pt x="0" y="168"/>
                  </a:lnTo>
                  <a:lnTo>
                    <a:pt x="0" y="1301"/>
                  </a:lnTo>
                  <a:lnTo>
                    <a:pt x="386" y="1301"/>
                  </a:lnTo>
                  <a:lnTo>
                    <a:pt x="386" y="168"/>
                  </a:lnTo>
                  <a:lnTo>
                    <a:pt x="342" y="168"/>
                  </a:lnTo>
                  <a:close/>
                </a:path>
              </a:pathLst>
            </a:custGeom>
            <a:solidFill>
              <a:schemeClr val="bg1">
                <a:lumMod val="85000"/>
              </a:schemeClr>
            </a:solidFill>
            <a:ln>
              <a:noFill/>
            </a:ln>
          </p:spPr>
          <p:txBody>
            <a:bodyPr/>
            <a:lstStyle/>
            <a:p>
              <a:pPr eaLnBrk="1" fontAlgn="auto" hangingPunct="1">
                <a:spcBef>
                  <a:spcPts val="0"/>
                </a:spcBef>
                <a:spcAft>
                  <a:spcPts val="0"/>
                </a:spcAft>
                <a:defRPr/>
              </a:pPr>
              <a:endParaRPr lang="en-US">
                <a:latin typeface="+mn-lt"/>
              </a:endParaRPr>
            </a:p>
          </p:txBody>
        </p:sp>
        <p:sp>
          <p:nvSpPr>
            <p:cNvPr id="186" name="Rectangle 88">
              <a:extLst>
                <a:ext uri="{FF2B5EF4-FFF2-40B4-BE49-F238E27FC236}">
                  <a16:creationId xmlns:a16="http://schemas.microsoft.com/office/drawing/2014/main" id="{677C7FEF-D4F1-E92F-D103-993A0921A26E}"/>
                </a:ext>
              </a:extLst>
            </p:cNvPr>
            <p:cNvSpPr>
              <a:spLocks noChangeArrowheads="1"/>
            </p:cNvSpPr>
            <p:nvPr/>
          </p:nvSpPr>
          <p:spPr bwMode="auto">
            <a:xfrm>
              <a:off x="482600"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87" name="Rectangle 89">
              <a:extLst>
                <a:ext uri="{FF2B5EF4-FFF2-40B4-BE49-F238E27FC236}">
                  <a16:creationId xmlns:a16="http://schemas.microsoft.com/office/drawing/2014/main" id="{4586217F-1477-DD2D-1338-3D35429B6AE1}"/>
                </a:ext>
              </a:extLst>
            </p:cNvPr>
            <p:cNvSpPr>
              <a:spLocks noChangeArrowheads="1"/>
            </p:cNvSpPr>
            <p:nvPr/>
          </p:nvSpPr>
          <p:spPr bwMode="auto">
            <a:xfrm>
              <a:off x="601663" y="3027363"/>
              <a:ext cx="74612"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88" name="Rectangle 90">
              <a:extLst>
                <a:ext uri="{FF2B5EF4-FFF2-40B4-BE49-F238E27FC236}">
                  <a16:creationId xmlns:a16="http://schemas.microsoft.com/office/drawing/2014/main" id="{4FE1AAFA-594C-F1F9-FFD7-3E4FD3DF9C20}"/>
                </a:ext>
              </a:extLst>
            </p:cNvPr>
            <p:cNvSpPr>
              <a:spLocks noChangeArrowheads="1"/>
            </p:cNvSpPr>
            <p:nvPr/>
          </p:nvSpPr>
          <p:spPr bwMode="auto">
            <a:xfrm>
              <a:off x="719138"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89" name="Rectangle 91">
              <a:extLst>
                <a:ext uri="{FF2B5EF4-FFF2-40B4-BE49-F238E27FC236}">
                  <a16:creationId xmlns:a16="http://schemas.microsoft.com/office/drawing/2014/main" id="{2B57DD20-648C-68D9-3722-BF51743D5BF0}"/>
                </a:ext>
              </a:extLst>
            </p:cNvPr>
            <p:cNvSpPr>
              <a:spLocks noChangeArrowheads="1"/>
            </p:cNvSpPr>
            <p:nvPr/>
          </p:nvSpPr>
          <p:spPr bwMode="auto">
            <a:xfrm>
              <a:off x="838200" y="3027363"/>
              <a:ext cx="74613"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90" name="Rectangle 92">
              <a:extLst>
                <a:ext uri="{FF2B5EF4-FFF2-40B4-BE49-F238E27FC236}">
                  <a16:creationId xmlns:a16="http://schemas.microsoft.com/office/drawing/2014/main" id="{99FDDBB8-6B1C-AABD-3AFE-1A6DBDD79161}"/>
                </a:ext>
              </a:extLst>
            </p:cNvPr>
            <p:cNvSpPr>
              <a:spLocks noChangeArrowheads="1"/>
            </p:cNvSpPr>
            <p:nvPr/>
          </p:nvSpPr>
          <p:spPr bwMode="auto">
            <a:xfrm>
              <a:off x="482600"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91" name="Rectangle 93">
              <a:extLst>
                <a:ext uri="{FF2B5EF4-FFF2-40B4-BE49-F238E27FC236}">
                  <a16:creationId xmlns:a16="http://schemas.microsoft.com/office/drawing/2014/main" id="{848E04F7-8416-615A-FDF5-157E14B35548}"/>
                </a:ext>
              </a:extLst>
            </p:cNvPr>
            <p:cNvSpPr>
              <a:spLocks noChangeArrowheads="1"/>
            </p:cNvSpPr>
            <p:nvPr/>
          </p:nvSpPr>
          <p:spPr bwMode="auto">
            <a:xfrm>
              <a:off x="601663" y="32575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92" name="Rectangle 94">
              <a:extLst>
                <a:ext uri="{FF2B5EF4-FFF2-40B4-BE49-F238E27FC236}">
                  <a16:creationId xmlns:a16="http://schemas.microsoft.com/office/drawing/2014/main" id="{8973AD16-12DA-305F-C696-258FCD1D5559}"/>
                </a:ext>
              </a:extLst>
            </p:cNvPr>
            <p:cNvSpPr>
              <a:spLocks noChangeArrowheads="1"/>
            </p:cNvSpPr>
            <p:nvPr/>
          </p:nvSpPr>
          <p:spPr bwMode="auto">
            <a:xfrm>
              <a:off x="719138"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93" name="Rectangle 95">
              <a:extLst>
                <a:ext uri="{FF2B5EF4-FFF2-40B4-BE49-F238E27FC236}">
                  <a16:creationId xmlns:a16="http://schemas.microsoft.com/office/drawing/2014/main" id="{C7EBD0F3-FBC9-E09B-3271-77BEEE915D60}"/>
                </a:ext>
              </a:extLst>
            </p:cNvPr>
            <p:cNvSpPr>
              <a:spLocks noChangeArrowheads="1"/>
            </p:cNvSpPr>
            <p:nvPr/>
          </p:nvSpPr>
          <p:spPr bwMode="auto">
            <a:xfrm>
              <a:off x="838200" y="32575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94" name="Rectangle 96">
              <a:extLst>
                <a:ext uri="{FF2B5EF4-FFF2-40B4-BE49-F238E27FC236}">
                  <a16:creationId xmlns:a16="http://schemas.microsoft.com/office/drawing/2014/main" id="{1B7E0A7B-1868-D7A2-87E0-F2B4F0F5D472}"/>
                </a:ext>
              </a:extLst>
            </p:cNvPr>
            <p:cNvSpPr>
              <a:spLocks noChangeArrowheads="1"/>
            </p:cNvSpPr>
            <p:nvPr/>
          </p:nvSpPr>
          <p:spPr bwMode="auto">
            <a:xfrm>
              <a:off x="482600"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95" name="Rectangle 97">
              <a:extLst>
                <a:ext uri="{FF2B5EF4-FFF2-40B4-BE49-F238E27FC236}">
                  <a16:creationId xmlns:a16="http://schemas.microsoft.com/office/drawing/2014/main" id="{4F18C989-DC28-F4D6-562F-B4414B2E72E3}"/>
                </a:ext>
              </a:extLst>
            </p:cNvPr>
            <p:cNvSpPr>
              <a:spLocks noChangeArrowheads="1"/>
            </p:cNvSpPr>
            <p:nvPr/>
          </p:nvSpPr>
          <p:spPr bwMode="auto">
            <a:xfrm>
              <a:off x="601663" y="34861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96" name="Rectangle 98">
              <a:extLst>
                <a:ext uri="{FF2B5EF4-FFF2-40B4-BE49-F238E27FC236}">
                  <a16:creationId xmlns:a16="http://schemas.microsoft.com/office/drawing/2014/main" id="{93F1DB39-953A-CB22-FC1A-A634A4E9B2DC}"/>
                </a:ext>
              </a:extLst>
            </p:cNvPr>
            <p:cNvSpPr>
              <a:spLocks noChangeArrowheads="1"/>
            </p:cNvSpPr>
            <p:nvPr/>
          </p:nvSpPr>
          <p:spPr bwMode="auto">
            <a:xfrm>
              <a:off x="719138"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97" name="Rectangle 99">
              <a:extLst>
                <a:ext uri="{FF2B5EF4-FFF2-40B4-BE49-F238E27FC236}">
                  <a16:creationId xmlns:a16="http://schemas.microsoft.com/office/drawing/2014/main" id="{E295EC91-1C7C-4145-D5BF-8FCF0D1C88D1}"/>
                </a:ext>
              </a:extLst>
            </p:cNvPr>
            <p:cNvSpPr>
              <a:spLocks noChangeArrowheads="1"/>
            </p:cNvSpPr>
            <p:nvPr/>
          </p:nvSpPr>
          <p:spPr bwMode="auto">
            <a:xfrm>
              <a:off x="838200" y="34861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98" name="Rectangle 100">
              <a:extLst>
                <a:ext uri="{FF2B5EF4-FFF2-40B4-BE49-F238E27FC236}">
                  <a16:creationId xmlns:a16="http://schemas.microsoft.com/office/drawing/2014/main" id="{48D8C841-22EC-0947-7C00-CB596C50AA4D}"/>
                </a:ext>
              </a:extLst>
            </p:cNvPr>
            <p:cNvSpPr>
              <a:spLocks noChangeArrowheads="1"/>
            </p:cNvSpPr>
            <p:nvPr/>
          </p:nvSpPr>
          <p:spPr bwMode="auto">
            <a:xfrm>
              <a:off x="482600"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99" name="Rectangle 101">
              <a:extLst>
                <a:ext uri="{FF2B5EF4-FFF2-40B4-BE49-F238E27FC236}">
                  <a16:creationId xmlns:a16="http://schemas.microsoft.com/office/drawing/2014/main" id="{71794B54-7F16-1446-ABAE-74017BAE0FD6}"/>
                </a:ext>
              </a:extLst>
            </p:cNvPr>
            <p:cNvSpPr>
              <a:spLocks noChangeArrowheads="1"/>
            </p:cNvSpPr>
            <p:nvPr/>
          </p:nvSpPr>
          <p:spPr bwMode="auto">
            <a:xfrm>
              <a:off x="601663" y="3713163"/>
              <a:ext cx="74612"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00" name="Rectangle 102">
              <a:extLst>
                <a:ext uri="{FF2B5EF4-FFF2-40B4-BE49-F238E27FC236}">
                  <a16:creationId xmlns:a16="http://schemas.microsoft.com/office/drawing/2014/main" id="{0BC4E6E9-C4CB-1F59-17C7-3B5474AE57B8}"/>
                </a:ext>
              </a:extLst>
            </p:cNvPr>
            <p:cNvSpPr>
              <a:spLocks noChangeArrowheads="1"/>
            </p:cNvSpPr>
            <p:nvPr/>
          </p:nvSpPr>
          <p:spPr bwMode="auto">
            <a:xfrm>
              <a:off x="719138"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01" name="Rectangle 103">
              <a:extLst>
                <a:ext uri="{FF2B5EF4-FFF2-40B4-BE49-F238E27FC236}">
                  <a16:creationId xmlns:a16="http://schemas.microsoft.com/office/drawing/2014/main" id="{57D3032B-60FD-1FC4-D6BC-FFBA0FB302BD}"/>
                </a:ext>
              </a:extLst>
            </p:cNvPr>
            <p:cNvSpPr>
              <a:spLocks noChangeArrowheads="1"/>
            </p:cNvSpPr>
            <p:nvPr/>
          </p:nvSpPr>
          <p:spPr bwMode="auto">
            <a:xfrm>
              <a:off x="838200" y="3713163"/>
              <a:ext cx="74613"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grpSp>
      <p:grpSp>
        <p:nvGrpSpPr>
          <p:cNvPr id="202" name="Group 201">
            <a:extLst>
              <a:ext uri="{FF2B5EF4-FFF2-40B4-BE49-F238E27FC236}">
                <a16:creationId xmlns:a16="http://schemas.microsoft.com/office/drawing/2014/main" id="{2691465D-5A3B-0D70-6B62-821EF7FCEA75}"/>
              </a:ext>
            </a:extLst>
          </p:cNvPr>
          <p:cNvGrpSpPr>
            <a:grpSpLocks/>
          </p:cNvGrpSpPr>
          <p:nvPr/>
        </p:nvGrpSpPr>
        <p:grpSpPr bwMode="auto">
          <a:xfrm>
            <a:off x="2048224" y="2945920"/>
            <a:ext cx="423592" cy="580897"/>
            <a:chOff x="398463" y="2662238"/>
            <a:chExt cx="612775" cy="2065338"/>
          </a:xfrm>
          <a:solidFill>
            <a:schemeClr val="bg1"/>
          </a:solidFill>
        </p:grpSpPr>
        <p:sp>
          <p:nvSpPr>
            <p:cNvPr id="203" name="Freeform 87">
              <a:extLst>
                <a:ext uri="{FF2B5EF4-FFF2-40B4-BE49-F238E27FC236}">
                  <a16:creationId xmlns:a16="http://schemas.microsoft.com/office/drawing/2014/main" id="{05A3E42D-881D-DE78-142F-FD12AFAE2561}"/>
                </a:ext>
              </a:extLst>
            </p:cNvPr>
            <p:cNvSpPr>
              <a:spLocks/>
            </p:cNvSpPr>
            <p:nvPr/>
          </p:nvSpPr>
          <p:spPr bwMode="auto">
            <a:xfrm>
              <a:off x="398463" y="2662238"/>
              <a:ext cx="612775" cy="2065338"/>
            </a:xfrm>
            <a:custGeom>
              <a:avLst/>
              <a:gdLst>
                <a:gd name="T0" fmla="*/ 342 w 386"/>
                <a:gd name="T1" fmla="*/ 168 h 1301"/>
                <a:gd name="T2" fmla="*/ 342 w 386"/>
                <a:gd name="T3" fmla="*/ 82 h 1301"/>
                <a:gd name="T4" fmla="*/ 306 w 386"/>
                <a:gd name="T5" fmla="*/ 82 h 1301"/>
                <a:gd name="T6" fmla="*/ 306 w 386"/>
                <a:gd name="T7" fmla="*/ 0 h 1301"/>
                <a:gd name="T8" fmla="*/ 71 w 386"/>
                <a:gd name="T9" fmla="*/ 0 h 1301"/>
                <a:gd name="T10" fmla="*/ 71 w 386"/>
                <a:gd name="T11" fmla="*/ 82 h 1301"/>
                <a:gd name="T12" fmla="*/ 35 w 386"/>
                <a:gd name="T13" fmla="*/ 82 h 1301"/>
                <a:gd name="T14" fmla="*/ 35 w 386"/>
                <a:gd name="T15" fmla="*/ 168 h 1301"/>
                <a:gd name="T16" fmla="*/ 0 w 386"/>
                <a:gd name="T17" fmla="*/ 168 h 1301"/>
                <a:gd name="T18" fmla="*/ 0 w 386"/>
                <a:gd name="T19" fmla="*/ 1301 h 1301"/>
                <a:gd name="T20" fmla="*/ 386 w 386"/>
                <a:gd name="T21" fmla="*/ 1301 h 1301"/>
                <a:gd name="T22" fmla="*/ 386 w 386"/>
                <a:gd name="T23" fmla="*/ 168 h 1301"/>
                <a:gd name="T24" fmla="*/ 342 w 386"/>
                <a:gd name="T25" fmla="*/ 168 h 1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6" h="1301">
                  <a:moveTo>
                    <a:pt x="342" y="168"/>
                  </a:moveTo>
                  <a:lnTo>
                    <a:pt x="342" y="82"/>
                  </a:lnTo>
                  <a:lnTo>
                    <a:pt x="306" y="82"/>
                  </a:lnTo>
                  <a:lnTo>
                    <a:pt x="306" y="0"/>
                  </a:lnTo>
                  <a:lnTo>
                    <a:pt x="71" y="0"/>
                  </a:lnTo>
                  <a:lnTo>
                    <a:pt x="71" y="82"/>
                  </a:lnTo>
                  <a:lnTo>
                    <a:pt x="35" y="82"/>
                  </a:lnTo>
                  <a:lnTo>
                    <a:pt x="35" y="168"/>
                  </a:lnTo>
                  <a:lnTo>
                    <a:pt x="0" y="168"/>
                  </a:lnTo>
                  <a:lnTo>
                    <a:pt x="0" y="1301"/>
                  </a:lnTo>
                  <a:lnTo>
                    <a:pt x="386" y="1301"/>
                  </a:lnTo>
                  <a:lnTo>
                    <a:pt x="386" y="168"/>
                  </a:lnTo>
                  <a:lnTo>
                    <a:pt x="342" y="168"/>
                  </a:lnTo>
                  <a:close/>
                </a:path>
              </a:pathLst>
            </a:custGeom>
            <a:solidFill>
              <a:schemeClr val="bg1">
                <a:lumMod val="85000"/>
              </a:schemeClr>
            </a:solidFill>
            <a:ln>
              <a:noFill/>
            </a:ln>
          </p:spPr>
          <p:txBody>
            <a:bodyPr/>
            <a:lstStyle/>
            <a:p>
              <a:pPr eaLnBrk="1" fontAlgn="auto" hangingPunct="1">
                <a:spcBef>
                  <a:spcPts val="0"/>
                </a:spcBef>
                <a:spcAft>
                  <a:spcPts val="0"/>
                </a:spcAft>
                <a:defRPr/>
              </a:pPr>
              <a:endParaRPr lang="en-US">
                <a:latin typeface="+mn-lt"/>
              </a:endParaRPr>
            </a:p>
          </p:txBody>
        </p:sp>
        <p:sp>
          <p:nvSpPr>
            <p:cNvPr id="204" name="Rectangle 88">
              <a:extLst>
                <a:ext uri="{FF2B5EF4-FFF2-40B4-BE49-F238E27FC236}">
                  <a16:creationId xmlns:a16="http://schemas.microsoft.com/office/drawing/2014/main" id="{48EBB864-F5D9-973E-3369-63C63C5227A2}"/>
                </a:ext>
              </a:extLst>
            </p:cNvPr>
            <p:cNvSpPr>
              <a:spLocks noChangeArrowheads="1"/>
            </p:cNvSpPr>
            <p:nvPr/>
          </p:nvSpPr>
          <p:spPr bwMode="auto">
            <a:xfrm>
              <a:off x="482600"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05" name="Rectangle 89">
              <a:extLst>
                <a:ext uri="{FF2B5EF4-FFF2-40B4-BE49-F238E27FC236}">
                  <a16:creationId xmlns:a16="http://schemas.microsoft.com/office/drawing/2014/main" id="{EA8830F3-B32E-111A-1E76-83E11E508728}"/>
                </a:ext>
              </a:extLst>
            </p:cNvPr>
            <p:cNvSpPr>
              <a:spLocks noChangeArrowheads="1"/>
            </p:cNvSpPr>
            <p:nvPr/>
          </p:nvSpPr>
          <p:spPr bwMode="auto">
            <a:xfrm>
              <a:off x="601663" y="3027363"/>
              <a:ext cx="74612"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06" name="Rectangle 90">
              <a:extLst>
                <a:ext uri="{FF2B5EF4-FFF2-40B4-BE49-F238E27FC236}">
                  <a16:creationId xmlns:a16="http://schemas.microsoft.com/office/drawing/2014/main" id="{6392BDE8-C9E6-1A83-5463-01F9669ECA6D}"/>
                </a:ext>
              </a:extLst>
            </p:cNvPr>
            <p:cNvSpPr>
              <a:spLocks noChangeArrowheads="1"/>
            </p:cNvSpPr>
            <p:nvPr/>
          </p:nvSpPr>
          <p:spPr bwMode="auto">
            <a:xfrm>
              <a:off x="719138"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07" name="Rectangle 91">
              <a:extLst>
                <a:ext uri="{FF2B5EF4-FFF2-40B4-BE49-F238E27FC236}">
                  <a16:creationId xmlns:a16="http://schemas.microsoft.com/office/drawing/2014/main" id="{D0D6D399-7F97-9590-CF18-531DCAB8BF60}"/>
                </a:ext>
              </a:extLst>
            </p:cNvPr>
            <p:cNvSpPr>
              <a:spLocks noChangeArrowheads="1"/>
            </p:cNvSpPr>
            <p:nvPr/>
          </p:nvSpPr>
          <p:spPr bwMode="auto">
            <a:xfrm>
              <a:off x="838200" y="3027363"/>
              <a:ext cx="74613"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08" name="Rectangle 92">
              <a:extLst>
                <a:ext uri="{FF2B5EF4-FFF2-40B4-BE49-F238E27FC236}">
                  <a16:creationId xmlns:a16="http://schemas.microsoft.com/office/drawing/2014/main" id="{E09BDBEB-06A1-30B1-6D9C-008B8CC66338}"/>
                </a:ext>
              </a:extLst>
            </p:cNvPr>
            <p:cNvSpPr>
              <a:spLocks noChangeArrowheads="1"/>
            </p:cNvSpPr>
            <p:nvPr/>
          </p:nvSpPr>
          <p:spPr bwMode="auto">
            <a:xfrm>
              <a:off x="482600"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09" name="Rectangle 93">
              <a:extLst>
                <a:ext uri="{FF2B5EF4-FFF2-40B4-BE49-F238E27FC236}">
                  <a16:creationId xmlns:a16="http://schemas.microsoft.com/office/drawing/2014/main" id="{0D774F27-D7FF-C047-DB15-E5B5E79BC368}"/>
                </a:ext>
              </a:extLst>
            </p:cNvPr>
            <p:cNvSpPr>
              <a:spLocks noChangeArrowheads="1"/>
            </p:cNvSpPr>
            <p:nvPr/>
          </p:nvSpPr>
          <p:spPr bwMode="auto">
            <a:xfrm>
              <a:off x="601663" y="32575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10" name="Rectangle 94">
              <a:extLst>
                <a:ext uri="{FF2B5EF4-FFF2-40B4-BE49-F238E27FC236}">
                  <a16:creationId xmlns:a16="http://schemas.microsoft.com/office/drawing/2014/main" id="{532C3695-C8A9-79ED-DB07-87245233A7F5}"/>
                </a:ext>
              </a:extLst>
            </p:cNvPr>
            <p:cNvSpPr>
              <a:spLocks noChangeArrowheads="1"/>
            </p:cNvSpPr>
            <p:nvPr/>
          </p:nvSpPr>
          <p:spPr bwMode="auto">
            <a:xfrm>
              <a:off x="719138"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11" name="Rectangle 95">
              <a:extLst>
                <a:ext uri="{FF2B5EF4-FFF2-40B4-BE49-F238E27FC236}">
                  <a16:creationId xmlns:a16="http://schemas.microsoft.com/office/drawing/2014/main" id="{BBFEC47C-A292-82F7-6FC8-FF93ABD64E75}"/>
                </a:ext>
              </a:extLst>
            </p:cNvPr>
            <p:cNvSpPr>
              <a:spLocks noChangeArrowheads="1"/>
            </p:cNvSpPr>
            <p:nvPr/>
          </p:nvSpPr>
          <p:spPr bwMode="auto">
            <a:xfrm>
              <a:off x="838200" y="32575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12" name="Rectangle 96">
              <a:extLst>
                <a:ext uri="{FF2B5EF4-FFF2-40B4-BE49-F238E27FC236}">
                  <a16:creationId xmlns:a16="http://schemas.microsoft.com/office/drawing/2014/main" id="{D368F076-8BE0-6353-F482-189E7D188027}"/>
                </a:ext>
              </a:extLst>
            </p:cNvPr>
            <p:cNvSpPr>
              <a:spLocks noChangeArrowheads="1"/>
            </p:cNvSpPr>
            <p:nvPr/>
          </p:nvSpPr>
          <p:spPr bwMode="auto">
            <a:xfrm>
              <a:off x="482600"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13" name="Rectangle 97">
              <a:extLst>
                <a:ext uri="{FF2B5EF4-FFF2-40B4-BE49-F238E27FC236}">
                  <a16:creationId xmlns:a16="http://schemas.microsoft.com/office/drawing/2014/main" id="{7AD19A1C-D297-A545-D3D6-9841132A2C69}"/>
                </a:ext>
              </a:extLst>
            </p:cNvPr>
            <p:cNvSpPr>
              <a:spLocks noChangeArrowheads="1"/>
            </p:cNvSpPr>
            <p:nvPr/>
          </p:nvSpPr>
          <p:spPr bwMode="auto">
            <a:xfrm>
              <a:off x="601663" y="34861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14" name="Rectangle 98">
              <a:extLst>
                <a:ext uri="{FF2B5EF4-FFF2-40B4-BE49-F238E27FC236}">
                  <a16:creationId xmlns:a16="http://schemas.microsoft.com/office/drawing/2014/main" id="{7880FC7C-B19F-7A7D-1A68-EC9AD8CD8CBA}"/>
                </a:ext>
              </a:extLst>
            </p:cNvPr>
            <p:cNvSpPr>
              <a:spLocks noChangeArrowheads="1"/>
            </p:cNvSpPr>
            <p:nvPr/>
          </p:nvSpPr>
          <p:spPr bwMode="auto">
            <a:xfrm>
              <a:off x="719138"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15" name="Rectangle 99">
              <a:extLst>
                <a:ext uri="{FF2B5EF4-FFF2-40B4-BE49-F238E27FC236}">
                  <a16:creationId xmlns:a16="http://schemas.microsoft.com/office/drawing/2014/main" id="{B0C5A5A0-6483-8105-DE22-9E5728C59B67}"/>
                </a:ext>
              </a:extLst>
            </p:cNvPr>
            <p:cNvSpPr>
              <a:spLocks noChangeArrowheads="1"/>
            </p:cNvSpPr>
            <p:nvPr/>
          </p:nvSpPr>
          <p:spPr bwMode="auto">
            <a:xfrm>
              <a:off x="838200" y="34861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16" name="Rectangle 100">
              <a:extLst>
                <a:ext uri="{FF2B5EF4-FFF2-40B4-BE49-F238E27FC236}">
                  <a16:creationId xmlns:a16="http://schemas.microsoft.com/office/drawing/2014/main" id="{E8FE7C23-6965-7EE0-9F89-B344044E8031}"/>
                </a:ext>
              </a:extLst>
            </p:cNvPr>
            <p:cNvSpPr>
              <a:spLocks noChangeArrowheads="1"/>
            </p:cNvSpPr>
            <p:nvPr/>
          </p:nvSpPr>
          <p:spPr bwMode="auto">
            <a:xfrm>
              <a:off x="482600"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17" name="Rectangle 101">
              <a:extLst>
                <a:ext uri="{FF2B5EF4-FFF2-40B4-BE49-F238E27FC236}">
                  <a16:creationId xmlns:a16="http://schemas.microsoft.com/office/drawing/2014/main" id="{C51B6D71-59AF-19D6-4808-2210C6581970}"/>
                </a:ext>
              </a:extLst>
            </p:cNvPr>
            <p:cNvSpPr>
              <a:spLocks noChangeArrowheads="1"/>
            </p:cNvSpPr>
            <p:nvPr/>
          </p:nvSpPr>
          <p:spPr bwMode="auto">
            <a:xfrm>
              <a:off x="601663" y="3713163"/>
              <a:ext cx="74612"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18" name="Rectangle 102">
              <a:extLst>
                <a:ext uri="{FF2B5EF4-FFF2-40B4-BE49-F238E27FC236}">
                  <a16:creationId xmlns:a16="http://schemas.microsoft.com/office/drawing/2014/main" id="{B229AF51-FF96-C4D1-F9CE-771FD32BD4B3}"/>
                </a:ext>
              </a:extLst>
            </p:cNvPr>
            <p:cNvSpPr>
              <a:spLocks noChangeArrowheads="1"/>
            </p:cNvSpPr>
            <p:nvPr/>
          </p:nvSpPr>
          <p:spPr bwMode="auto">
            <a:xfrm>
              <a:off x="719138"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19" name="Rectangle 103">
              <a:extLst>
                <a:ext uri="{FF2B5EF4-FFF2-40B4-BE49-F238E27FC236}">
                  <a16:creationId xmlns:a16="http://schemas.microsoft.com/office/drawing/2014/main" id="{ED301CC7-48A7-820B-135D-1F8D0C2E51EB}"/>
                </a:ext>
              </a:extLst>
            </p:cNvPr>
            <p:cNvSpPr>
              <a:spLocks noChangeArrowheads="1"/>
            </p:cNvSpPr>
            <p:nvPr/>
          </p:nvSpPr>
          <p:spPr bwMode="auto">
            <a:xfrm>
              <a:off x="838200" y="3713163"/>
              <a:ext cx="74613"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grpSp>
      <p:grpSp>
        <p:nvGrpSpPr>
          <p:cNvPr id="220" name="Group 219">
            <a:extLst>
              <a:ext uri="{FF2B5EF4-FFF2-40B4-BE49-F238E27FC236}">
                <a16:creationId xmlns:a16="http://schemas.microsoft.com/office/drawing/2014/main" id="{49E149F7-A2CA-D2C9-B744-43ED2CF408E8}"/>
              </a:ext>
            </a:extLst>
          </p:cNvPr>
          <p:cNvGrpSpPr>
            <a:grpSpLocks/>
          </p:cNvGrpSpPr>
          <p:nvPr/>
        </p:nvGrpSpPr>
        <p:grpSpPr bwMode="auto">
          <a:xfrm>
            <a:off x="2557420" y="2942734"/>
            <a:ext cx="423592" cy="580736"/>
            <a:chOff x="398463" y="2662238"/>
            <a:chExt cx="612775" cy="2065338"/>
          </a:xfrm>
          <a:solidFill>
            <a:schemeClr val="bg1"/>
          </a:solidFill>
        </p:grpSpPr>
        <p:sp>
          <p:nvSpPr>
            <p:cNvPr id="221" name="Freeform 87">
              <a:extLst>
                <a:ext uri="{FF2B5EF4-FFF2-40B4-BE49-F238E27FC236}">
                  <a16:creationId xmlns:a16="http://schemas.microsoft.com/office/drawing/2014/main" id="{1462DCEC-9496-54FE-1651-0BF536E66621}"/>
                </a:ext>
              </a:extLst>
            </p:cNvPr>
            <p:cNvSpPr>
              <a:spLocks/>
            </p:cNvSpPr>
            <p:nvPr/>
          </p:nvSpPr>
          <p:spPr bwMode="auto">
            <a:xfrm>
              <a:off x="398463" y="2662238"/>
              <a:ext cx="612775" cy="2065338"/>
            </a:xfrm>
            <a:custGeom>
              <a:avLst/>
              <a:gdLst>
                <a:gd name="T0" fmla="*/ 342 w 386"/>
                <a:gd name="T1" fmla="*/ 168 h 1301"/>
                <a:gd name="T2" fmla="*/ 342 w 386"/>
                <a:gd name="T3" fmla="*/ 82 h 1301"/>
                <a:gd name="T4" fmla="*/ 306 w 386"/>
                <a:gd name="T5" fmla="*/ 82 h 1301"/>
                <a:gd name="T6" fmla="*/ 306 w 386"/>
                <a:gd name="T7" fmla="*/ 0 h 1301"/>
                <a:gd name="T8" fmla="*/ 71 w 386"/>
                <a:gd name="T9" fmla="*/ 0 h 1301"/>
                <a:gd name="T10" fmla="*/ 71 w 386"/>
                <a:gd name="T11" fmla="*/ 82 h 1301"/>
                <a:gd name="T12" fmla="*/ 35 w 386"/>
                <a:gd name="T13" fmla="*/ 82 h 1301"/>
                <a:gd name="T14" fmla="*/ 35 w 386"/>
                <a:gd name="T15" fmla="*/ 168 h 1301"/>
                <a:gd name="T16" fmla="*/ 0 w 386"/>
                <a:gd name="T17" fmla="*/ 168 h 1301"/>
                <a:gd name="T18" fmla="*/ 0 w 386"/>
                <a:gd name="T19" fmla="*/ 1301 h 1301"/>
                <a:gd name="T20" fmla="*/ 386 w 386"/>
                <a:gd name="T21" fmla="*/ 1301 h 1301"/>
                <a:gd name="T22" fmla="*/ 386 w 386"/>
                <a:gd name="T23" fmla="*/ 168 h 1301"/>
                <a:gd name="T24" fmla="*/ 342 w 386"/>
                <a:gd name="T25" fmla="*/ 168 h 1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6" h="1301">
                  <a:moveTo>
                    <a:pt x="342" y="168"/>
                  </a:moveTo>
                  <a:lnTo>
                    <a:pt x="342" y="82"/>
                  </a:lnTo>
                  <a:lnTo>
                    <a:pt x="306" y="82"/>
                  </a:lnTo>
                  <a:lnTo>
                    <a:pt x="306" y="0"/>
                  </a:lnTo>
                  <a:lnTo>
                    <a:pt x="71" y="0"/>
                  </a:lnTo>
                  <a:lnTo>
                    <a:pt x="71" y="82"/>
                  </a:lnTo>
                  <a:lnTo>
                    <a:pt x="35" y="82"/>
                  </a:lnTo>
                  <a:lnTo>
                    <a:pt x="35" y="168"/>
                  </a:lnTo>
                  <a:lnTo>
                    <a:pt x="0" y="168"/>
                  </a:lnTo>
                  <a:lnTo>
                    <a:pt x="0" y="1301"/>
                  </a:lnTo>
                  <a:lnTo>
                    <a:pt x="386" y="1301"/>
                  </a:lnTo>
                  <a:lnTo>
                    <a:pt x="386" y="168"/>
                  </a:lnTo>
                  <a:lnTo>
                    <a:pt x="342" y="168"/>
                  </a:lnTo>
                  <a:close/>
                </a:path>
              </a:pathLst>
            </a:custGeom>
            <a:solidFill>
              <a:schemeClr val="bg1">
                <a:lumMod val="85000"/>
              </a:schemeClr>
            </a:solidFill>
            <a:ln>
              <a:noFill/>
            </a:ln>
          </p:spPr>
          <p:txBody>
            <a:bodyPr/>
            <a:lstStyle/>
            <a:p>
              <a:pPr eaLnBrk="1" fontAlgn="auto" hangingPunct="1">
                <a:spcBef>
                  <a:spcPts val="0"/>
                </a:spcBef>
                <a:spcAft>
                  <a:spcPts val="0"/>
                </a:spcAft>
                <a:defRPr/>
              </a:pPr>
              <a:endParaRPr lang="en-US">
                <a:latin typeface="+mn-lt"/>
              </a:endParaRPr>
            </a:p>
          </p:txBody>
        </p:sp>
        <p:sp>
          <p:nvSpPr>
            <p:cNvPr id="222" name="Rectangle 88">
              <a:extLst>
                <a:ext uri="{FF2B5EF4-FFF2-40B4-BE49-F238E27FC236}">
                  <a16:creationId xmlns:a16="http://schemas.microsoft.com/office/drawing/2014/main" id="{25FE4873-2F86-2268-2875-F6BBB81D9BF1}"/>
                </a:ext>
              </a:extLst>
            </p:cNvPr>
            <p:cNvSpPr>
              <a:spLocks noChangeArrowheads="1"/>
            </p:cNvSpPr>
            <p:nvPr/>
          </p:nvSpPr>
          <p:spPr bwMode="auto">
            <a:xfrm>
              <a:off x="482600"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23" name="Rectangle 89">
              <a:extLst>
                <a:ext uri="{FF2B5EF4-FFF2-40B4-BE49-F238E27FC236}">
                  <a16:creationId xmlns:a16="http://schemas.microsoft.com/office/drawing/2014/main" id="{EEAD4DAF-165D-B27E-625F-130EB1185493}"/>
                </a:ext>
              </a:extLst>
            </p:cNvPr>
            <p:cNvSpPr>
              <a:spLocks noChangeArrowheads="1"/>
            </p:cNvSpPr>
            <p:nvPr/>
          </p:nvSpPr>
          <p:spPr bwMode="auto">
            <a:xfrm>
              <a:off x="601663" y="3027363"/>
              <a:ext cx="74612"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24" name="Rectangle 90">
              <a:extLst>
                <a:ext uri="{FF2B5EF4-FFF2-40B4-BE49-F238E27FC236}">
                  <a16:creationId xmlns:a16="http://schemas.microsoft.com/office/drawing/2014/main" id="{1379A056-2C2D-481B-3561-3DFFFBBFF2B2}"/>
                </a:ext>
              </a:extLst>
            </p:cNvPr>
            <p:cNvSpPr>
              <a:spLocks noChangeArrowheads="1"/>
            </p:cNvSpPr>
            <p:nvPr/>
          </p:nvSpPr>
          <p:spPr bwMode="auto">
            <a:xfrm>
              <a:off x="719138"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25" name="Rectangle 91">
              <a:extLst>
                <a:ext uri="{FF2B5EF4-FFF2-40B4-BE49-F238E27FC236}">
                  <a16:creationId xmlns:a16="http://schemas.microsoft.com/office/drawing/2014/main" id="{433C812A-C99A-E9EF-91D5-0F71FD58EEA0}"/>
                </a:ext>
              </a:extLst>
            </p:cNvPr>
            <p:cNvSpPr>
              <a:spLocks noChangeArrowheads="1"/>
            </p:cNvSpPr>
            <p:nvPr/>
          </p:nvSpPr>
          <p:spPr bwMode="auto">
            <a:xfrm>
              <a:off x="838200" y="3027363"/>
              <a:ext cx="74613"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26" name="Rectangle 92">
              <a:extLst>
                <a:ext uri="{FF2B5EF4-FFF2-40B4-BE49-F238E27FC236}">
                  <a16:creationId xmlns:a16="http://schemas.microsoft.com/office/drawing/2014/main" id="{89C0EA9D-93F4-B34C-6ABF-41EF21E3A184}"/>
                </a:ext>
              </a:extLst>
            </p:cNvPr>
            <p:cNvSpPr>
              <a:spLocks noChangeArrowheads="1"/>
            </p:cNvSpPr>
            <p:nvPr/>
          </p:nvSpPr>
          <p:spPr bwMode="auto">
            <a:xfrm>
              <a:off x="482600"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27" name="Rectangle 93">
              <a:extLst>
                <a:ext uri="{FF2B5EF4-FFF2-40B4-BE49-F238E27FC236}">
                  <a16:creationId xmlns:a16="http://schemas.microsoft.com/office/drawing/2014/main" id="{F76759EE-D272-A3B7-AC02-FB799BEC8B76}"/>
                </a:ext>
              </a:extLst>
            </p:cNvPr>
            <p:cNvSpPr>
              <a:spLocks noChangeArrowheads="1"/>
            </p:cNvSpPr>
            <p:nvPr/>
          </p:nvSpPr>
          <p:spPr bwMode="auto">
            <a:xfrm>
              <a:off x="601663" y="32575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28" name="Rectangle 94">
              <a:extLst>
                <a:ext uri="{FF2B5EF4-FFF2-40B4-BE49-F238E27FC236}">
                  <a16:creationId xmlns:a16="http://schemas.microsoft.com/office/drawing/2014/main" id="{7506E5D3-739F-D4EE-DE5C-005A31B6ACBE}"/>
                </a:ext>
              </a:extLst>
            </p:cNvPr>
            <p:cNvSpPr>
              <a:spLocks noChangeArrowheads="1"/>
            </p:cNvSpPr>
            <p:nvPr/>
          </p:nvSpPr>
          <p:spPr bwMode="auto">
            <a:xfrm>
              <a:off x="719138"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29" name="Rectangle 95">
              <a:extLst>
                <a:ext uri="{FF2B5EF4-FFF2-40B4-BE49-F238E27FC236}">
                  <a16:creationId xmlns:a16="http://schemas.microsoft.com/office/drawing/2014/main" id="{0DA6153C-909F-1E68-48D6-7E1E2A40F8CD}"/>
                </a:ext>
              </a:extLst>
            </p:cNvPr>
            <p:cNvSpPr>
              <a:spLocks noChangeArrowheads="1"/>
            </p:cNvSpPr>
            <p:nvPr/>
          </p:nvSpPr>
          <p:spPr bwMode="auto">
            <a:xfrm>
              <a:off x="838200" y="32575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30" name="Rectangle 96">
              <a:extLst>
                <a:ext uri="{FF2B5EF4-FFF2-40B4-BE49-F238E27FC236}">
                  <a16:creationId xmlns:a16="http://schemas.microsoft.com/office/drawing/2014/main" id="{18FE5029-6FFA-6C88-3CBB-3D8343E901BA}"/>
                </a:ext>
              </a:extLst>
            </p:cNvPr>
            <p:cNvSpPr>
              <a:spLocks noChangeArrowheads="1"/>
            </p:cNvSpPr>
            <p:nvPr/>
          </p:nvSpPr>
          <p:spPr bwMode="auto">
            <a:xfrm>
              <a:off x="482600"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31" name="Rectangle 97">
              <a:extLst>
                <a:ext uri="{FF2B5EF4-FFF2-40B4-BE49-F238E27FC236}">
                  <a16:creationId xmlns:a16="http://schemas.microsoft.com/office/drawing/2014/main" id="{7EFAF185-4EC6-DFD4-B57B-E13620F967D5}"/>
                </a:ext>
              </a:extLst>
            </p:cNvPr>
            <p:cNvSpPr>
              <a:spLocks noChangeArrowheads="1"/>
            </p:cNvSpPr>
            <p:nvPr/>
          </p:nvSpPr>
          <p:spPr bwMode="auto">
            <a:xfrm>
              <a:off x="601663" y="34861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32" name="Rectangle 98">
              <a:extLst>
                <a:ext uri="{FF2B5EF4-FFF2-40B4-BE49-F238E27FC236}">
                  <a16:creationId xmlns:a16="http://schemas.microsoft.com/office/drawing/2014/main" id="{AA5C33E3-76A1-0FB5-322D-AC0057C80B44}"/>
                </a:ext>
              </a:extLst>
            </p:cNvPr>
            <p:cNvSpPr>
              <a:spLocks noChangeArrowheads="1"/>
            </p:cNvSpPr>
            <p:nvPr/>
          </p:nvSpPr>
          <p:spPr bwMode="auto">
            <a:xfrm>
              <a:off x="719138"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33" name="Rectangle 99">
              <a:extLst>
                <a:ext uri="{FF2B5EF4-FFF2-40B4-BE49-F238E27FC236}">
                  <a16:creationId xmlns:a16="http://schemas.microsoft.com/office/drawing/2014/main" id="{75511739-AE34-D456-1D0A-E91D4CB83CD7}"/>
                </a:ext>
              </a:extLst>
            </p:cNvPr>
            <p:cNvSpPr>
              <a:spLocks noChangeArrowheads="1"/>
            </p:cNvSpPr>
            <p:nvPr/>
          </p:nvSpPr>
          <p:spPr bwMode="auto">
            <a:xfrm>
              <a:off x="838200" y="34861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34" name="Rectangle 100">
              <a:extLst>
                <a:ext uri="{FF2B5EF4-FFF2-40B4-BE49-F238E27FC236}">
                  <a16:creationId xmlns:a16="http://schemas.microsoft.com/office/drawing/2014/main" id="{7DDB858E-DA6E-AE56-B771-D030D57C5FFF}"/>
                </a:ext>
              </a:extLst>
            </p:cNvPr>
            <p:cNvSpPr>
              <a:spLocks noChangeArrowheads="1"/>
            </p:cNvSpPr>
            <p:nvPr/>
          </p:nvSpPr>
          <p:spPr bwMode="auto">
            <a:xfrm>
              <a:off x="482600"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35" name="Rectangle 101">
              <a:extLst>
                <a:ext uri="{FF2B5EF4-FFF2-40B4-BE49-F238E27FC236}">
                  <a16:creationId xmlns:a16="http://schemas.microsoft.com/office/drawing/2014/main" id="{A9B098B8-CA6D-BB52-5D00-F44A1BF5D16C}"/>
                </a:ext>
              </a:extLst>
            </p:cNvPr>
            <p:cNvSpPr>
              <a:spLocks noChangeArrowheads="1"/>
            </p:cNvSpPr>
            <p:nvPr/>
          </p:nvSpPr>
          <p:spPr bwMode="auto">
            <a:xfrm>
              <a:off x="601663" y="3713163"/>
              <a:ext cx="74612"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36" name="Rectangle 102">
              <a:extLst>
                <a:ext uri="{FF2B5EF4-FFF2-40B4-BE49-F238E27FC236}">
                  <a16:creationId xmlns:a16="http://schemas.microsoft.com/office/drawing/2014/main" id="{0D6A5943-0F47-BC01-4854-5A2390A42A2A}"/>
                </a:ext>
              </a:extLst>
            </p:cNvPr>
            <p:cNvSpPr>
              <a:spLocks noChangeArrowheads="1"/>
            </p:cNvSpPr>
            <p:nvPr/>
          </p:nvSpPr>
          <p:spPr bwMode="auto">
            <a:xfrm>
              <a:off x="719138"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37" name="Rectangle 103">
              <a:extLst>
                <a:ext uri="{FF2B5EF4-FFF2-40B4-BE49-F238E27FC236}">
                  <a16:creationId xmlns:a16="http://schemas.microsoft.com/office/drawing/2014/main" id="{E12CAD28-B54F-5EA8-9036-F812495B5ED1}"/>
                </a:ext>
              </a:extLst>
            </p:cNvPr>
            <p:cNvSpPr>
              <a:spLocks noChangeArrowheads="1"/>
            </p:cNvSpPr>
            <p:nvPr/>
          </p:nvSpPr>
          <p:spPr bwMode="auto">
            <a:xfrm>
              <a:off x="838200" y="3713163"/>
              <a:ext cx="74613"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grpSp>
      <p:grpSp>
        <p:nvGrpSpPr>
          <p:cNvPr id="238" name="Group 237">
            <a:extLst>
              <a:ext uri="{FF2B5EF4-FFF2-40B4-BE49-F238E27FC236}">
                <a16:creationId xmlns:a16="http://schemas.microsoft.com/office/drawing/2014/main" id="{CD455687-DB4F-65B5-DD7E-FA56A8C166F9}"/>
              </a:ext>
            </a:extLst>
          </p:cNvPr>
          <p:cNvGrpSpPr>
            <a:grpSpLocks/>
          </p:cNvGrpSpPr>
          <p:nvPr/>
        </p:nvGrpSpPr>
        <p:grpSpPr bwMode="auto">
          <a:xfrm>
            <a:off x="3071436" y="2941251"/>
            <a:ext cx="423592" cy="582218"/>
            <a:chOff x="398463" y="2662238"/>
            <a:chExt cx="612775" cy="2065338"/>
          </a:xfrm>
          <a:solidFill>
            <a:schemeClr val="bg1"/>
          </a:solidFill>
        </p:grpSpPr>
        <p:sp>
          <p:nvSpPr>
            <p:cNvPr id="239" name="Freeform 87">
              <a:extLst>
                <a:ext uri="{FF2B5EF4-FFF2-40B4-BE49-F238E27FC236}">
                  <a16:creationId xmlns:a16="http://schemas.microsoft.com/office/drawing/2014/main" id="{DCDED623-C5EF-CDEA-BDA7-110EA3D677DE}"/>
                </a:ext>
              </a:extLst>
            </p:cNvPr>
            <p:cNvSpPr>
              <a:spLocks/>
            </p:cNvSpPr>
            <p:nvPr/>
          </p:nvSpPr>
          <p:spPr bwMode="auto">
            <a:xfrm>
              <a:off x="398463" y="2662238"/>
              <a:ext cx="612775" cy="2065338"/>
            </a:xfrm>
            <a:custGeom>
              <a:avLst/>
              <a:gdLst>
                <a:gd name="T0" fmla="*/ 342 w 386"/>
                <a:gd name="T1" fmla="*/ 168 h 1301"/>
                <a:gd name="T2" fmla="*/ 342 w 386"/>
                <a:gd name="T3" fmla="*/ 82 h 1301"/>
                <a:gd name="T4" fmla="*/ 306 w 386"/>
                <a:gd name="T5" fmla="*/ 82 h 1301"/>
                <a:gd name="T6" fmla="*/ 306 w 386"/>
                <a:gd name="T7" fmla="*/ 0 h 1301"/>
                <a:gd name="T8" fmla="*/ 71 w 386"/>
                <a:gd name="T9" fmla="*/ 0 h 1301"/>
                <a:gd name="T10" fmla="*/ 71 w 386"/>
                <a:gd name="T11" fmla="*/ 82 h 1301"/>
                <a:gd name="T12" fmla="*/ 35 w 386"/>
                <a:gd name="T13" fmla="*/ 82 h 1301"/>
                <a:gd name="T14" fmla="*/ 35 w 386"/>
                <a:gd name="T15" fmla="*/ 168 h 1301"/>
                <a:gd name="T16" fmla="*/ 0 w 386"/>
                <a:gd name="T17" fmla="*/ 168 h 1301"/>
                <a:gd name="T18" fmla="*/ 0 w 386"/>
                <a:gd name="T19" fmla="*/ 1301 h 1301"/>
                <a:gd name="T20" fmla="*/ 386 w 386"/>
                <a:gd name="T21" fmla="*/ 1301 h 1301"/>
                <a:gd name="T22" fmla="*/ 386 w 386"/>
                <a:gd name="T23" fmla="*/ 168 h 1301"/>
                <a:gd name="T24" fmla="*/ 342 w 386"/>
                <a:gd name="T25" fmla="*/ 168 h 1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6" h="1301">
                  <a:moveTo>
                    <a:pt x="342" y="168"/>
                  </a:moveTo>
                  <a:lnTo>
                    <a:pt x="342" y="82"/>
                  </a:lnTo>
                  <a:lnTo>
                    <a:pt x="306" y="82"/>
                  </a:lnTo>
                  <a:lnTo>
                    <a:pt x="306" y="0"/>
                  </a:lnTo>
                  <a:lnTo>
                    <a:pt x="71" y="0"/>
                  </a:lnTo>
                  <a:lnTo>
                    <a:pt x="71" y="82"/>
                  </a:lnTo>
                  <a:lnTo>
                    <a:pt x="35" y="82"/>
                  </a:lnTo>
                  <a:lnTo>
                    <a:pt x="35" y="168"/>
                  </a:lnTo>
                  <a:lnTo>
                    <a:pt x="0" y="168"/>
                  </a:lnTo>
                  <a:lnTo>
                    <a:pt x="0" y="1301"/>
                  </a:lnTo>
                  <a:lnTo>
                    <a:pt x="386" y="1301"/>
                  </a:lnTo>
                  <a:lnTo>
                    <a:pt x="386" y="168"/>
                  </a:lnTo>
                  <a:lnTo>
                    <a:pt x="342" y="168"/>
                  </a:lnTo>
                  <a:close/>
                </a:path>
              </a:pathLst>
            </a:custGeom>
            <a:solidFill>
              <a:schemeClr val="bg1">
                <a:lumMod val="85000"/>
              </a:schemeClr>
            </a:solidFill>
            <a:ln>
              <a:noFill/>
            </a:ln>
          </p:spPr>
          <p:txBody>
            <a:bodyPr/>
            <a:lstStyle/>
            <a:p>
              <a:pPr eaLnBrk="1" fontAlgn="auto" hangingPunct="1">
                <a:spcBef>
                  <a:spcPts val="0"/>
                </a:spcBef>
                <a:spcAft>
                  <a:spcPts val="0"/>
                </a:spcAft>
                <a:defRPr/>
              </a:pPr>
              <a:endParaRPr lang="en-US">
                <a:latin typeface="+mn-lt"/>
              </a:endParaRPr>
            </a:p>
          </p:txBody>
        </p:sp>
        <p:sp>
          <p:nvSpPr>
            <p:cNvPr id="240" name="Rectangle 88">
              <a:extLst>
                <a:ext uri="{FF2B5EF4-FFF2-40B4-BE49-F238E27FC236}">
                  <a16:creationId xmlns:a16="http://schemas.microsoft.com/office/drawing/2014/main" id="{724C38FB-9C32-09EA-9193-D93862119318}"/>
                </a:ext>
              </a:extLst>
            </p:cNvPr>
            <p:cNvSpPr>
              <a:spLocks noChangeArrowheads="1"/>
            </p:cNvSpPr>
            <p:nvPr/>
          </p:nvSpPr>
          <p:spPr bwMode="auto">
            <a:xfrm>
              <a:off x="482600"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41" name="Rectangle 89">
              <a:extLst>
                <a:ext uri="{FF2B5EF4-FFF2-40B4-BE49-F238E27FC236}">
                  <a16:creationId xmlns:a16="http://schemas.microsoft.com/office/drawing/2014/main" id="{5FB6AF15-19D0-0F77-B601-B42EFF7777E0}"/>
                </a:ext>
              </a:extLst>
            </p:cNvPr>
            <p:cNvSpPr>
              <a:spLocks noChangeArrowheads="1"/>
            </p:cNvSpPr>
            <p:nvPr/>
          </p:nvSpPr>
          <p:spPr bwMode="auto">
            <a:xfrm>
              <a:off x="601663" y="3027363"/>
              <a:ext cx="74612"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42" name="Rectangle 90">
              <a:extLst>
                <a:ext uri="{FF2B5EF4-FFF2-40B4-BE49-F238E27FC236}">
                  <a16:creationId xmlns:a16="http://schemas.microsoft.com/office/drawing/2014/main" id="{3B16A3C9-B3B2-6964-DE93-EDB2FC082EFA}"/>
                </a:ext>
              </a:extLst>
            </p:cNvPr>
            <p:cNvSpPr>
              <a:spLocks noChangeArrowheads="1"/>
            </p:cNvSpPr>
            <p:nvPr/>
          </p:nvSpPr>
          <p:spPr bwMode="auto">
            <a:xfrm>
              <a:off x="719138"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43" name="Rectangle 91">
              <a:extLst>
                <a:ext uri="{FF2B5EF4-FFF2-40B4-BE49-F238E27FC236}">
                  <a16:creationId xmlns:a16="http://schemas.microsoft.com/office/drawing/2014/main" id="{96F11B3C-3397-EA4B-038F-2AC8D3B6168C}"/>
                </a:ext>
              </a:extLst>
            </p:cNvPr>
            <p:cNvSpPr>
              <a:spLocks noChangeArrowheads="1"/>
            </p:cNvSpPr>
            <p:nvPr/>
          </p:nvSpPr>
          <p:spPr bwMode="auto">
            <a:xfrm>
              <a:off x="838200" y="3027363"/>
              <a:ext cx="74613"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44" name="Rectangle 92">
              <a:extLst>
                <a:ext uri="{FF2B5EF4-FFF2-40B4-BE49-F238E27FC236}">
                  <a16:creationId xmlns:a16="http://schemas.microsoft.com/office/drawing/2014/main" id="{8FAD85B0-8D89-654D-7C4B-511FA089E7C5}"/>
                </a:ext>
              </a:extLst>
            </p:cNvPr>
            <p:cNvSpPr>
              <a:spLocks noChangeArrowheads="1"/>
            </p:cNvSpPr>
            <p:nvPr/>
          </p:nvSpPr>
          <p:spPr bwMode="auto">
            <a:xfrm>
              <a:off x="482600"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45" name="Rectangle 93">
              <a:extLst>
                <a:ext uri="{FF2B5EF4-FFF2-40B4-BE49-F238E27FC236}">
                  <a16:creationId xmlns:a16="http://schemas.microsoft.com/office/drawing/2014/main" id="{126519F4-42DF-883E-DA78-1BB513B26412}"/>
                </a:ext>
              </a:extLst>
            </p:cNvPr>
            <p:cNvSpPr>
              <a:spLocks noChangeArrowheads="1"/>
            </p:cNvSpPr>
            <p:nvPr/>
          </p:nvSpPr>
          <p:spPr bwMode="auto">
            <a:xfrm>
              <a:off x="601663" y="32575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46" name="Rectangle 94">
              <a:extLst>
                <a:ext uri="{FF2B5EF4-FFF2-40B4-BE49-F238E27FC236}">
                  <a16:creationId xmlns:a16="http://schemas.microsoft.com/office/drawing/2014/main" id="{561B8969-B111-5DF2-CE66-F29F93DDFBF6}"/>
                </a:ext>
              </a:extLst>
            </p:cNvPr>
            <p:cNvSpPr>
              <a:spLocks noChangeArrowheads="1"/>
            </p:cNvSpPr>
            <p:nvPr/>
          </p:nvSpPr>
          <p:spPr bwMode="auto">
            <a:xfrm>
              <a:off x="719138"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47" name="Rectangle 95">
              <a:extLst>
                <a:ext uri="{FF2B5EF4-FFF2-40B4-BE49-F238E27FC236}">
                  <a16:creationId xmlns:a16="http://schemas.microsoft.com/office/drawing/2014/main" id="{B4E2AF56-5B56-557B-8CBB-0F3ADDBC99ED}"/>
                </a:ext>
              </a:extLst>
            </p:cNvPr>
            <p:cNvSpPr>
              <a:spLocks noChangeArrowheads="1"/>
            </p:cNvSpPr>
            <p:nvPr/>
          </p:nvSpPr>
          <p:spPr bwMode="auto">
            <a:xfrm>
              <a:off x="838200" y="32575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48" name="Rectangle 96">
              <a:extLst>
                <a:ext uri="{FF2B5EF4-FFF2-40B4-BE49-F238E27FC236}">
                  <a16:creationId xmlns:a16="http://schemas.microsoft.com/office/drawing/2014/main" id="{21D94875-E765-033E-CD28-AB1DA97733DD}"/>
                </a:ext>
              </a:extLst>
            </p:cNvPr>
            <p:cNvSpPr>
              <a:spLocks noChangeArrowheads="1"/>
            </p:cNvSpPr>
            <p:nvPr/>
          </p:nvSpPr>
          <p:spPr bwMode="auto">
            <a:xfrm>
              <a:off x="482600"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49" name="Rectangle 97">
              <a:extLst>
                <a:ext uri="{FF2B5EF4-FFF2-40B4-BE49-F238E27FC236}">
                  <a16:creationId xmlns:a16="http://schemas.microsoft.com/office/drawing/2014/main" id="{E7A00E7C-4F91-3863-AC4A-1B1F0C5CB883}"/>
                </a:ext>
              </a:extLst>
            </p:cNvPr>
            <p:cNvSpPr>
              <a:spLocks noChangeArrowheads="1"/>
            </p:cNvSpPr>
            <p:nvPr/>
          </p:nvSpPr>
          <p:spPr bwMode="auto">
            <a:xfrm>
              <a:off x="601663" y="34861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50" name="Rectangle 98">
              <a:extLst>
                <a:ext uri="{FF2B5EF4-FFF2-40B4-BE49-F238E27FC236}">
                  <a16:creationId xmlns:a16="http://schemas.microsoft.com/office/drawing/2014/main" id="{4A094249-7A27-C4D4-9E88-F68177AB6C18}"/>
                </a:ext>
              </a:extLst>
            </p:cNvPr>
            <p:cNvSpPr>
              <a:spLocks noChangeArrowheads="1"/>
            </p:cNvSpPr>
            <p:nvPr/>
          </p:nvSpPr>
          <p:spPr bwMode="auto">
            <a:xfrm>
              <a:off x="719138"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51" name="Rectangle 99">
              <a:extLst>
                <a:ext uri="{FF2B5EF4-FFF2-40B4-BE49-F238E27FC236}">
                  <a16:creationId xmlns:a16="http://schemas.microsoft.com/office/drawing/2014/main" id="{D0E9F1C0-012A-B334-A068-77DCCC5E9695}"/>
                </a:ext>
              </a:extLst>
            </p:cNvPr>
            <p:cNvSpPr>
              <a:spLocks noChangeArrowheads="1"/>
            </p:cNvSpPr>
            <p:nvPr/>
          </p:nvSpPr>
          <p:spPr bwMode="auto">
            <a:xfrm>
              <a:off x="838200" y="34861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52" name="Rectangle 100">
              <a:extLst>
                <a:ext uri="{FF2B5EF4-FFF2-40B4-BE49-F238E27FC236}">
                  <a16:creationId xmlns:a16="http://schemas.microsoft.com/office/drawing/2014/main" id="{5D863799-AEAF-8587-0EE6-DDFF9779CB62}"/>
                </a:ext>
              </a:extLst>
            </p:cNvPr>
            <p:cNvSpPr>
              <a:spLocks noChangeArrowheads="1"/>
            </p:cNvSpPr>
            <p:nvPr/>
          </p:nvSpPr>
          <p:spPr bwMode="auto">
            <a:xfrm>
              <a:off x="482600"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53" name="Rectangle 101">
              <a:extLst>
                <a:ext uri="{FF2B5EF4-FFF2-40B4-BE49-F238E27FC236}">
                  <a16:creationId xmlns:a16="http://schemas.microsoft.com/office/drawing/2014/main" id="{B466588C-8B94-8C49-6B8E-BED3F7F2852A}"/>
                </a:ext>
              </a:extLst>
            </p:cNvPr>
            <p:cNvSpPr>
              <a:spLocks noChangeArrowheads="1"/>
            </p:cNvSpPr>
            <p:nvPr/>
          </p:nvSpPr>
          <p:spPr bwMode="auto">
            <a:xfrm>
              <a:off x="601663" y="3713163"/>
              <a:ext cx="74612"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54" name="Rectangle 102">
              <a:extLst>
                <a:ext uri="{FF2B5EF4-FFF2-40B4-BE49-F238E27FC236}">
                  <a16:creationId xmlns:a16="http://schemas.microsoft.com/office/drawing/2014/main" id="{B019B1EE-BE51-EED2-B344-1EDBA31B712E}"/>
                </a:ext>
              </a:extLst>
            </p:cNvPr>
            <p:cNvSpPr>
              <a:spLocks noChangeArrowheads="1"/>
            </p:cNvSpPr>
            <p:nvPr/>
          </p:nvSpPr>
          <p:spPr bwMode="auto">
            <a:xfrm>
              <a:off x="719138"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55" name="Rectangle 103">
              <a:extLst>
                <a:ext uri="{FF2B5EF4-FFF2-40B4-BE49-F238E27FC236}">
                  <a16:creationId xmlns:a16="http://schemas.microsoft.com/office/drawing/2014/main" id="{947ECCA8-7F82-A71A-A538-2BC0F9F9DDD9}"/>
                </a:ext>
              </a:extLst>
            </p:cNvPr>
            <p:cNvSpPr>
              <a:spLocks noChangeArrowheads="1"/>
            </p:cNvSpPr>
            <p:nvPr/>
          </p:nvSpPr>
          <p:spPr bwMode="auto">
            <a:xfrm>
              <a:off x="838200" y="3713163"/>
              <a:ext cx="74613"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grpSp>
      <p:pic>
        <p:nvPicPr>
          <p:cNvPr id="256" name="Graphic 255" descr="Feather with solid fill">
            <a:extLst>
              <a:ext uri="{FF2B5EF4-FFF2-40B4-BE49-F238E27FC236}">
                <a16:creationId xmlns:a16="http://schemas.microsoft.com/office/drawing/2014/main" id="{32FE53A6-9E11-6727-A5A6-48C1F135F2B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69680" y="4564249"/>
            <a:ext cx="609391" cy="609391"/>
          </a:xfrm>
          <a:prstGeom prst="rect">
            <a:avLst/>
          </a:prstGeom>
        </p:spPr>
      </p:pic>
      <p:pic>
        <p:nvPicPr>
          <p:cNvPr id="257" name="Graphic 256" descr="Infinity with solid fill">
            <a:extLst>
              <a:ext uri="{FF2B5EF4-FFF2-40B4-BE49-F238E27FC236}">
                <a16:creationId xmlns:a16="http://schemas.microsoft.com/office/drawing/2014/main" id="{78F3D087-38EB-1841-D949-CB8DE0532D9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55842" y="5161404"/>
            <a:ext cx="531366" cy="576083"/>
          </a:xfrm>
          <a:prstGeom prst="rect">
            <a:avLst/>
          </a:prstGeom>
        </p:spPr>
      </p:pic>
      <p:pic>
        <p:nvPicPr>
          <p:cNvPr id="258" name="Graphic 257" descr="Stacked Rocks with solid fill">
            <a:extLst>
              <a:ext uri="{FF2B5EF4-FFF2-40B4-BE49-F238E27FC236}">
                <a16:creationId xmlns:a16="http://schemas.microsoft.com/office/drawing/2014/main" id="{020B22BA-039E-F39B-2ABF-5CE68815482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80613" y="5734723"/>
            <a:ext cx="658399" cy="658399"/>
          </a:xfrm>
          <a:prstGeom prst="rect">
            <a:avLst/>
          </a:prstGeom>
        </p:spPr>
      </p:pic>
      <p:pic>
        <p:nvPicPr>
          <p:cNvPr id="259" name="Graphic 258" descr="Feather with solid fill">
            <a:extLst>
              <a:ext uri="{FF2B5EF4-FFF2-40B4-BE49-F238E27FC236}">
                <a16:creationId xmlns:a16="http://schemas.microsoft.com/office/drawing/2014/main" id="{A27629AE-740D-47F5-3DD7-225D0BE8AC3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40755" y="4564248"/>
            <a:ext cx="609391" cy="609391"/>
          </a:xfrm>
          <a:prstGeom prst="rect">
            <a:avLst/>
          </a:prstGeom>
        </p:spPr>
      </p:pic>
      <p:pic>
        <p:nvPicPr>
          <p:cNvPr id="260" name="Graphic 259" descr="Feather with solid fill">
            <a:extLst>
              <a:ext uri="{FF2B5EF4-FFF2-40B4-BE49-F238E27FC236}">
                <a16:creationId xmlns:a16="http://schemas.microsoft.com/office/drawing/2014/main" id="{BB627D75-568A-DDFD-B5DD-54198476493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917281" y="4564247"/>
            <a:ext cx="609391" cy="609391"/>
          </a:xfrm>
          <a:prstGeom prst="rect">
            <a:avLst/>
          </a:prstGeom>
        </p:spPr>
      </p:pic>
      <p:pic>
        <p:nvPicPr>
          <p:cNvPr id="261" name="Graphic 260" descr="Feather with solid fill">
            <a:extLst>
              <a:ext uri="{FF2B5EF4-FFF2-40B4-BE49-F238E27FC236}">
                <a16:creationId xmlns:a16="http://schemas.microsoft.com/office/drawing/2014/main" id="{0579A448-EFB2-9A67-69B6-E2CB2078D2E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425635" y="4564246"/>
            <a:ext cx="609391" cy="609391"/>
          </a:xfrm>
          <a:prstGeom prst="rect">
            <a:avLst/>
          </a:prstGeom>
        </p:spPr>
      </p:pic>
      <p:pic>
        <p:nvPicPr>
          <p:cNvPr id="262" name="Graphic 261" descr="Feather with solid fill">
            <a:extLst>
              <a:ext uri="{FF2B5EF4-FFF2-40B4-BE49-F238E27FC236}">
                <a16:creationId xmlns:a16="http://schemas.microsoft.com/office/drawing/2014/main" id="{9CDC47A4-99A0-11E2-BFF7-4CC1FAFD94C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899806" y="4569214"/>
            <a:ext cx="609391" cy="609391"/>
          </a:xfrm>
          <a:prstGeom prst="rect">
            <a:avLst/>
          </a:prstGeom>
        </p:spPr>
      </p:pic>
      <p:pic>
        <p:nvPicPr>
          <p:cNvPr id="263" name="Graphic 262" descr="Infinity with solid fill">
            <a:extLst>
              <a:ext uri="{FF2B5EF4-FFF2-40B4-BE49-F238E27FC236}">
                <a16:creationId xmlns:a16="http://schemas.microsoft.com/office/drawing/2014/main" id="{F79352CC-5427-397F-1119-C591C6000C2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460230" y="5167520"/>
            <a:ext cx="531366" cy="576083"/>
          </a:xfrm>
          <a:prstGeom prst="rect">
            <a:avLst/>
          </a:prstGeom>
        </p:spPr>
      </p:pic>
      <p:pic>
        <p:nvPicPr>
          <p:cNvPr id="264" name="Graphic 263" descr="Infinity with solid fill">
            <a:extLst>
              <a:ext uri="{FF2B5EF4-FFF2-40B4-BE49-F238E27FC236}">
                <a16:creationId xmlns:a16="http://schemas.microsoft.com/office/drawing/2014/main" id="{FE1D105A-040D-4D27-6399-4BF609A6183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982289" y="5161404"/>
            <a:ext cx="531366" cy="576083"/>
          </a:xfrm>
          <a:prstGeom prst="rect">
            <a:avLst/>
          </a:prstGeom>
        </p:spPr>
      </p:pic>
      <p:pic>
        <p:nvPicPr>
          <p:cNvPr id="265" name="Graphic 264" descr="Infinity with solid fill">
            <a:extLst>
              <a:ext uri="{FF2B5EF4-FFF2-40B4-BE49-F238E27FC236}">
                <a16:creationId xmlns:a16="http://schemas.microsoft.com/office/drawing/2014/main" id="{CFE9926C-081A-169C-1958-77813A315197}"/>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2500782" y="5161404"/>
            <a:ext cx="531366" cy="576083"/>
          </a:xfrm>
          <a:prstGeom prst="rect">
            <a:avLst/>
          </a:prstGeom>
        </p:spPr>
      </p:pic>
      <p:pic>
        <p:nvPicPr>
          <p:cNvPr id="266" name="Graphic 265" descr="Infinity with solid fill">
            <a:extLst>
              <a:ext uri="{FF2B5EF4-FFF2-40B4-BE49-F238E27FC236}">
                <a16:creationId xmlns:a16="http://schemas.microsoft.com/office/drawing/2014/main" id="{2B7CF6C4-98E8-E0ED-2F15-935C9C0ED104}"/>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3002783" y="5155695"/>
            <a:ext cx="531366" cy="576083"/>
          </a:xfrm>
          <a:prstGeom prst="rect">
            <a:avLst/>
          </a:prstGeom>
        </p:spPr>
      </p:pic>
      <p:pic>
        <p:nvPicPr>
          <p:cNvPr id="267" name="Graphic 266" descr="Stacked Rocks with solid fill">
            <a:extLst>
              <a:ext uri="{FF2B5EF4-FFF2-40B4-BE49-F238E27FC236}">
                <a16:creationId xmlns:a16="http://schemas.microsoft.com/office/drawing/2014/main" id="{0A2E4F32-60CC-8404-E5F3-1C82A436EB1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392239" y="5731778"/>
            <a:ext cx="658399" cy="658399"/>
          </a:xfrm>
          <a:prstGeom prst="rect">
            <a:avLst/>
          </a:prstGeom>
        </p:spPr>
      </p:pic>
      <p:pic>
        <p:nvPicPr>
          <p:cNvPr id="268" name="Graphic 267" descr="Stacked Rocks with solid fill">
            <a:extLst>
              <a:ext uri="{FF2B5EF4-FFF2-40B4-BE49-F238E27FC236}">
                <a16:creationId xmlns:a16="http://schemas.microsoft.com/office/drawing/2014/main" id="{75ECC2F6-23F3-7109-0FC4-D434C7EDF41B}"/>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918772" y="5718694"/>
            <a:ext cx="658399" cy="658399"/>
          </a:xfrm>
          <a:prstGeom prst="rect">
            <a:avLst/>
          </a:prstGeom>
        </p:spPr>
      </p:pic>
      <p:pic>
        <p:nvPicPr>
          <p:cNvPr id="269" name="Graphic 268" descr="Stacked Rocks with solid fill">
            <a:extLst>
              <a:ext uri="{FF2B5EF4-FFF2-40B4-BE49-F238E27FC236}">
                <a16:creationId xmlns:a16="http://schemas.microsoft.com/office/drawing/2014/main" id="{A9F1D0E9-C08F-988B-781F-5DCDA68B75D9}"/>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2447393" y="5718694"/>
            <a:ext cx="658399" cy="658399"/>
          </a:xfrm>
          <a:prstGeom prst="rect">
            <a:avLst/>
          </a:prstGeom>
        </p:spPr>
      </p:pic>
      <p:pic>
        <p:nvPicPr>
          <p:cNvPr id="270" name="Graphic 269" descr="Stacked Rocks with solid fill">
            <a:extLst>
              <a:ext uri="{FF2B5EF4-FFF2-40B4-BE49-F238E27FC236}">
                <a16:creationId xmlns:a16="http://schemas.microsoft.com/office/drawing/2014/main" id="{088341C8-24FD-3DD4-6BF9-CBF18FD6CB0B}"/>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2967335" y="5718694"/>
            <a:ext cx="658399" cy="658399"/>
          </a:xfrm>
          <a:prstGeom prst="rect">
            <a:avLst/>
          </a:prstGeom>
        </p:spPr>
      </p:pic>
      <p:pic>
        <p:nvPicPr>
          <p:cNvPr id="68" name="Graphic 67" descr="Feather with solid fill">
            <a:extLst>
              <a:ext uri="{FF2B5EF4-FFF2-40B4-BE49-F238E27FC236}">
                <a16:creationId xmlns:a16="http://schemas.microsoft.com/office/drawing/2014/main" id="{5DEE9BF9-5FED-915B-E9E6-D8B523C7EFDB}"/>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45332"/>
          <a:stretch/>
        </p:blipFill>
        <p:spPr>
          <a:xfrm>
            <a:off x="1919221" y="4558128"/>
            <a:ext cx="333143" cy="609391"/>
          </a:xfrm>
          <a:prstGeom prst="rect">
            <a:avLst/>
          </a:prstGeom>
        </p:spPr>
      </p:pic>
      <p:pic>
        <p:nvPicPr>
          <p:cNvPr id="69" name="Graphic 68" descr="Infinity with solid fill">
            <a:extLst>
              <a:ext uri="{FF2B5EF4-FFF2-40B4-BE49-F238E27FC236}">
                <a16:creationId xmlns:a16="http://schemas.microsoft.com/office/drawing/2014/main" id="{FDB39E7B-595A-E335-861F-7A3FBB733C87}"/>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24502"/>
          <a:stretch/>
        </p:blipFill>
        <p:spPr>
          <a:xfrm>
            <a:off x="1976577" y="5161704"/>
            <a:ext cx="401170" cy="576083"/>
          </a:xfrm>
          <a:prstGeom prst="rect">
            <a:avLst/>
          </a:prstGeom>
        </p:spPr>
      </p:pic>
      <p:pic>
        <p:nvPicPr>
          <p:cNvPr id="70" name="Graphic 69" descr="Stacked Rocks with solid fill">
            <a:extLst>
              <a:ext uri="{FF2B5EF4-FFF2-40B4-BE49-F238E27FC236}">
                <a16:creationId xmlns:a16="http://schemas.microsoft.com/office/drawing/2014/main" id="{1A8315D4-7B81-0125-941D-B6EE53BA160C}"/>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r="56928"/>
          <a:stretch/>
        </p:blipFill>
        <p:spPr>
          <a:xfrm>
            <a:off x="1918219" y="5714650"/>
            <a:ext cx="283587" cy="658399"/>
          </a:xfrm>
          <a:prstGeom prst="rect">
            <a:avLst/>
          </a:prstGeom>
        </p:spPr>
      </p:pic>
      <p:pic>
        <p:nvPicPr>
          <p:cNvPr id="146" name="Picture 145">
            <a:extLst>
              <a:ext uri="{FF2B5EF4-FFF2-40B4-BE49-F238E27FC236}">
                <a16:creationId xmlns:a16="http://schemas.microsoft.com/office/drawing/2014/main" id="{D9208969-06AE-E906-DEAF-BF7FB02F581A}"/>
              </a:ext>
            </a:extLst>
          </p:cNvPr>
          <p:cNvPicPr>
            <a:picLocks noChangeAspect="1"/>
          </p:cNvPicPr>
          <p:nvPr/>
        </p:nvPicPr>
        <p:blipFill rotWithShape="1">
          <a:blip r:embed="rId22"/>
          <a:srcRect r="18059"/>
          <a:stretch/>
        </p:blipFill>
        <p:spPr>
          <a:xfrm>
            <a:off x="1537561" y="2956667"/>
            <a:ext cx="344693" cy="573074"/>
          </a:xfrm>
          <a:prstGeom prst="rect">
            <a:avLst/>
          </a:prstGeom>
        </p:spPr>
      </p:pic>
      <p:pic>
        <p:nvPicPr>
          <p:cNvPr id="147" name="Picture 146">
            <a:extLst>
              <a:ext uri="{FF2B5EF4-FFF2-40B4-BE49-F238E27FC236}">
                <a16:creationId xmlns:a16="http://schemas.microsoft.com/office/drawing/2014/main" id="{D3846CB0-0D40-DB78-3214-81EFA5138C89}"/>
              </a:ext>
            </a:extLst>
          </p:cNvPr>
          <p:cNvPicPr>
            <a:picLocks noChangeAspect="1"/>
          </p:cNvPicPr>
          <p:nvPr/>
        </p:nvPicPr>
        <p:blipFill rotWithShape="1">
          <a:blip r:embed="rId23"/>
          <a:srcRect l="1" r="53116"/>
          <a:stretch/>
        </p:blipFill>
        <p:spPr>
          <a:xfrm>
            <a:off x="2067276" y="1434883"/>
            <a:ext cx="197217" cy="518205"/>
          </a:xfrm>
          <a:prstGeom prst="rect">
            <a:avLst/>
          </a:prstGeom>
        </p:spPr>
      </p:pic>
      <p:pic>
        <p:nvPicPr>
          <p:cNvPr id="148" name="Picture 147">
            <a:extLst>
              <a:ext uri="{FF2B5EF4-FFF2-40B4-BE49-F238E27FC236}">
                <a16:creationId xmlns:a16="http://schemas.microsoft.com/office/drawing/2014/main" id="{EC788C3B-F1CD-DD89-7A19-3FA689E167FD}"/>
              </a:ext>
            </a:extLst>
          </p:cNvPr>
          <p:cNvPicPr>
            <a:picLocks noChangeAspect="1"/>
          </p:cNvPicPr>
          <p:nvPr/>
        </p:nvPicPr>
        <p:blipFill rotWithShape="1">
          <a:blip r:embed="rId23"/>
          <a:srcRect r="69800"/>
          <a:stretch/>
        </p:blipFill>
        <p:spPr>
          <a:xfrm>
            <a:off x="2057307" y="2218162"/>
            <a:ext cx="127034" cy="518205"/>
          </a:xfrm>
          <a:prstGeom prst="rect">
            <a:avLst/>
          </a:prstGeom>
        </p:spPr>
      </p:pic>
    </p:spTree>
    <p:extLst>
      <p:ext uri="{BB962C8B-B14F-4D97-AF65-F5344CB8AC3E}">
        <p14:creationId xmlns:p14="http://schemas.microsoft.com/office/powerpoint/2010/main" val="893038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500"/>
                                  </p:stCondLst>
                                  <p:childTnLst>
                                    <p:set>
                                      <p:cBhvr>
                                        <p:cTn id="6" dur="1" fill="hold">
                                          <p:stCondLst>
                                            <p:cond delay="0"/>
                                          </p:stCondLst>
                                        </p:cTn>
                                        <p:tgtEl>
                                          <p:spTgt spid="166"/>
                                        </p:tgtEl>
                                        <p:attrNameLst>
                                          <p:attrName>style.visibility</p:attrName>
                                        </p:attrNameLst>
                                      </p:cBhvr>
                                      <p:to>
                                        <p:strVal val="visible"/>
                                      </p:to>
                                    </p:set>
                                    <p:animEffect transition="in" filter="wipe(down)">
                                      <p:cBhvr>
                                        <p:cTn id="7" dur="500"/>
                                        <p:tgtEl>
                                          <p:spTgt spid="166"/>
                                        </p:tgtEl>
                                      </p:cBhvr>
                                    </p:animEffect>
                                  </p:childTnLst>
                                </p:cTn>
                              </p:par>
                              <p:par>
                                <p:cTn id="8" presetID="22" presetClass="entr" presetSubtype="4" fill="hold" nodeType="withEffect">
                                  <p:stCondLst>
                                    <p:cond delay="500"/>
                                  </p:stCondLst>
                                  <p:childTnLst>
                                    <p:set>
                                      <p:cBhvr>
                                        <p:cTn id="9" dur="1" fill="hold">
                                          <p:stCondLst>
                                            <p:cond delay="0"/>
                                          </p:stCondLst>
                                        </p:cTn>
                                        <p:tgtEl>
                                          <p:spTgt spid="184"/>
                                        </p:tgtEl>
                                        <p:attrNameLst>
                                          <p:attrName>style.visibility</p:attrName>
                                        </p:attrNameLst>
                                      </p:cBhvr>
                                      <p:to>
                                        <p:strVal val="visible"/>
                                      </p:to>
                                    </p:set>
                                    <p:animEffect transition="in" filter="wipe(down)">
                                      <p:cBhvr>
                                        <p:cTn id="10" dur="500"/>
                                        <p:tgtEl>
                                          <p:spTgt spid="184"/>
                                        </p:tgtEl>
                                      </p:cBhvr>
                                    </p:animEffect>
                                  </p:childTnLst>
                                </p:cTn>
                              </p:par>
                              <p:par>
                                <p:cTn id="11" presetID="22" presetClass="entr" presetSubtype="4" fill="hold" nodeType="withEffect">
                                  <p:stCondLst>
                                    <p:cond delay="500"/>
                                  </p:stCondLst>
                                  <p:childTnLst>
                                    <p:set>
                                      <p:cBhvr>
                                        <p:cTn id="12" dur="1" fill="hold">
                                          <p:stCondLst>
                                            <p:cond delay="0"/>
                                          </p:stCondLst>
                                        </p:cTn>
                                        <p:tgtEl>
                                          <p:spTgt spid="202"/>
                                        </p:tgtEl>
                                        <p:attrNameLst>
                                          <p:attrName>style.visibility</p:attrName>
                                        </p:attrNameLst>
                                      </p:cBhvr>
                                      <p:to>
                                        <p:strVal val="visible"/>
                                      </p:to>
                                    </p:set>
                                    <p:animEffect transition="in" filter="wipe(down)">
                                      <p:cBhvr>
                                        <p:cTn id="13" dur="500"/>
                                        <p:tgtEl>
                                          <p:spTgt spid="202"/>
                                        </p:tgtEl>
                                      </p:cBhvr>
                                    </p:animEffect>
                                  </p:childTnLst>
                                </p:cTn>
                              </p:par>
                              <p:par>
                                <p:cTn id="14" presetID="22" presetClass="entr" presetSubtype="4" fill="hold" nodeType="withEffect">
                                  <p:stCondLst>
                                    <p:cond delay="500"/>
                                  </p:stCondLst>
                                  <p:childTnLst>
                                    <p:set>
                                      <p:cBhvr>
                                        <p:cTn id="15" dur="1" fill="hold">
                                          <p:stCondLst>
                                            <p:cond delay="0"/>
                                          </p:stCondLst>
                                        </p:cTn>
                                        <p:tgtEl>
                                          <p:spTgt spid="220"/>
                                        </p:tgtEl>
                                        <p:attrNameLst>
                                          <p:attrName>style.visibility</p:attrName>
                                        </p:attrNameLst>
                                      </p:cBhvr>
                                      <p:to>
                                        <p:strVal val="visible"/>
                                      </p:to>
                                    </p:set>
                                    <p:animEffect transition="in" filter="wipe(down)">
                                      <p:cBhvr>
                                        <p:cTn id="16" dur="500"/>
                                        <p:tgtEl>
                                          <p:spTgt spid="220"/>
                                        </p:tgtEl>
                                      </p:cBhvr>
                                    </p:animEffect>
                                  </p:childTnLst>
                                </p:cTn>
                              </p:par>
                              <p:par>
                                <p:cTn id="17" presetID="22" presetClass="entr" presetSubtype="4" fill="hold" nodeType="withEffect">
                                  <p:stCondLst>
                                    <p:cond delay="500"/>
                                  </p:stCondLst>
                                  <p:childTnLst>
                                    <p:set>
                                      <p:cBhvr>
                                        <p:cTn id="18" dur="1" fill="hold">
                                          <p:stCondLst>
                                            <p:cond delay="0"/>
                                          </p:stCondLst>
                                        </p:cTn>
                                        <p:tgtEl>
                                          <p:spTgt spid="238"/>
                                        </p:tgtEl>
                                        <p:attrNameLst>
                                          <p:attrName>style.visibility</p:attrName>
                                        </p:attrNameLst>
                                      </p:cBhvr>
                                      <p:to>
                                        <p:strVal val="visible"/>
                                      </p:to>
                                    </p:set>
                                    <p:animEffect transition="in" filter="wipe(down)">
                                      <p:cBhvr>
                                        <p:cTn id="19" dur="500"/>
                                        <p:tgtEl>
                                          <p:spTgt spid="2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5408" y="291794"/>
            <a:ext cx="5588039" cy="1200329"/>
          </a:xfrm>
        </p:spPr>
        <p:txBody>
          <a:bodyPr/>
          <a:lstStyle/>
          <a:p>
            <a:r>
              <a:rPr lang="fr" sz="2000" b="1" i="0">
                <a:solidFill>
                  <a:srgbClr val="000000"/>
                </a:solidFill>
              </a:rPr>
              <a:t>Effets des changements climatiques ou des changements saisonniers des conditions météorologiques sur</a:t>
            </a:r>
            <a:r>
              <a:rPr lang="fr" sz="2000" b="1" i="0" u="sng">
                <a:solidFill>
                  <a:srgbClr val="000000"/>
                </a:solidFill>
              </a:rPr>
              <a:t> l'épanouissement spirituel ou culturel </a:t>
            </a:r>
            <a:r>
              <a:rPr lang="fr" sz="2000" b="1" i="0">
                <a:solidFill>
                  <a:srgbClr val="000000"/>
                </a:solidFill>
              </a:rPr>
              <a:t>provenant des habitats du poisson</a:t>
            </a:r>
          </a:p>
        </p:txBody>
      </p:sp>
      <p:sp>
        <p:nvSpPr>
          <p:cNvPr id="19" name="Content Placeholder 18">
            <a:extLst>
              <a:ext uri="{FF2B5EF4-FFF2-40B4-BE49-F238E27FC236}">
                <a16:creationId xmlns:a16="http://schemas.microsoft.com/office/drawing/2014/main" id="{76579AA1-1514-439B-A63B-66513E2C1A89}"/>
              </a:ext>
            </a:extLst>
          </p:cNvPr>
          <p:cNvSpPr>
            <a:spLocks noGrp="1"/>
          </p:cNvSpPr>
          <p:nvPr>
            <p:ph sz="quarter" idx="11"/>
          </p:nvPr>
        </p:nvSpPr>
        <p:spPr>
          <a:xfrm>
            <a:off x="7137918" y="289930"/>
            <a:ext cx="4749282" cy="812719"/>
          </a:xfrm>
        </p:spPr>
        <p:txBody>
          <a:bodyPr/>
          <a:lstStyle/>
          <a:p>
            <a:r>
              <a:rPr lang="fr" sz="1200" b="0" i="0">
                <a:solidFill>
                  <a:srgbClr val="000000"/>
                </a:solidFill>
              </a:rPr>
              <a:t>Au sein de votre communauté ou dans d'autres communautés, comment le changement climatique ou les changements saisonniers du temps ont-ils affecté l'épanouissement spirituel et culturel que les femmes, les filles et les personnes de diverses identités de genre autochtones tirent des habitats du poisson?</a:t>
            </a:r>
          </a:p>
        </p:txBody>
      </p:sp>
      <p:graphicFrame>
        <p:nvGraphicFramePr>
          <p:cNvPr id="13" name="Chart 1" descr="Chart showing XX% support, XX% somewhat support, XX% somewhat oppose and XX% oppose; XX% are unsure">
            <a:extLst>
              <a:ext uri="{FF2B5EF4-FFF2-40B4-BE49-F238E27FC236}">
                <a16:creationId xmlns:a16="http://schemas.microsoft.com/office/drawing/2014/main" id="{EFDE17F1-A2A7-44B3-B78F-8BF766F68737}"/>
              </a:ext>
            </a:extLst>
          </p:cNvPr>
          <p:cNvGraphicFramePr>
            <a:graphicFrameLocks/>
          </p:cNvGraphicFramePr>
          <p:nvPr>
            <p:extLst>
              <p:ext uri="{D42A27DB-BD31-4B8C-83A1-F6EECF244321}">
                <p14:modId xmlns:p14="http://schemas.microsoft.com/office/powerpoint/2010/main" val="1261068660"/>
              </p:ext>
            </p:extLst>
          </p:nvPr>
        </p:nvGraphicFramePr>
        <p:xfrm>
          <a:off x="298479" y="1623509"/>
          <a:ext cx="5015895" cy="4296876"/>
        </p:xfrm>
        <a:graphic>
          <a:graphicData uri="http://schemas.openxmlformats.org/drawingml/2006/chart">
            <c:chart xmlns:c="http://schemas.openxmlformats.org/drawingml/2006/chart" xmlns:r="http://schemas.openxmlformats.org/officeDocument/2006/relationships" r:id="rId2"/>
          </a:graphicData>
        </a:graphic>
      </p:graphicFrame>
      <p:sp>
        <p:nvSpPr>
          <p:cNvPr id="14" name="Rectangle 13">
            <a:extLst>
              <a:ext uri="{FF2B5EF4-FFF2-40B4-BE49-F238E27FC236}">
                <a16:creationId xmlns:a16="http://schemas.microsoft.com/office/drawing/2014/main" id="{6B55390C-4F5C-4646-BE0B-ADEAD5CBC683}"/>
              </a:ext>
            </a:extLst>
          </p:cNvPr>
          <p:cNvSpPr/>
          <p:nvPr/>
        </p:nvSpPr>
        <p:spPr>
          <a:xfrm>
            <a:off x="174920" y="5988013"/>
            <a:ext cx="5234631" cy="246221"/>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 sz="1000" b="0" i="0">
                <a:solidFill>
                  <a:srgbClr val="000000"/>
                </a:solidFill>
              </a:rPr>
              <a:t>*Les graphiques peuvent ne pas correspondre à 100 en raison de l'arrondissement.</a:t>
            </a:r>
          </a:p>
        </p:txBody>
      </p:sp>
      <p:sp>
        <p:nvSpPr>
          <p:cNvPr id="10" name="Content Placeholder 12">
            <a:extLst>
              <a:ext uri="{FF2B5EF4-FFF2-40B4-BE49-F238E27FC236}">
                <a16:creationId xmlns:a16="http://schemas.microsoft.com/office/drawing/2014/main" id="{AF0B0E34-DEC3-38D3-C88B-02800382EC13}"/>
              </a:ext>
            </a:extLst>
          </p:cNvPr>
          <p:cNvSpPr txBox="1">
            <a:spLocks/>
          </p:cNvSpPr>
          <p:nvPr/>
        </p:nvSpPr>
        <p:spPr>
          <a:xfrm>
            <a:off x="225408" y="6365619"/>
            <a:ext cx="9241091" cy="32886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lumMod val="65000"/>
                    <a:lumOff val="35000"/>
                  </a:schemeClr>
                </a:solidFill>
                <a:latin typeface="Calibri" panose="020F0502020204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65000"/>
                    <a:lumOff val="35000"/>
                  </a:schemeClr>
                </a:solidFill>
                <a:latin typeface="Calibri" panose="020F050202020403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400" kern="1200">
                <a:solidFill>
                  <a:schemeClr val="tx1">
                    <a:lumMod val="65000"/>
                    <a:lumOff val="35000"/>
                  </a:schemeClr>
                </a:solidFill>
                <a:latin typeface="Calibri" panose="020F050202020403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lumMod val="65000"/>
                    <a:lumOff val="35000"/>
                  </a:schemeClr>
                </a:solidFill>
                <a:latin typeface="Calibri" panose="020F050202020403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lumMod val="65000"/>
                    <a:lumOff val="35000"/>
                  </a:schemeClr>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fr" sz="1000" b="0" i="0">
                <a:solidFill>
                  <a:srgbClr val="000000"/>
                </a:solidFill>
              </a:rPr>
              <a:t>Source: Association des femmes autochtones du Canada (AFAC), sondage en ligne hébergé sur Simple Survey lancé au début de septembre 2022 et fermé le 30 septembre 2022, n = 247</a:t>
            </a:r>
          </a:p>
        </p:txBody>
      </p:sp>
      <p:sp>
        <p:nvSpPr>
          <p:cNvPr id="9" name="Freeform 2">
            <a:extLst>
              <a:ext uri="{FF2B5EF4-FFF2-40B4-BE49-F238E27FC236}">
                <a16:creationId xmlns:a16="http://schemas.microsoft.com/office/drawing/2014/main" id="{F56EB878-404C-86CE-2399-B084AF64021B}"/>
              </a:ext>
            </a:extLst>
          </p:cNvPr>
          <p:cNvSpPr>
            <a:spLocks noChangeArrowheads="1"/>
          </p:cNvSpPr>
          <p:nvPr/>
        </p:nvSpPr>
        <p:spPr bwMode="auto">
          <a:xfrm>
            <a:off x="9440748" y="2776707"/>
            <a:ext cx="548552" cy="534119"/>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solidFill>
            <a:schemeClr val="bg1">
              <a:lumMod val="95000"/>
            </a:schemeClr>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latin typeface="Calibri Light"/>
            </a:endParaRPr>
          </a:p>
        </p:txBody>
      </p:sp>
      <p:grpSp>
        <p:nvGrpSpPr>
          <p:cNvPr id="11" name="Group 10">
            <a:extLst>
              <a:ext uri="{FF2B5EF4-FFF2-40B4-BE49-F238E27FC236}">
                <a16:creationId xmlns:a16="http://schemas.microsoft.com/office/drawing/2014/main" id="{65F3D17A-8182-E1C2-D75C-D09F5228380A}"/>
              </a:ext>
            </a:extLst>
          </p:cNvPr>
          <p:cNvGrpSpPr/>
          <p:nvPr/>
        </p:nvGrpSpPr>
        <p:grpSpPr>
          <a:xfrm>
            <a:off x="9367299" y="2726869"/>
            <a:ext cx="668598" cy="650921"/>
            <a:chOff x="1119258" y="2257147"/>
            <a:chExt cx="1868076" cy="1868076"/>
          </a:xfrm>
          <a:solidFill>
            <a:srgbClr val="2F5597"/>
          </a:solidFill>
        </p:grpSpPr>
        <p:sp>
          <p:nvSpPr>
            <p:cNvPr id="12" name="Freeform 6">
              <a:extLst>
                <a:ext uri="{FF2B5EF4-FFF2-40B4-BE49-F238E27FC236}">
                  <a16:creationId xmlns:a16="http://schemas.microsoft.com/office/drawing/2014/main" id="{C06F03CE-6EFC-16D9-6075-74B4E308C376}"/>
                </a:ext>
              </a:extLst>
            </p:cNvPr>
            <p:cNvSpPr>
              <a:spLocks/>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5" name="Freeform 7">
              <a:extLst>
                <a:ext uri="{FF2B5EF4-FFF2-40B4-BE49-F238E27FC236}">
                  <a16:creationId xmlns:a16="http://schemas.microsoft.com/office/drawing/2014/main" id="{108B2E07-B7E8-C07E-86D0-18F74212474D}"/>
                </a:ext>
              </a:extLst>
            </p:cNvPr>
            <p:cNvSpPr>
              <a:spLocks/>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6" name="Freeform 8">
              <a:extLst>
                <a:ext uri="{FF2B5EF4-FFF2-40B4-BE49-F238E27FC236}">
                  <a16:creationId xmlns:a16="http://schemas.microsoft.com/office/drawing/2014/main" id="{709D5A11-4B0B-4256-2C6E-B1326E3C46BE}"/>
                </a:ext>
              </a:extLst>
            </p:cNvPr>
            <p:cNvSpPr>
              <a:spLocks/>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7" name="Freeform 9">
              <a:extLst>
                <a:ext uri="{FF2B5EF4-FFF2-40B4-BE49-F238E27FC236}">
                  <a16:creationId xmlns:a16="http://schemas.microsoft.com/office/drawing/2014/main" id="{D1382B14-8E9C-2900-4628-F6D027E53DDF}"/>
                </a:ext>
              </a:extLst>
            </p:cNvPr>
            <p:cNvSpPr>
              <a:spLocks/>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8" name="Freeform 10">
              <a:extLst>
                <a:ext uri="{FF2B5EF4-FFF2-40B4-BE49-F238E27FC236}">
                  <a16:creationId xmlns:a16="http://schemas.microsoft.com/office/drawing/2014/main" id="{9818B137-5120-4569-B456-BD6C75FE63DE}"/>
                </a:ext>
              </a:extLst>
            </p:cNvPr>
            <p:cNvSpPr>
              <a:spLocks/>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0" name="Freeform 11">
              <a:extLst>
                <a:ext uri="{FF2B5EF4-FFF2-40B4-BE49-F238E27FC236}">
                  <a16:creationId xmlns:a16="http://schemas.microsoft.com/office/drawing/2014/main" id="{ACABCA08-88BB-7C06-7DA7-FC3CCC5B2E72}"/>
                </a:ext>
              </a:extLst>
            </p:cNvPr>
            <p:cNvSpPr>
              <a:spLocks/>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1" name="Freeform 12">
              <a:extLst>
                <a:ext uri="{FF2B5EF4-FFF2-40B4-BE49-F238E27FC236}">
                  <a16:creationId xmlns:a16="http://schemas.microsoft.com/office/drawing/2014/main" id="{69753C0C-78AC-AF9F-E5A4-145B725B7802}"/>
                </a:ext>
              </a:extLst>
            </p:cNvPr>
            <p:cNvSpPr>
              <a:spLocks/>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2" name="Freeform 13">
              <a:extLst>
                <a:ext uri="{FF2B5EF4-FFF2-40B4-BE49-F238E27FC236}">
                  <a16:creationId xmlns:a16="http://schemas.microsoft.com/office/drawing/2014/main" id="{8906B00B-BFE8-D859-181E-18A6C2FE4C54}"/>
                </a:ext>
              </a:extLst>
            </p:cNvPr>
            <p:cNvSpPr>
              <a:spLocks/>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3" name="Freeform 14">
              <a:extLst>
                <a:ext uri="{FF2B5EF4-FFF2-40B4-BE49-F238E27FC236}">
                  <a16:creationId xmlns:a16="http://schemas.microsoft.com/office/drawing/2014/main" id="{4AF0336F-5636-F83E-E815-DB151B54C92D}"/>
                </a:ext>
              </a:extLst>
            </p:cNvPr>
            <p:cNvSpPr>
              <a:spLocks/>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4" name="Freeform 15">
              <a:extLst>
                <a:ext uri="{FF2B5EF4-FFF2-40B4-BE49-F238E27FC236}">
                  <a16:creationId xmlns:a16="http://schemas.microsoft.com/office/drawing/2014/main" id="{02F59B5C-F6EA-C143-E220-113A18CDDA37}"/>
                </a:ext>
              </a:extLst>
            </p:cNvPr>
            <p:cNvSpPr>
              <a:spLocks/>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5" name="Freeform 16">
              <a:extLst>
                <a:ext uri="{FF2B5EF4-FFF2-40B4-BE49-F238E27FC236}">
                  <a16:creationId xmlns:a16="http://schemas.microsoft.com/office/drawing/2014/main" id="{F94BE0FB-7E8D-FF9A-C1A6-9ACF99B2B7FD}"/>
                </a:ext>
              </a:extLst>
            </p:cNvPr>
            <p:cNvSpPr>
              <a:spLocks/>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6" name="Freeform 17">
              <a:extLst>
                <a:ext uri="{FF2B5EF4-FFF2-40B4-BE49-F238E27FC236}">
                  <a16:creationId xmlns:a16="http://schemas.microsoft.com/office/drawing/2014/main" id="{1CAE59F8-DAE5-9572-6846-7B7484EB37C0}"/>
                </a:ext>
              </a:extLst>
            </p:cNvPr>
            <p:cNvSpPr>
              <a:spLocks/>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grpSp>
      <p:sp>
        <p:nvSpPr>
          <p:cNvPr id="27" name="Freeform 2">
            <a:extLst>
              <a:ext uri="{FF2B5EF4-FFF2-40B4-BE49-F238E27FC236}">
                <a16:creationId xmlns:a16="http://schemas.microsoft.com/office/drawing/2014/main" id="{CC7B5543-CE75-0CC6-888F-ADF14CBD3CCB}"/>
              </a:ext>
            </a:extLst>
          </p:cNvPr>
          <p:cNvSpPr>
            <a:spLocks noChangeArrowheads="1"/>
          </p:cNvSpPr>
          <p:nvPr/>
        </p:nvSpPr>
        <p:spPr bwMode="auto">
          <a:xfrm>
            <a:off x="9440748" y="3595645"/>
            <a:ext cx="548552" cy="534119"/>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solidFill>
            <a:schemeClr val="bg1">
              <a:lumMod val="95000"/>
            </a:schemeClr>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latin typeface="Calibri Light"/>
            </a:endParaRPr>
          </a:p>
        </p:txBody>
      </p:sp>
      <p:grpSp>
        <p:nvGrpSpPr>
          <p:cNvPr id="28" name="Group 27">
            <a:extLst>
              <a:ext uri="{FF2B5EF4-FFF2-40B4-BE49-F238E27FC236}">
                <a16:creationId xmlns:a16="http://schemas.microsoft.com/office/drawing/2014/main" id="{D367DFC7-5598-1CE9-5AD6-D921B9F6EF2C}"/>
              </a:ext>
            </a:extLst>
          </p:cNvPr>
          <p:cNvGrpSpPr/>
          <p:nvPr/>
        </p:nvGrpSpPr>
        <p:grpSpPr>
          <a:xfrm>
            <a:off x="9367299" y="3545807"/>
            <a:ext cx="668598" cy="650921"/>
            <a:chOff x="1119258" y="2257147"/>
            <a:chExt cx="1868076" cy="1868076"/>
          </a:xfrm>
          <a:solidFill>
            <a:srgbClr val="2F5597"/>
          </a:solidFill>
        </p:grpSpPr>
        <p:sp>
          <p:nvSpPr>
            <p:cNvPr id="29" name="Freeform 6">
              <a:extLst>
                <a:ext uri="{FF2B5EF4-FFF2-40B4-BE49-F238E27FC236}">
                  <a16:creationId xmlns:a16="http://schemas.microsoft.com/office/drawing/2014/main" id="{79C42BE6-BD33-AF0D-CB26-C2FC8F833B22}"/>
                </a:ext>
              </a:extLst>
            </p:cNvPr>
            <p:cNvSpPr>
              <a:spLocks/>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30" name="Freeform 7">
              <a:extLst>
                <a:ext uri="{FF2B5EF4-FFF2-40B4-BE49-F238E27FC236}">
                  <a16:creationId xmlns:a16="http://schemas.microsoft.com/office/drawing/2014/main" id="{206DE791-0DC7-022D-915B-3D069044C148}"/>
                </a:ext>
              </a:extLst>
            </p:cNvPr>
            <p:cNvSpPr>
              <a:spLocks/>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31" name="Freeform 8">
              <a:extLst>
                <a:ext uri="{FF2B5EF4-FFF2-40B4-BE49-F238E27FC236}">
                  <a16:creationId xmlns:a16="http://schemas.microsoft.com/office/drawing/2014/main" id="{12226BD5-0D65-6EA5-6144-73CA10796D70}"/>
                </a:ext>
              </a:extLst>
            </p:cNvPr>
            <p:cNvSpPr>
              <a:spLocks/>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32" name="Freeform 9">
              <a:extLst>
                <a:ext uri="{FF2B5EF4-FFF2-40B4-BE49-F238E27FC236}">
                  <a16:creationId xmlns:a16="http://schemas.microsoft.com/office/drawing/2014/main" id="{22F49B38-0F13-9654-0706-74FF3B049AF5}"/>
                </a:ext>
              </a:extLst>
            </p:cNvPr>
            <p:cNvSpPr>
              <a:spLocks/>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33" name="Freeform 10">
              <a:extLst>
                <a:ext uri="{FF2B5EF4-FFF2-40B4-BE49-F238E27FC236}">
                  <a16:creationId xmlns:a16="http://schemas.microsoft.com/office/drawing/2014/main" id="{F77A3F18-AAA1-6608-CAAD-52B016116BB7}"/>
                </a:ext>
              </a:extLst>
            </p:cNvPr>
            <p:cNvSpPr>
              <a:spLocks/>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34" name="Freeform 11">
              <a:extLst>
                <a:ext uri="{FF2B5EF4-FFF2-40B4-BE49-F238E27FC236}">
                  <a16:creationId xmlns:a16="http://schemas.microsoft.com/office/drawing/2014/main" id="{2B78E9B1-FE90-1BA9-19A9-9D1DB93BFBF5}"/>
                </a:ext>
              </a:extLst>
            </p:cNvPr>
            <p:cNvSpPr>
              <a:spLocks/>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35" name="Freeform 12">
              <a:extLst>
                <a:ext uri="{FF2B5EF4-FFF2-40B4-BE49-F238E27FC236}">
                  <a16:creationId xmlns:a16="http://schemas.microsoft.com/office/drawing/2014/main" id="{958BD1E3-F7B1-3392-D118-16563D21C9F8}"/>
                </a:ext>
              </a:extLst>
            </p:cNvPr>
            <p:cNvSpPr>
              <a:spLocks/>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36" name="Freeform 13">
              <a:extLst>
                <a:ext uri="{FF2B5EF4-FFF2-40B4-BE49-F238E27FC236}">
                  <a16:creationId xmlns:a16="http://schemas.microsoft.com/office/drawing/2014/main" id="{FF59BBD0-8753-EBB1-B28F-2F8853FBBBF1}"/>
                </a:ext>
              </a:extLst>
            </p:cNvPr>
            <p:cNvSpPr>
              <a:spLocks/>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37" name="Freeform 14">
              <a:extLst>
                <a:ext uri="{FF2B5EF4-FFF2-40B4-BE49-F238E27FC236}">
                  <a16:creationId xmlns:a16="http://schemas.microsoft.com/office/drawing/2014/main" id="{3F79E715-8735-F801-897F-D3D834B6CEBD}"/>
                </a:ext>
              </a:extLst>
            </p:cNvPr>
            <p:cNvSpPr>
              <a:spLocks/>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38" name="Freeform 15">
              <a:extLst>
                <a:ext uri="{FF2B5EF4-FFF2-40B4-BE49-F238E27FC236}">
                  <a16:creationId xmlns:a16="http://schemas.microsoft.com/office/drawing/2014/main" id="{97717084-7477-D2CB-5AF8-003FFCEF6665}"/>
                </a:ext>
              </a:extLst>
            </p:cNvPr>
            <p:cNvSpPr>
              <a:spLocks/>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39" name="Freeform 16">
              <a:extLst>
                <a:ext uri="{FF2B5EF4-FFF2-40B4-BE49-F238E27FC236}">
                  <a16:creationId xmlns:a16="http://schemas.microsoft.com/office/drawing/2014/main" id="{A6860531-BFCC-AA2F-E868-5EFE74BEB889}"/>
                </a:ext>
              </a:extLst>
            </p:cNvPr>
            <p:cNvSpPr>
              <a:spLocks/>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40" name="Freeform 17">
              <a:extLst>
                <a:ext uri="{FF2B5EF4-FFF2-40B4-BE49-F238E27FC236}">
                  <a16:creationId xmlns:a16="http://schemas.microsoft.com/office/drawing/2014/main" id="{8F9AFD88-F2EE-8362-4C3B-EB5F4A6952CE}"/>
                </a:ext>
              </a:extLst>
            </p:cNvPr>
            <p:cNvSpPr>
              <a:spLocks/>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grpSp>
      <p:sp>
        <p:nvSpPr>
          <p:cNvPr id="41" name="Freeform 2">
            <a:extLst>
              <a:ext uri="{FF2B5EF4-FFF2-40B4-BE49-F238E27FC236}">
                <a16:creationId xmlns:a16="http://schemas.microsoft.com/office/drawing/2014/main" id="{8F08BED4-9CEC-1C49-776A-5BCD8B96ACA5}"/>
              </a:ext>
            </a:extLst>
          </p:cNvPr>
          <p:cNvSpPr>
            <a:spLocks noChangeArrowheads="1"/>
          </p:cNvSpPr>
          <p:nvPr/>
        </p:nvSpPr>
        <p:spPr bwMode="auto">
          <a:xfrm>
            <a:off x="9440748" y="1955871"/>
            <a:ext cx="548552" cy="534119"/>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solidFill>
            <a:schemeClr val="bg1">
              <a:lumMod val="95000"/>
            </a:schemeClr>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latin typeface="Calibri Light"/>
            </a:endParaRPr>
          </a:p>
        </p:txBody>
      </p:sp>
      <p:grpSp>
        <p:nvGrpSpPr>
          <p:cNvPr id="42" name="Group 41">
            <a:extLst>
              <a:ext uri="{FF2B5EF4-FFF2-40B4-BE49-F238E27FC236}">
                <a16:creationId xmlns:a16="http://schemas.microsoft.com/office/drawing/2014/main" id="{F6238D45-8BC9-F7E8-F9F2-E73E60A26C74}"/>
              </a:ext>
            </a:extLst>
          </p:cNvPr>
          <p:cNvGrpSpPr/>
          <p:nvPr/>
        </p:nvGrpSpPr>
        <p:grpSpPr>
          <a:xfrm>
            <a:off x="9367299" y="1906033"/>
            <a:ext cx="668598" cy="650921"/>
            <a:chOff x="1119258" y="2257147"/>
            <a:chExt cx="1868076" cy="1868076"/>
          </a:xfrm>
          <a:solidFill>
            <a:srgbClr val="2F5597"/>
          </a:solidFill>
        </p:grpSpPr>
        <p:sp>
          <p:nvSpPr>
            <p:cNvPr id="43" name="Freeform 6">
              <a:extLst>
                <a:ext uri="{FF2B5EF4-FFF2-40B4-BE49-F238E27FC236}">
                  <a16:creationId xmlns:a16="http://schemas.microsoft.com/office/drawing/2014/main" id="{DB95D4E0-8404-BC7E-EC2C-4D7B32AD6749}"/>
                </a:ext>
              </a:extLst>
            </p:cNvPr>
            <p:cNvSpPr>
              <a:spLocks/>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44" name="Freeform 7">
              <a:extLst>
                <a:ext uri="{FF2B5EF4-FFF2-40B4-BE49-F238E27FC236}">
                  <a16:creationId xmlns:a16="http://schemas.microsoft.com/office/drawing/2014/main" id="{976EBA0C-0A2C-55E8-E069-2A1C79A87F60}"/>
                </a:ext>
              </a:extLst>
            </p:cNvPr>
            <p:cNvSpPr>
              <a:spLocks/>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45" name="Freeform 8">
              <a:extLst>
                <a:ext uri="{FF2B5EF4-FFF2-40B4-BE49-F238E27FC236}">
                  <a16:creationId xmlns:a16="http://schemas.microsoft.com/office/drawing/2014/main" id="{346190B6-9F30-AA52-131E-9F2728041BA1}"/>
                </a:ext>
              </a:extLst>
            </p:cNvPr>
            <p:cNvSpPr>
              <a:spLocks/>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46" name="Freeform 9">
              <a:extLst>
                <a:ext uri="{FF2B5EF4-FFF2-40B4-BE49-F238E27FC236}">
                  <a16:creationId xmlns:a16="http://schemas.microsoft.com/office/drawing/2014/main" id="{8BD3D6ED-C609-DD46-4F91-F7EA84BCC3E0}"/>
                </a:ext>
              </a:extLst>
            </p:cNvPr>
            <p:cNvSpPr>
              <a:spLocks/>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47" name="Freeform 10">
              <a:extLst>
                <a:ext uri="{FF2B5EF4-FFF2-40B4-BE49-F238E27FC236}">
                  <a16:creationId xmlns:a16="http://schemas.microsoft.com/office/drawing/2014/main" id="{EF0B34DF-DAC5-3CF9-9E6F-D1B6B6B30847}"/>
                </a:ext>
              </a:extLst>
            </p:cNvPr>
            <p:cNvSpPr>
              <a:spLocks/>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48" name="Freeform 11">
              <a:extLst>
                <a:ext uri="{FF2B5EF4-FFF2-40B4-BE49-F238E27FC236}">
                  <a16:creationId xmlns:a16="http://schemas.microsoft.com/office/drawing/2014/main" id="{C9900469-C478-C3FB-EC2F-86F6D69DF00A}"/>
                </a:ext>
              </a:extLst>
            </p:cNvPr>
            <p:cNvSpPr>
              <a:spLocks/>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49" name="Freeform 12">
              <a:extLst>
                <a:ext uri="{FF2B5EF4-FFF2-40B4-BE49-F238E27FC236}">
                  <a16:creationId xmlns:a16="http://schemas.microsoft.com/office/drawing/2014/main" id="{66850EF1-7526-7C2E-142A-D21688FF80CE}"/>
                </a:ext>
              </a:extLst>
            </p:cNvPr>
            <p:cNvSpPr>
              <a:spLocks/>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50" name="Freeform 13">
              <a:extLst>
                <a:ext uri="{FF2B5EF4-FFF2-40B4-BE49-F238E27FC236}">
                  <a16:creationId xmlns:a16="http://schemas.microsoft.com/office/drawing/2014/main" id="{61E6AA0A-A392-DC5E-315F-80FD3643C678}"/>
                </a:ext>
              </a:extLst>
            </p:cNvPr>
            <p:cNvSpPr>
              <a:spLocks/>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51" name="Freeform 14">
              <a:extLst>
                <a:ext uri="{FF2B5EF4-FFF2-40B4-BE49-F238E27FC236}">
                  <a16:creationId xmlns:a16="http://schemas.microsoft.com/office/drawing/2014/main" id="{D71D241F-938B-553A-14C2-7F0D9CF36CEF}"/>
                </a:ext>
              </a:extLst>
            </p:cNvPr>
            <p:cNvSpPr>
              <a:spLocks/>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52" name="Freeform 15">
              <a:extLst>
                <a:ext uri="{FF2B5EF4-FFF2-40B4-BE49-F238E27FC236}">
                  <a16:creationId xmlns:a16="http://schemas.microsoft.com/office/drawing/2014/main" id="{A4D01AAF-DBE8-4E82-E84F-310DC25DC8AE}"/>
                </a:ext>
              </a:extLst>
            </p:cNvPr>
            <p:cNvSpPr>
              <a:spLocks/>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53" name="Freeform 16">
              <a:extLst>
                <a:ext uri="{FF2B5EF4-FFF2-40B4-BE49-F238E27FC236}">
                  <a16:creationId xmlns:a16="http://schemas.microsoft.com/office/drawing/2014/main" id="{BA5F5ED0-AF8C-1B08-D02C-80FC1036D88C}"/>
                </a:ext>
              </a:extLst>
            </p:cNvPr>
            <p:cNvSpPr>
              <a:spLocks/>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54" name="Freeform 17">
              <a:extLst>
                <a:ext uri="{FF2B5EF4-FFF2-40B4-BE49-F238E27FC236}">
                  <a16:creationId xmlns:a16="http://schemas.microsoft.com/office/drawing/2014/main" id="{04407C0C-86EA-F4DB-8437-99D65EA7E663}"/>
                </a:ext>
              </a:extLst>
            </p:cNvPr>
            <p:cNvSpPr>
              <a:spLocks/>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grpSp>
      <p:sp>
        <p:nvSpPr>
          <p:cNvPr id="55" name="Rectangle 54">
            <a:extLst>
              <a:ext uri="{FF2B5EF4-FFF2-40B4-BE49-F238E27FC236}">
                <a16:creationId xmlns:a16="http://schemas.microsoft.com/office/drawing/2014/main" id="{85EB4315-613C-229D-B46F-8AB8298355DC}"/>
              </a:ext>
              <a:ext uri="{C183D7F6-B498-43B3-948B-1728B52AA6E4}">
                <adec:decorative xmlns:adec="http://schemas.microsoft.com/office/drawing/2017/decorative" val="1"/>
              </a:ext>
            </a:extLst>
          </p:cNvPr>
          <p:cNvSpPr/>
          <p:nvPr/>
        </p:nvSpPr>
        <p:spPr>
          <a:xfrm>
            <a:off x="6096000" y="1195587"/>
            <a:ext cx="468198" cy="4862185"/>
          </a:xfrm>
          <a:prstGeom prst="rect">
            <a:avLst/>
          </a:prstGeom>
          <a:solidFill>
            <a:srgbClr val="2F5597"/>
          </a:solidFill>
          <a:ln>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fr" sz="1600" b="1" i="0" u="sng">
                <a:solidFill>
                  <a:srgbClr val="FFFFFF"/>
                </a:solidFill>
              </a:rPr>
              <a:t>Baisse</a:t>
            </a:r>
            <a:r>
              <a:rPr lang="fr" sz="1600" b="1" i="0">
                <a:solidFill>
                  <a:srgbClr val="FFFFFF"/>
                </a:solidFill>
              </a:rPr>
              <a:t> de l'épanouissement spirituel/culturel</a:t>
            </a:r>
          </a:p>
        </p:txBody>
      </p:sp>
      <p:sp>
        <p:nvSpPr>
          <p:cNvPr id="56" name="Freeform 2">
            <a:extLst>
              <a:ext uri="{FF2B5EF4-FFF2-40B4-BE49-F238E27FC236}">
                <a16:creationId xmlns:a16="http://schemas.microsoft.com/office/drawing/2014/main" id="{CD2D7A0E-818E-2453-7658-83C1D65A7765}"/>
              </a:ext>
            </a:extLst>
          </p:cNvPr>
          <p:cNvSpPr>
            <a:spLocks noChangeArrowheads="1"/>
          </p:cNvSpPr>
          <p:nvPr/>
        </p:nvSpPr>
        <p:spPr bwMode="auto">
          <a:xfrm>
            <a:off x="9440748" y="1222832"/>
            <a:ext cx="548552" cy="534119"/>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solidFill>
            <a:schemeClr val="bg1">
              <a:lumMod val="95000"/>
            </a:schemeClr>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latin typeface="Calibri Light"/>
            </a:endParaRPr>
          </a:p>
        </p:txBody>
      </p:sp>
      <p:grpSp>
        <p:nvGrpSpPr>
          <p:cNvPr id="57" name="Group 56">
            <a:extLst>
              <a:ext uri="{FF2B5EF4-FFF2-40B4-BE49-F238E27FC236}">
                <a16:creationId xmlns:a16="http://schemas.microsoft.com/office/drawing/2014/main" id="{D09B4013-BF5C-82FD-BCB6-CFD2737F6B3E}"/>
              </a:ext>
            </a:extLst>
          </p:cNvPr>
          <p:cNvGrpSpPr/>
          <p:nvPr/>
        </p:nvGrpSpPr>
        <p:grpSpPr>
          <a:xfrm>
            <a:off x="9367299" y="1172994"/>
            <a:ext cx="668598" cy="650921"/>
            <a:chOff x="1119258" y="2257147"/>
            <a:chExt cx="1868076" cy="1868076"/>
          </a:xfrm>
          <a:solidFill>
            <a:srgbClr val="2F5597"/>
          </a:solidFill>
        </p:grpSpPr>
        <p:sp>
          <p:nvSpPr>
            <p:cNvPr id="58" name="Freeform 6">
              <a:extLst>
                <a:ext uri="{FF2B5EF4-FFF2-40B4-BE49-F238E27FC236}">
                  <a16:creationId xmlns:a16="http://schemas.microsoft.com/office/drawing/2014/main" id="{AA2C7016-4293-3C7D-DFF7-BB4C5C0D528A}"/>
                </a:ext>
              </a:extLst>
            </p:cNvPr>
            <p:cNvSpPr>
              <a:spLocks/>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59" name="Freeform 7">
              <a:extLst>
                <a:ext uri="{FF2B5EF4-FFF2-40B4-BE49-F238E27FC236}">
                  <a16:creationId xmlns:a16="http://schemas.microsoft.com/office/drawing/2014/main" id="{C09CBF32-E51A-94D1-571A-E92C22316E98}"/>
                </a:ext>
              </a:extLst>
            </p:cNvPr>
            <p:cNvSpPr>
              <a:spLocks/>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60" name="Freeform 8">
              <a:extLst>
                <a:ext uri="{FF2B5EF4-FFF2-40B4-BE49-F238E27FC236}">
                  <a16:creationId xmlns:a16="http://schemas.microsoft.com/office/drawing/2014/main" id="{35591097-EB3F-CE89-95B1-C7092477441C}"/>
                </a:ext>
              </a:extLst>
            </p:cNvPr>
            <p:cNvSpPr>
              <a:spLocks/>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61" name="Freeform 9">
              <a:extLst>
                <a:ext uri="{FF2B5EF4-FFF2-40B4-BE49-F238E27FC236}">
                  <a16:creationId xmlns:a16="http://schemas.microsoft.com/office/drawing/2014/main" id="{248F2AF5-C53D-4C7C-8F48-35DDC962208B}"/>
                </a:ext>
              </a:extLst>
            </p:cNvPr>
            <p:cNvSpPr>
              <a:spLocks/>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62" name="Freeform 10">
              <a:extLst>
                <a:ext uri="{FF2B5EF4-FFF2-40B4-BE49-F238E27FC236}">
                  <a16:creationId xmlns:a16="http://schemas.microsoft.com/office/drawing/2014/main" id="{BD55D0A1-A811-6D1E-7295-2313DAB3FBFB}"/>
                </a:ext>
              </a:extLst>
            </p:cNvPr>
            <p:cNvSpPr>
              <a:spLocks/>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63" name="Freeform 11">
              <a:extLst>
                <a:ext uri="{FF2B5EF4-FFF2-40B4-BE49-F238E27FC236}">
                  <a16:creationId xmlns:a16="http://schemas.microsoft.com/office/drawing/2014/main" id="{80847C04-9CE3-0DDE-C732-734EFFE6AB2C}"/>
                </a:ext>
              </a:extLst>
            </p:cNvPr>
            <p:cNvSpPr>
              <a:spLocks/>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64" name="Freeform 12">
              <a:extLst>
                <a:ext uri="{FF2B5EF4-FFF2-40B4-BE49-F238E27FC236}">
                  <a16:creationId xmlns:a16="http://schemas.microsoft.com/office/drawing/2014/main" id="{915CB261-0449-8488-2870-03C1C79FF770}"/>
                </a:ext>
              </a:extLst>
            </p:cNvPr>
            <p:cNvSpPr>
              <a:spLocks/>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65" name="Freeform 13">
              <a:extLst>
                <a:ext uri="{FF2B5EF4-FFF2-40B4-BE49-F238E27FC236}">
                  <a16:creationId xmlns:a16="http://schemas.microsoft.com/office/drawing/2014/main" id="{73C372B9-814C-E735-B4A4-020CDCA9918D}"/>
                </a:ext>
              </a:extLst>
            </p:cNvPr>
            <p:cNvSpPr>
              <a:spLocks/>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66" name="Freeform 14">
              <a:extLst>
                <a:ext uri="{FF2B5EF4-FFF2-40B4-BE49-F238E27FC236}">
                  <a16:creationId xmlns:a16="http://schemas.microsoft.com/office/drawing/2014/main" id="{C3EA2F8E-C7F6-0175-C8D3-C9F2D95E274E}"/>
                </a:ext>
              </a:extLst>
            </p:cNvPr>
            <p:cNvSpPr>
              <a:spLocks/>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67" name="Freeform 15">
              <a:extLst>
                <a:ext uri="{FF2B5EF4-FFF2-40B4-BE49-F238E27FC236}">
                  <a16:creationId xmlns:a16="http://schemas.microsoft.com/office/drawing/2014/main" id="{71B551D7-D1C9-CC20-67A5-F5D91AFAE21E}"/>
                </a:ext>
              </a:extLst>
            </p:cNvPr>
            <p:cNvSpPr>
              <a:spLocks/>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68" name="Freeform 16">
              <a:extLst>
                <a:ext uri="{FF2B5EF4-FFF2-40B4-BE49-F238E27FC236}">
                  <a16:creationId xmlns:a16="http://schemas.microsoft.com/office/drawing/2014/main" id="{F930E0C3-B21A-22B7-4E35-99798A641C9F}"/>
                </a:ext>
              </a:extLst>
            </p:cNvPr>
            <p:cNvSpPr>
              <a:spLocks/>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69" name="Freeform 17">
              <a:extLst>
                <a:ext uri="{FF2B5EF4-FFF2-40B4-BE49-F238E27FC236}">
                  <a16:creationId xmlns:a16="http://schemas.microsoft.com/office/drawing/2014/main" id="{B9A80DEC-1805-CDE6-E461-3D2A40083EB6}"/>
                </a:ext>
              </a:extLst>
            </p:cNvPr>
            <p:cNvSpPr>
              <a:spLocks/>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grpSp>
      <p:sp>
        <p:nvSpPr>
          <p:cNvPr id="70" name="TextBox 69">
            <a:extLst>
              <a:ext uri="{FF2B5EF4-FFF2-40B4-BE49-F238E27FC236}">
                <a16:creationId xmlns:a16="http://schemas.microsoft.com/office/drawing/2014/main" id="{5EADA0F0-7C16-F845-32DF-D011F1D77771}"/>
              </a:ext>
            </a:extLst>
          </p:cNvPr>
          <p:cNvSpPr txBox="1"/>
          <p:nvPr/>
        </p:nvSpPr>
        <p:spPr>
          <a:xfrm>
            <a:off x="9323839" y="1290033"/>
            <a:ext cx="791224" cy="430837"/>
          </a:xfrm>
          <a:prstGeom prst="rect">
            <a:avLst/>
          </a:prstGeom>
          <a:noFill/>
        </p:spPr>
        <p:txBody>
          <a:bodyPr wrap="square" lIns="121872" tIns="60935" rIns="121872" bIns="60935" rtlCol="0">
            <a:spAutoFit/>
          </a:bodyPr>
          <a:lstStyle/>
          <a:p>
            <a:pPr algn="ctr"/>
            <a:r>
              <a:rPr lang="fr" sz="2000" b="1" i="0">
                <a:solidFill>
                  <a:srgbClr val="000000"/>
                </a:solidFill>
              </a:rPr>
              <a:t>46%</a:t>
            </a:r>
          </a:p>
        </p:txBody>
      </p:sp>
      <p:sp>
        <p:nvSpPr>
          <p:cNvPr id="76" name="TextBox 75">
            <a:extLst>
              <a:ext uri="{FF2B5EF4-FFF2-40B4-BE49-F238E27FC236}">
                <a16:creationId xmlns:a16="http://schemas.microsoft.com/office/drawing/2014/main" id="{BA2C142D-69D9-13E2-D991-2647B63F79FE}"/>
              </a:ext>
            </a:extLst>
          </p:cNvPr>
          <p:cNvSpPr txBox="1"/>
          <p:nvPr/>
        </p:nvSpPr>
        <p:spPr>
          <a:xfrm>
            <a:off x="9323839" y="2031984"/>
            <a:ext cx="791224" cy="430837"/>
          </a:xfrm>
          <a:prstGeom prst="rect">
            <a:avLst/>
          </a:prstGeom>
          <a:noFill/>
        </p:spPr>
        <p:txBody>
          <a:bodyPr wrap="square" lIns="121872" tIns="60935" rIns="121872" bIns="60935" rtlCol="0">
            <a:spAutoFit/>
          </a:bodyPr>
          <a:lstStyle/>
          <a:p>
            <a:pPr algn="ctr"/>
            <a:r>
              <a:rPr lang="fr" sz="2000" b="1" i="0">
                <a:solidFill>
                  <a:srgbClr val="000000"/>
                </a:solidFill>
              </a:rPr>
              <a:t>50%</a:t>
            </a:r>
          </a:p>
        </p:txBody>
      </p:sp>
      <p:cxnSp>
        <p:nvCxnSpPr>
          <p:cNvPr id="82" name="Straight Connector 81">
            <a:extLst>
              <a:ext uri="{FF2B5EF4-FFF2-40B4-BE49-F238E27FC236}">
                <a16:creationId xmlns:a16="http://schemas.microsoft.com/office/drawing/2014/main" id="{258E6793-9A5C-84D0-3104-EEE0EC2D3899}"/>
              </a:ext>
            </a:extLst>
          </p:cNvPr>
          <p:cNvCxnSpPr>
            <a:cxnSpLocks/>
          </p:cNvCxnSpPr>
          <p:nvPr/>
        </p:nvCxnSpPr>
        <p:spPr>
          <a:xfrm>
            <a:off x="6564842" y="2637604"/>
            <a:ext cx="4385388"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id="{492588C9-81A6-4775-5BD6-FFB5712A2015}"/>
              </a:ext>
            </a:extLst>
          </p:cNvPr>
          <p:cNvSpPr txBox="1"/>
          <p:nvPr/>
        </p:nvSpPr>
        <p:spPr>
          <a:xfrm>
            <a:off x="10187782" y="1147984"/>
            <a:ext cx="967783" cy="523220"/>
          </a:xfrm>
          <a:prstGeom prst="rect">
            <a:avLst/>
          </a:prstGeom>
        </p:spPr>
        <p:txBody>
          <a:bodyPr wrap="square" rtlCol="0">
            <a:spAutoFit/>
          </a:bodyPr>
          <a:lstStyle/>
          <a:p>
            <a:pPr algn="l"/>
            <a:r>
              <a:rPr lang="fr" sz="1400" b="1" i="0">
                <a:solidFill>
                  <a:srgbClr val="000000"/>
                </a:solidFill>
              </a:rPr>
              <a:t>Femmes</a:t>
            </a:r>
          </a:p>
          <a:p>
            <a:pPr algn="l"/>
            <a:r>
              <a:rPr lang="fr" sz="1400" b="1" i="0">
                <a:solidFill>
                  <a:srgbClr val="000000"/>
                </a:solidFill>
              </a:rPr>
              <a:t>(n = 205)</a:t>
            </a:r>
          </a:p>
        </p:txBody>
      </p:sp>
      <p:sp>
        <p:nvSpPr>
          <p:cNvPr id="84" name="TextBox 83">
            <a:extLst>
              <a:ext uri="{FF2B5EF4-FFF2-40B4-BE49-F238E27FC236}">
                <a16:creationId xmlns:a16="http://schemas.microsoft.com/office/drawing/2014/main" id="{55BD8EB3-A757-F220-1B1B-9BF7618818C7}"/>
              </a:ext>
            </a:extLst>
          </p:cNvPr>
          <p:cNvSpPr txBox="1"/>
          <p:nvPr/>
        </p:nvSpPr>
        <p:spPr>
          <a:xfrm>
            <a:off x="10176668" y="1950657"/>
            <a:ext cx="1155243" cy="523220"/>
          </a:xfrm>
          <a:prstGeom prst="rect">
            <a:avLst/>
          </a:prstGeom>
        </p:spPr>
        <p:txBody>
          <a:bodyPr wrap="square" rtlCol="0">
            <a:spAutoFit/>
          </a:bodyPr>
          <a:lstStyle/>
          <a:p>
            <a:pPr algn="l"/>
            <a:r>
              <a:rPr lang="fr" sz="1400" b="1" i="0">
                <a:solidFill>
                  <a:srgbClr val="000000"/>
                </a:solidFill>
              </a:rPr>
              <a:t>Bispirituelles</a:t>
            </a:r>
          </a:p>
          <a:p>
            <a:pPr algn="l"/>
            <a:r>
              <a:rPr lang="fr" sz="1400" b="1" i="0">
                <a:solidFill>
                  <a:srgbClr val="000000"/>
                </a:solidFill>
              </a:rPr>
              <a:t>(n = 31)</a:t>
            </a:r>
          </a:p>
        </p:txBody>
      </p:sp>
      <p:sp>
        <p:nvSpPr>
          <p:cNvPr id="91" name="TextBox 90">
            <a:extLst>
              <a:ext uri="{FF2B5EF4-FFF2-40B4-BE49-F238E27FC236}">
                <a16:creationId xmlns:a16="http://schemas.microsoft.com/office/drawing/2014/main" id="{3C87EC78-59ED-4FC1-576A-1C784B7711CD}"/>
              </a:ext>
            </a:extLst>
          </p:cNvPr>
          <p:cNvSpPr txBox="1"/>
          <p:nvPr/>
        </p:nvSpPr>
        <p:spPr>
          <a:xfrm>
            <a:off x="9326596" y="2837445"/>
            <a:ext cx="791224" cy="430837"/>
          </a:xfrm>
          <a:prstGeom prst="rect">
            <a:avLst/>
          </a:prstGeom>
          <a:noFill/>
        </p:spPr>
        <p:txBody>
          <a:bodyPr wrap="square" lIns="121872" tIns="60935" rIns="121872" bIns="60935" rtlCol="0">
            <a:spAutoFit/>
          </a:bodyPr>
          <a:lstStyle/>
          <a:p>
            <a:pPr algn="ctr"/>
            <a:r>
              <a:rPr lang="fr" sz="2000" b="1" i="0">
                <a:solidFill>
                  <a:srgbClr val="000000"/>
                </a:solidFill>
              </a:rPr>
              <a:t>34%</a:t>
            </a:r>
          </a:p>
        </p:txBody>
      </p:sp>
      <p:sp>
        <p:nvSpPr>
          <p:cNvPr id="92" name="TextBox 91">
            <a:extLst>
              <a:ext uri="{FF2B5EF4-FFF2-40B4-BE49-F238E27FC236}">
                <a16:creationId xmlns:a16="http://schemas.microsoft.com/office/drawing/2014/main" id="{2BDABC12-1DAA-A716-EA23-C1212E734218}"/>
              </a:ext>
            </a:extLst>
          </p:cNvPr>
          <p:cNvSpPr txBox="1"/>
          <p:nvPr/>
        </p:nvSpPr>
        <p:spPr>
          <a:xfrm>
            <a:off x="9327035" y="3665798"/>
            <a:ext cx="791224" cy="430837"/>
          </a:xfrm>
          <a:prstGeom prst="rect">
            <a:avLst/>
          </a:prstGeom>
          <a:noFill/>
        </p:spPr>
        <p:txBody>
          <a:bodyPr wrap="square" lIns="121872" tIns="60935" rIns="121872" bIns="60935" rtlCol="0">
            <a:spAutoFit/>
          </a:bodyPr>
          <a:lstStyle/>
          <a:p>
            <a:pPr algn="ctr"/>
            <a:r>
              <a:rPr lang="fr" sz="2000" b="1" i="0">
                <a:solidFill>
                  <a:srgbClr val="000000"/>
                </a:solidFill>
              </a:rPr>
              <a:t>48%</a:t>
            </a:r>
          </a:p>
        </p:txBody>
      </p:sp>
      <p:sp>
        <p:nvSpPr>
          <p:cNvPr id="93" name="TextBox 92">
            <a:extLst>
              <a:ext uri="{FF2B5EF4-FFF2-40B4-BE49-F238E27FC236}">
                <a16:creationId xmlns:a16="http://schemas.microsoft.com/office/drawing/2014/main" id="{0B82735F-A441-8470-58B8-CABCE13DC523}"/>
              </a:ext>
            </a:extLst>
          </p:cNvPr>
          <p:cNvSpPr txBox="1"/>
          <p:nvPr/>
        </p:nvSpPr>
        <p:spPr>
          <a:xfrm>
            <a:off x="10187782" y="2779447"/>
            <a:ext cx="1570435" cy="523220"/>
          </a:xfrm>
          <a:prstGeom prst="rect">
            <a:avLst/>
          </a:prstGeom>
        </p:spPr>
        <p:txBody>
          <a:bodyPr wrap="square" rtlCol="0">
            <a:spAutoFit/>
          </a:bodyPr>
          <a:lstStyle/>
          <a:p>
            <a:pPr algn="l"/>
            <a:r>
              <a:rPr lang="fr" sz="1400" b="1" i="0">
                <a:solidFill>
                  <a:srgbClr val="000000"/>
                </a:solidFill>
              </a:rPr>
              <a:t>Urbain</a:t>
            </a:r>
          </a:p>
          <a:p>
            <a:pPr algn="l"/>
            <a:r>
              <a:rPr lang="fr" sz="1400" b="1" i="0">
                <a:solidFill>
                  <a:srgbClr val="000000"/>
                </a:solidFill>
              </a:rPr>
              <a:t>(n = 83)</a:t>
            </a:r>
          </a:p>
        </p:txBody>
      </p:sp>
      <p:cxnSp>
        <p:nvCxnSpPr>
          <p:cNvPr id="99" name="Straight Connector 98">
            <a:extLst>
              <a:ext uri="{FF2B5EF4-FFF2-40B4-BE49-F238E27FC236}">
                <a16:creationId xmlns:a16="http://schemas.microsoft.com/office/drawing/2014/main" id="{8B0408A2-A58D-7797-8503-C1F077CD6A8B}"/>
              </a:ext>
            </a:extLst>
          </p:cNvPr>
          <p:cNvCxnSpPr>
            <a:cxnSpLocks/>
          </p:cNvCxnSpPr>
          <p:nvPr/>
        </p:nvCxnSpPr>
        <p:spPr>
          <a:xfrm>
            <a:off x="6536252" y="4309334"/>
            <a:ext cx="4385388"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00" name="Freeform 2">
            <a:extLst>
              <a:ext uri="{FF2B5EF4-FFF2-40B4-BE49-F238E27FC236}">
                <a16:creationId xmlns:a16="http://schemas.microsoft.com/office/drawing/2014/main" id="{DDA041BE-0FAF-9C76-D5B4-0C26F362A164}"/>
              </a:ext>
            </a:extLst>
          </p:cNvPr>
          <p:cNvSpPr>
            <a:spLocks noChangeArrowheads="1"/>
          </p:cNvSpPr>
          <p:nvPr/>
        </p:nvSpPr>
        <p:spPr bwMode="auto">
          <a:xfrm>
            <a:off x="9497577" y="4438599"/>
            <a:ext cx="437591" cy="428358"/>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solidFill>
            <a:schemeClr val="bg1">
              <a:lumMod val="95000"/>
            </a:schemeClr>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latin typeface="Calibri Light"/>
            </a:endParaRPr>
          </a:p>
        </p:txBody>
      </p:sp>
      <p:grpSp>
        <p:nvGrpSpPr>
          <p:cNvPr id="101" name="Group 100">
            <a:extLst>
              <a:ext uri="{FF2B5EF4-FFF2-40B4-BE49-F238E27FC236}">
                <a16:creationId xmlns:a16="http://schemas.microsoft.com/office/drawing/2014/main" id="{FC18512D-6CA0-9FAF-1CE7-A3182392F9B4}"/>
              </a:ext>
            </a:extLst>
          </p:cNvPr>
          <p:cNvGrpSpPr/>
          <p:nvPr/>
        </p:nvGrpSpPr>
        <p:grpSpPr>
          <a:xfrm>
            <a:off x="9442987" y="4391932"/>
            <a:ext cx="533354" cy="522032"/>
            <a:chOff x="1119258" y="2257147"/>
            <a:chExt cx="1868076" cy="1868076"/>
          </a:xfrm>
          <a:solidFill>
            <a:srgbClr val="2F5597"/>
          </a:solidFill>
        </p:grpSpPr>
        <p:sp>
          <p:nvSpPr>
            <p:cNvPr id="102" name="Freeform 6">
              <a:extLst>
                <a:ext uri="{FF2B5EF4-FFF2-40B4-BE49-F238E27FC236}">
                  <a16:creationId xmlns:a16="http://schemas.microsoft.com/office/drawing/2014/main" id="{CCE58F9F-670B-DD8F-DBB8-0EFB6BA80E2F}"/>
                </a:ext>
              </a:extLst>
            </p:cNvPr>
            <p:cNvSpPr>
              <a:spLocks/>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03" name="Freeform 7">
              <a:extLst>
                <a:ext uri="{FF2B5EF4-FFF2-40B4-BE49-F238E27FC236}">
                  <a16:creationId xmlns:a16="http://schemas.microsoft.com/office/drawing/2014/main" id="{2651FB07-AB63-9B5B-5DA3-93F13EA80847}"/>
                </a:ext>
              </a:extLst>
            </p:cNvPr>
            <p:cNvSpPr>
              <a:spLocks/>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04" name="Freeform 8">
              <a:extLst>
                <a:ext uri="{FF2B5EF4-FFF2-40B4-BE49-F238E27FC236}">
                  <a16:creationId xmlns:a16="http://schemas.microsoft.com/office/drawing/2014/main" id="{4206D8F0-01BC-6CCE-76E7-0C7C3E2021AA}"/>
                </a:ext>
              </a:extLst>
            </p:cNvPr>
            <p:cNvSpPr>
              <a:spLocks/>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05" name="Freeform 9">
              <a:extLst>
                <a:ext uri="{FF2B5EF4-FFF2-40B4-BE49-F238E27FC236}">
                  <a16:creationId xmlns:a16="http://schemas.microsoft.com/office/drawing/2014/main" id="{F47497E6-2602-E655-2BC2-EE28506ECDF7}"/>
                </a:ext>
              </a:extLst>
            </p:cNvPr>
            <p:cNvSpPr>
              <a:spLocks/>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06" name="Freeform 10">
              <a:extLst>
                <a:ext uri="{FF2B5EF4-FFF2-40B4-BE49-F238E27FC236}">
                  <a16:creationId xmlns:a16="http://schemas.microsoft.com/office/drawing/2014/main" id="{FFC56E11-13ED-CBE1-5C08-F1A36B6509AD}"/>
                </a:ext>
              </a:extLst>
            </p:cNvPr>
            <p:cNvSpPr>
              <a:spLocks/>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07" name="Freeform 11">
              <a:extLst>
                <a:ext uri="{FF2B5EF4-FFF2-40B4-BE49-F238E27FC236}">
                  <a16:creationId xmlns:a16="http://schemas.microsoft.com/office/drawing/2014/main" id="{C0AC7EDF-D19D-77C7-C743-BEDB5AC1138F}"/>
                </a:ext>
              </a:extLst>
            </p:cNvPr>
            <p:cNvSpPr>
              <a:spLocks/>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08" name="Freeform 12">
              <a:extLst>
                <a:ext uri="{FF2B5EF4-FFF2-40B4-BE49-F238E27FC236}">
                  <a16:creationId xmlns:a16="http://schemas.microsoft.com/office/drawing/2014/main" id="{378AC6D0-6957-43AF-08F7-872E305912E5}"/>
                </a:ext>
              </a:extLst>
            </p:cNvPr>
            <p:cNvSpPr>
              <a:spLocks/>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09" name="Freeform 13">
              <a:extLst>
                <a:ext uri="{FF2B5EF4-FFF2-40B4-BE49-F238E27FC236}">
                  <a16:creationId xmlns:a16="http://schemas.microsoft.com/office/drawing/2014/main" id="{6DB7C0BB-4F33-1A0B-7FE6-696E844C2D7D}"/>
                </a:ext>
              </a:extLst>
            </p:cNvPr>
            <p:cNvSpPr>
              <a:spLocks/>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10" name="Freeform 14">
              <a:extLst>
                <a:ext uri="{FF2B5EF4-FFF2-40B4-BE49-F238E27FC236}">
                  <a16:creationId xmlns:a16="http://schemas.microsoft.com/office/drawing/2014/main" id="{8C437A9F-C8B4-8A62-31EB-C69B72559EAC}"/>
                </a:ext>
              </a:extLst>
            </p:cNvPr>
            <p:cNvSpPr>
              <a:spLocks/>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11" name="Freeform 15">
              <a:extLst>
                <a:ext uri="{FF2B5EF4-FFF2-40B4-BE49-F238E27FC236}">
                  <a16:creationId xmlns:a16="http://schemas.microsoft.com/office/drawing/2014/main" id="{DD7948D6-C3DC-833D-DDC8-014E89E7E8D3}"/>
                </a:ext>
              </a:extLst>
            </p:cNvPr>
            <p:cNvSpPr>
              <a:spLocks/>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12" name="Freeform 16">
              <a:extLst>
                <a:ext uri="{FF2B5EF4-FFF2-40B4-BE49-F238E27FC236}">
                  <a16:creationId xmlns:a16="http://schemas.microsoft.com/office/drawing/2014/main" id="{13E7EAF7-C3EB-217C-AB4C-3D849036D937}"/>
                </a:ext>
              </a:extLst>
            </p:cNvPr>
            <p:cNvSpPr>
              <a:spLocks/>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13" name="Freeform 17">
              <a:extLst>
                <a:ext uri="{FF2B5EF4-FFF2-40B4-BE49-F238E27FC236}">
                  <a16:creationId xmlns:a16="http://schemas.microsoft.com/office/drawing/2014/main" id="{10F40D03-6774-5229-C567-1F0D563A3830}"/>
                </a:ext>
              </a:extLst>
            </p:cNvPr>
            <p:cNvSpPr>
              <a:spLocks/>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grpSp>
      <p:sp>
        <p:nvSpPr>
          <p:cNvPr id="114" name="TextBox 113">
            <a:extLst>
              <a:ext uri="{FF2B5EF4-FFF2-40B4-BE49-F238E27FC236}">
                <a16:creationId xmlns:a16="http://schemas.microsoft.com/office/drawing/2014/main" id="{2C20E882-5A5E-1491-A33B-A43778066D05}"/>
              </a:ext>
            </a:extLst>
          </p:cNvPr>
          <p:cNvSpPr txBox="1"/>
          <p:nvPr/>
        </p:nvSpPr>
        <p:spPr>
          <a:xfrm>
            <a:off x="9319485" y="4452919"/>
            <a:ext cx="791224" cy="400059"/>
          </a:xfrm>
          <a:prstGeom prst="rect">
            <a:avLst/>
          </a:prstGeom>
          <a:noFill/>
        </p:spPr>
        <p:txBody>
          <a:bodyPr wrap="square" lIns="121872" tIns="60935" rIns="121872" bIns="60935" rtlCol="0">
            <a:spAutoFit/>
          </a:bodyPr>
          <a:lstStyle/>
          <a:p>
            <a:pPr algn="ctr"/>
            <a:r>
              <a:rPr lang="fr" sz="1800" b="1" i="0">
                <a:solidFill>
                  <a:srgbClr val="000000"/>
                </a:solidFill>
              </a:rPr>
              <a:t>41%</a:t>
            </a:r>
          </a:p>
        </p:txBody>
      </p:sp>
      <p:sp>
        <p:nvSpPr>
          <p:cNvPr id="115" name="Freeform 2">
            <a:extLst>
              <a:ext uri="{FF2B5EF4-FFF2-40B4-BE49-F238E27FC236}">
                <a16:creationId xmlns:a16="http://schemas.microsoft.com/office/drawing/2014/main" id="{64E1222A-C76D-1C98-9F52-38C388642A14}"/>
              </a:ext>
            </a:extLst>
          </p:cNvPr>
          <p:cNvSpPr>
            <a:spLocks noChangeArrowheads="1"/>
          </p:cNvSpPr>
          <p:nvPr/>
        </p:nvSpPr>
        <p:spPr bwMode="auto">
          <a:xfrm>
            <a:off x="9491302" y="5008813"/>
            <a:ext cx="437591" cy="428358"/>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solidFill>
            <a:schemeClr val="bg1">
              <a:lumMod val="95000"/>
            </a:schemeClr>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latin typeface="Calibri Light"/>
            </a:endParaRPr>
          </a:p>
        </p:txBody>
      </p:sp>
      <p:grpSp>
        <p:nvGrpSpPr>
          <p:cNvPr id="116" name="Group 115">
            <a:extLst>
              <a:ext uri="{FF2B5EF4-FFF2-40B4-BE49-F238E27FC236}">
                <a16:creationId xmlns:a16="http://schemas.microsoft.com/office/drawing/2014/main" id="{48A3A77A-3AC0-2C68-08DD-8CE59E3F2F86}"/>
              </a:ext>
            </a:extLst>
          </p:cNvPr>
          <p:cNvGrpSpPr/>
          <p:nvPr/>
        </p:nvGrpSpPr>
        <p:grpSpPr>
          <a:xfrm>
            <a:off x="9436712" y="4962146"/>
            <a:ext cx="533354" cy="522032"/>
            <a:chOff x="1119258" y="2257147"/>
            <a:chExt cx="1868076" cy="1868076"/>
          </a:xfrm>
          <a:solidFill>
            <a:srgbClr val="2F5597"/>
          </a:solidFill>
        </p:grpSpPr>
        <p:sp>
          <p:nvSpPr>
            <p:cNvPr id="117" name="Freeform 6">
              <a:extLst>
                <a:ext uri="{FF2B5EF4-FFF2-40B4-BE49-F238E27FC236}">
                  <a16:creationId xmlns:a16="http://schemas.microsoft.com/office/drawing/2014/main" id="{DEC25B20-6B87-680A-929E-8116A14AF57E}"/>
                </a:ext>
              </a:extLst>
            </p:cNvPr>
            <p:cNvSpPr>
              <a:spLocks/>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18" name="Freeform 7">
              <a:extLst>
                <a:ext uri="{FF2B5EF4-FFF2-40B4-BE49-F238E27FC236}">
                  <a16:creationId xmlns:a16="http://schemas.microsoft.com/office/drawing/2014/main" id="{44D124D2-41D7-0121-6EEF-99FCB03D517B}"/>
                </a:ext>
              </a:extLst>
            </p:cNvPr>
            <p:cNvSpPr>
              <a:spLocks/>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19" name="Freeform 8">
              <a:extLst>
                <a:ext uri="{FF2B5EF4-FFF2-40B4-BE49-F238E27FC236}">
                  <a16:creationId xmlns:a16="http://schemas.microsoft.com/office/drawing/2014/main" id="{8AFD02B1-1F01-E53E-B534-6AE9A8D89F7D}"/>
                </a:ext>
              </a:extLst>
            </p:cNvPr>
            <p:cNvSpPr>
              <a:spLocks/>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20" name="Freeform 9">
              <a:extLst>
                <a:ext uri="{FF2B5EF4-FFF2-40B4-BE49-F238E27FC236}">
                  <a16:creationId xmlns:a16="http://schemas.microsoft.com/office/drawing/2014/main" id="{FDE4CBE0-4C05-C7F5-FC83-AAF288A13A16}"/>
                </a:ext>
              </a:extLst>
            </p:cNvPr>
            <p:cNvSpPr>
              <a:spLocks/>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21" name="Freeform 10">
              <a:extLst>
                <a:ext uri="{FF2B5EF4-FFF2-40B4-BE49-F238E27FC236}">
                  <a16:creationId xmlns:a16="http://schemas.microsoft.com/office/drawing/2014/main" id="{B5A0C167-4887-9ED9-F8DC-B8C54D221505}"/>
                </a:ext>
              </a:extLst>
            </p:cNvPr>
            <p:cNvSpPr>
              <a:spLocks/>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22" name="Freeform 11">
              <a:extLst>
                <a:ext uri="{FF2B5EF4-FFF2-40B4-BE49-F238E27FC236}">
                  <a16:creationId xmlns:a16="http://schemas.microsoft.com/office/drawing/2014/main" id="{E06B665A-24FA-0EFA-8B05-DB4A6CAE42D8}"/>
                </a:ext>
              </a:extLst>
            </p:cNvPr>
            <p:cNvSpPr>
              <a:spLocks/>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23" name="Freeform 12">
              <a:extLst>
                <a:ext uri="{FF2B5EF4-FFF2-40B4-BE49-F238E27FC236}">
                  <a16:creationId xmlns:a16="http://schemas.microsoft.com/office/drawing/2014/main" id="{F672D313-A2C4-CF39-B6DD-7230EAF5B2C6}"/>
                </a:ext>
              </a:extLst>
            </p:cNvPr>
            <p:cNvSpPr>
              <a:spLocks/>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24" name="Freeform 13">
              <a:extLst>
                <a:ext uri="{FF2B5EF4-FFF2-40B4-BE49-F238E27FC236}">
                  <a16:creationId xmlns:a16="http://schemas.microsoft.com/office/drawing/2014/main" id="{EDE5891E-6573-28CD-CA98-EF6CCB4F3E37}"/>
                </a:ext>
              </a:extLst>
            </p:cNvPr>
            <p:cNvSpPr>
              <a:spLocks/>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25" name="Freeform 14">
              <a:extLst>
                <a:ext uri="{FF2B5EF4-FFF2-40B4-BE49-F238E27FC236}">
                  <a16:creationId xmlns:a16="http://schemas.microsoft.com/office/drawing/2014/main" id="{F0AD1416-CA0C-95B9-F5A9-32963ADFE4F8}"/>
                </a:ext>
              </a:extLst>
            </p:cNvPr>
            <p:cNvSpPr>
              <a:spLocks/>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26" name="Freeform 15">
              <a:extLst>
                <a:ext uri="{FF2B5EF4-FFF2-40B4-BE49-F238E27FC236}">
                  <a16:creationId xmlns:a16="http://schemas.microsoft.com/office/drawing/2014/main" id="{5A8336D7-7745-6D55-14F3-796FE86E1A32}"/>
                </a:ext>
              </a:extLst>
            </p:cNvPr>
            <p:cNvSpPr>
              <a:spLocks/>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27" name="Freeform 16">
              <a:extLst>
                <a:ext uri="{FF2B5EF4-FFF2-40B4-BE49-F238E27FC236}">
                  <a16:creationId xmlns:a16="http://schemas.microsoft.com/office/drawing/2014/main" id="{9C77D9B2-663A-3C80-43F1-D8A59F487185}"/>
                </a:ext>
              </a:extLst>
            </p:cNvPr>
            <p:cNvSpPr>
              <a:spLocks/>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28" name="Freeform 17">
              <a:extLst>
                <a:ext uri="{FF2B5EF4-FFF2-40B4-BE49-F238E27FC236}">
                  <a16:creationId xmlns:a16="http://schemas.microsoft.com/office/drawing/2014/main" id="{7922569B-8477-12A0-2AD1-734E0C2B8B8D}"/>
                </a:ext>
              </a:extLst>
            </p:cNvPr>
            <p:cNvSpPr>
              <a:spLocks/>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grpSp>
      <p:sp>
        <p:nvSpPr>
          <p:cNvPr id="129" name="TextBox 128">
            <a:extLst>
              <a:ext uri="{FF2B5EF4-FFF2-40B4-BE49-F238E27FC236}">
                <a16:creationId xmlns:a16="http://schemas.microsoft.com/office/drawing/2014/main" id="{B845C72F-E0D3-5CF3-3B32-56167F2C96AC}"/>
              </a:ext>
            </a:extLst>
          </p:cNvPr>
          <p:cNvSpPr txBox="1"/>
          <p:nvPr/>
        </p:nvSpPr>
        <p:spPr>
          <a:xfrm>
            <a:off x="9313210" y="5023133"/>
            <a:ext cx="791224" cy="400059"/>
          </a:xfrm>
          <a:prstGeom prst="rect">
            <a:avLst/>
          </a:prstGeom>
          <a:noFill/>
        </p:spPr>
        <p:txBody>
          <a:bodyPr wrap="square" lIns="121872" tIns="60935" rIns="121872" bIns="60935" rtlCol="0">
            <a:spAutoFit/>
          </a:bodyPr>
          <a:lstStyle/>
          <a:p>
            <a:pPr algn="ctr"/>
            <a:r>
              <a:rPr lang="fr" sz="1800" b="1" i="0">
                <a:solidFill>
                  <a:srgbClr val="000000"/>
                </a:solidFill>
              </a:rPr>
              <a:t>45%</a:t>
            </a:r>
          </a:p>
        </p:txBody>
      </p:sp>
      <p:sp>
        <p:nvSpPr>
          <p:cNvPr id="130" name="Freeform 2">
            <a:extLst>
              <a:ext uri="{FF2B5EF4-FFF2-40B4-BE49-F238E27FC236}">
                <a16:creationId xmlns:a16="http://schemas.microsoft.com/office/drawing/2014/main" id="{3E0EB9A3-25B5-9744-A316-5567922CC884}"/>
              </a:ext>
            </a:extLst>
          </p:cNvPr>
          <p:cNvSpPr>
            <a:spLocks noChangeArrowheads="1"/>
          </p:cNvSpPr>
          <p:nvPr/>
        </p:nvSpPr>
        <p:spPr bwMode="auto">
          <a:xfrm>
            <a:off x="9503852" y="5582590"/>
            <a:ext cx="437591" cy="428358"/>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solidFill>
            <a:schemeClr val="bg1">
              <a:lumMod val="95000"/>
            </a:schemeClr>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latin typeface="Calibri Light"/>
            </a:endParaRPr>
          </a:p>
        </p:txBody>
      </p:sp>
      <p:grpSp>
        <p:nvGrpSpPr>
          <p:cNvPr id="131" name="Group 130">
            <a:extLst>
              <a:ext uri="{FF2B5EF4-FFF2-40B4-BE49-F238E27FC236}">
                <a16:creationId xmlns:a16="http://schemas.microsoft.com/office/drawing/2014/main" id="{778A7EDC-DD14-63A1-FB0F-5E5091236C1A}"/>
              </a:ext>
            </a:extLst>
          </p:cNvPr>
          <p:cNvGrpSpPr/>
          <p:nvPr/>
        </p:nvGrpSpPr>
        <p:grpSpPr>
          <a:xfrm>
            <a:off x="9449262" y="5535923"/>
            <a:ext cx="533354" cy="522032"/>
            <a:chOff x="1119258" y="2257147"/>
            <a:chExt cx="1868076" cy="1868076"/>
          </a:xfrm>
          <a:solidFill>
            <a:srgbClr val="2F5597"/>
          </a:solidFill>
        </p:grpSpPr>
        <p:sp>
          <p:nvSpPr>
            <p:cNvPr id="132" name="Freeform 6">
              <a:extLst>
                <a:ext uri="{FF2B5EF4-FFF2-40B4-BE49-F238E27FC236}">
                  <a16:creationId xmlns:a16="http://schemas.microsoft.com/office/drawing/2014/main" id="{7C297131-5F36-D343-ECFA-B31554C1830D}"/>
                </a:ext>
              </a:extLst>
            </p:cNvPr>
            <p:cNvSpPr>
              <a:spLocks/>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33" name="Freeform 7">
              <a:extLst>
                <a:ext uri="{FF2B5EF4-FFF2-40B4-BE49-F238E27FC236}">
                  <a16:creationId xmlns:a16="http://schemas.microsoft.com/office/drawing/2014/main" id="{13D39F27-229E-7174-A918-4A49388A9C1E}"/>
                </a:ext>
              </a:extLst>
            </p:cNvPr>
            <p:cNvSpPr>
              <a:spLocks/>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34" name="Freeform 8">
              <a:extLst>
                <a:ext uri="{FF2B5EF4-FFF2-40B4-BE49-F238E27FC236}">
                  <a16:creationId xmlns:a16="http://schemas.microsoft.com/office/drawing/2014/main" id="{A765C9B2-693F-DF4F-9DC2-369341B37384}"/>
                </a:ext>
              </a:extLst>
            </p:cNvPr>
            <p:cNvSpPr>
              <a:spLocks/>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35" name="Freeform 9">
              <a:extLst>
                <a:ext uri="{FF2B5EF4-FFF2-40B4-BE49-F238E27FC236}">
                  <a16:creationId xmlns:a16="http://schemas.microsoft.com/office/drawing/2014/main" id="{53A617D1-0B35-60C3-A22F-CC8880A61074}"/>
                </a:ext>
              </a:extLst>
            </p:cNvPr>
            <p:cNvSpPr>
              <a:spLocks/>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36" name="Freeform 10">
              <a:extLst>
                <a:ext uri="{FF2B5EF4-FFF2-40B4-BE49-F238E27FC236}">
                  <a16:creationId xmlns:a16="http://schemas.microsoft.com/office/drawing/2014/main" id="{CDCCC453-D819-AA3C-91F4-077A4EB194AE}"/>
                </a:ext>
              </a:extLst>
            </p:cNvPr>
            <p:cNvSpPr>
              <a:spLocks/>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37" name="Freeform 11">
              <a:extLst>
                <a:ext uri="{FF2B5EF4-FFF2-40B4-BE49-F238E27FC236}">
                  <a16:creationId xmlns:a16="http://schemas.microsoft.com/office/drawing/2014/main" id="{1C8C4963-58E3-2E2A-B2DE-17659B54F9F7}"/>
                </a:ext>
              </a:extLst>
            </p:cNvPr>
            <p:cNvSpPr>
              <a:spLocks/>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38" name="Freeform 12">
              <a:extLst>
                <a:ext uri="{FF2B5EF4-FFF2-40B4-BE49-F238E27FC236}">
                  <a16:creationId xmlns:a16="http://schemas.microsoft.com/office/drawing/2014/main" id="{FF1A8B63-37C2-AE55-9425-6C098A312833}"/>
                </a:ext>
              </a:extLst>
            </p:cNvPr>
            <p:cNvSpPr>
              <a:spLocks/>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39" name="Freeform 13">
              <a:extLst>
                <a:ext uri="{FF2B5EF4-FFF2-40B4-BE49-F238E27FC236}">
                  <a16:creationId xmlns:a16="http://schemas.microsoft.com/office/drawing/2014/main" id="{17CC7B30-A1F2-E6AF-19F6-5C1A44815E0E}"/>
                </a:ext>
              </a:extLst>
            </p:cNvPr>
            <p:cNvSpPr>
              <a:spLocks/>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40" name="Freeform 14">
              <a:extLst>
                <a:ext uri="{FF2B5EF4-FFF2-40B4-BE49-F238E27FC236}">
                  <a16:creationId xmlns:a16="http://schemas.microsoft.com/office/drawing/2014/main" id="{13D18A55-932C-731D-78F4-449C399BEF90}"/>
                </a:ext>
              </a:extLst>
            </p:cNvPr>
            <p:cNvSpPr>
              <a:spLocks/>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41" name="Freeform 15">
              <a:extLst>
                <a:ext uri="{FF2B5EF4-FFF2-40B4-BE49-F238E27FC236}">
                  <a16:creationId xmlns:a16="http://schemas.microsoft.com/office/drawing/2014/main" id="{ED2BC094-D6D8-13FE-1AAA-90FB6067A0CE}"/>
                </a:ext>
              </a:extLst>
            </p:cNvPr>
            <p:cNvSpPr>
              <a:spLocks/>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42" name="Freeform 16">
              <a:extLst>
                <a:ext uri="{FF2B5EF4-FFF2-40B4-BE49-F238E27FC236}">
                  <a16:creationId xmlns:a16="http://schemas.microsoft.com/office/drawing/2014/main" id="{68F04686-FBCC-0EA2-70EB-CA2D5660A8E5}"/>
                </a:ext>
              </a:extLst>
            </p:cNvPr>
            <p:cNvSpPr>
              <a:spLocks/>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43" name="Freeform 17">
              <a:extLst>
                <a:ext uri="{FF2B5EF4-FFF2-40B4-BE49-F238E27FC236}">
                  <a16:creationId xmlns:a16="http://schemas.microsoft.com/office/drawing/2014/main" id="{05D24D34-E975-372D-E5F4-71FC9E1A4959}"/>
                </a:ext>
              </a:extLst>
            </p:cNvPr>
            <p:cNvSpPr>
              <a:spLocks/>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grpSp>
      <p:sp>
        <p:nvSpPr>
          <p:cNvPr id="144" name="TextBox 143">
            <a:extLst>
              <a:ext uri="{FF2B5EF4-FFF2-40B4-BE49-F238E27FC236}">
                <a16:creationId xmlns:a16="http://schemas.microsoft.com/office/drawing/2014/main" id="{30D086CF-D0CC-E3CE-A72A-11DAB3D89EA4}"/>
              </a:ext>
            </a:extLst>
          </p:cNvPr>
          <p:cNvSpPr txBox="1"/>
          <p:nvPr/>
        </p:nvSpPr>
        <p:spPr>
          <a:xfrm>
            <a:off x="9325760" y="5596910"/>
            <a:ext cx="791224" cy="400059"/>
          </a:xfrm>
          <a:prstGeom prst="rect">
            <a:avLst/>
          </a:prstGeom>
          <a:noFill/>
        </p:spPr>
        <p:txBody>
          <a:bodyPr wrap="square" lIns="121872" tIns="60935" rIns="121872" bIns="60935" rtlCol="0">
            <a:spAutoFit/>
          </a:bodyPr>
          <a:lstStyle/>
          <a:p>
            <a:pPr algn="ctr"/>
            <a:r>
              <a:rPr lang="fr" sz="1800" b="1" i="0">
                <a:solidFill>
                  <a:srgbClr val="000000"/>
                </a:solidFill>
              </a:rPr>
              <a:t>37%</a:t>
            </a:r>
          </a:p>
        </p:txBody>
      </p:sp>
      <p:sp>
        <p:nvSpPr>
          <p:cNvPr id="145" name="TextBox 144">
            <a:extLst>
              <a:ext uri="{FF2B5EF4-FFF2-40B4-BE49-F238E27FC236}">
                <a16:creationId xmlns:a16="http://schemas.microsoft.com/office/drawing/2014/main" id="{25E8D9C0-6D89-35EE-2EEA-8725180B15B0}"/>
              </a:ext>
            </a:extLst>
          </p:cNvPr>
          <p:cNvSpPr txBox="1"/>
          <p:nvPr/>
        </p:nvSpPr>
        <p:spPr>
          <a:xfrm>
            <a:off x="10176193" y="4385197"/>
            <a:ext cx="1570435" cy="523220"/>
          </a:xfrm>
          <a:prstGeom prst="rect">
            <a:avLst/>
          </a:prstGeom>
        </p:spPr>
        <p:txBody>
          <a:bodyPr wrap="square" rtlCol="0">
            <a:spAutoFit/>
          </a:bodyPr>
          <a:lstStyle/>
          <a:p>
            <a:pPr algn="l"/>
            <a:r>
              <a:rPr lang="fr" sz="1400" b="1" i="0">
                <a:solidFill>
                  <a:srgbClr val="000000"/>
                </a:solidFill>
              </a:rPr>
              <a:t>Premières nations</a:t>
            </a:r>
          </a:p>
          <a:p>
            <a:pPr algn="l"/>
            <a:r>
              <a:rPr lang="fr" sz="1400" b="1" i="0">
                <a:solidFill>
                  <a:srgbClr val="000000"/>
                </a:solidFill>
              </a:rPr>
              <a:t>(n = 191)</a:t>
            </a:r>
          </a:p>
        </p:txBody>
      </p:sp>
      <p:sp>
        <p:nvSpPr>
          <p:cNvPr id="146" name="TextBox 145">
            <a:extLst>
              <a:ext uri="{FF2B5EF4-FFF2-40B4-BE49-F238E27FC236}">
                <a16:creationId xmlns:a16="http://schemas.microsoft.com/office/drawing/2014/main" id="{7F651319-5697-E391-7C7A-1B289845D402}"/>
              </a:ext>
            </a:extLst>
          </p:cNvPr>
          <p:cNvSpPr txBox="1"/>
          <p:nvPr/>
        </p:nvSpPr>
        <p:spPr>
          <a:xfrm>
            <a:off x="10169918" y="4944021"/>
            <a:ext cx="1570435" cy="523220"/>
          </a:xfrm>
          <a:prstGeom prst="rect">
            <a:avLst/>
          </a:prstGeom>
        </p:spPr>
        <p:txBody>
          <a:bodyPr wrap="square" rtlCol="0">
            <a:spAutoFit/>
          </a:bodyPr>
          <a:lstStyle/>
          <a:p>
            <a:pPr algn="l"/>
            <a:r>
              <a:rPr lang="fr" sz="1400" b="1" i="0">
                <a:solidFill>
                  <a:srgbClr val="000000"/>
                </a:solidFill>
              </a:rPr>
              <a:t>Métis</a:t>
            </a:r>
          </a:p>
          <a:p>
            <a:pPr algn="l"/>
            <a:r>
              <a:rPr lang="fr" sz="1400" b="1" i="0">
                <a:solidFill>
                  <a:srgbClr val="000000"/>
                </a:solidFill>
              </a:rPr>
              <a:t>(n = 37)</a:t>
            </a:r>
          </a:p>
        </p:txBody>
      </p:sp>
      <p:sp>
        <p:nvSpPr>
          <p:cNvPr id="147" name="TextBox 146">
            <a:extLst>
              <a:ext uri="{FF2B5EF4-FFF2-40B4-BE49-F238E27FC236}">
                <a16:creationId xmlns:a16="http://schemas.microsoft.com/office/drawing/2014/main" id="{D9645D58-ACCD-8121-68E6-7EE4F779B7AC}"/>
              </a:ext>
            </a:extLst>
          </p:cNvPr>
          <p:cNvSpPr txBox="1"/>
          <p:nvPr/>
        </p:nvSpPr>
        <p:spPr>
          <a:xfrm>
            <a:off x="10169918" y="5500579"/>
            <a:ext cx="1570435" cy="523220"/>
          </a:xfrm>
          <a:prstGeom prst="rect">
            <a:avLst/>
          </a:prstGeom>
        </p:spPr>
        <p:txBody>
          <a:bodyPr wrap="square" rtlCol="0">
            <a:spAutoFit/>
          </a:bodyPr>
          <a:lstStyle/>
          <a:p>
            <a:pPr algn="l"/>
            <a:r>
              <a:rPr lang="fr" sz="1400" b="1" i="0">
                <a:solidFill>
                  <a:srgbClr val="000000"/>
                </a:solidFill>
              </a:rPr>
              <a:t>Inuits</a:t>
            </a:r>
          </a:p>
          <a:p>
            <a:pPr algn="l"/>
            <a:r>
              <a:rPr lang="fr" sz="1400" b="1" i="0">
                <a:solidFill>
                  <a:srgbClr val="000000"/>
                </a:solidFill>
              </a:rPr>
              <a:t>(n = 32)</a:t>
            </a:r>
          </a:p>
        </p:txBody>
      </p:sp>
      <p:sp>
        <p:nvSpPr>
          <p:cNvPr id="156" name="TextBox 155">
            <a:extLst>
              <a:ext uri="{FF2B5EF4-FFF2-40B4-BE49-F238E27FC236}">
                <a16:creationId xmlns:a16="http://schemas.microsoft.com/office/drawing/2014/main" id="{58B7A94C-2B6D-882F-CD8E-05FF64220051}"/>
              </a:ext>
            </a:extLst>
          </p:cNvPr>
          <p:cNvSpPr txBox="1"/>
          <p:nvPr/>
        </p:nvSpPr>
        <p:spPr>
          <a:xfrm>
            <a:off x="10187782" y="3578945"/>
            <a:ext cx="1650157" cy="523220"/>
          </a:xfrm>
          <a:prstGeom prst="rect">
            <a:avLst/>
          </a:prstGeom>
        </p:spPr>
        <p:txBody>
          <a:bodyPr wrap="square" rtlCol="0">
            <a:spAutoFit/>
          </a:bodyPr>
          <a:lstStyle/>
          <a:p>
            <a:pPr algn="l"/>
            <a:r>
              <a:rPr lang="fr" sz="1400" b="1" i="0">
                <a:solidFill>
                  <a:srgbClr val="000000"/>
                </a:solidFill>
              </a:rPr>
              <a:t>Rural</a:t>
            </a:r>
          </a:p>
          <a:p>
            <a:pPr algn="l"/>
            <a:r>
              <a:rPr lang="fr" sz="1400" b="1" i="0">
                <a:solidFill>
                  <a:srgbClr val="000000"/>
                </a:solidFill>
              </a:rPr>
              <a:t>(n = 54)</a:t>
            </a:r>
          </a:p>
        </p:txBody>
      </p:sp>
      <p:sp>
        <p:nvSpPr>
          <p:cNvPr id="86" name="Freeform 12">
            <a:extLst>
              <a:ext uri="{FF2B5EF4-FFF2-40B4-BE49-F238E27FC236}">
                <a16:creationId xmlns:a16="http://schemas.microsoft.com/office/drawing/2014/main" id="{D625D5A5-C810-4ACF-F066-90EEF7FAEB2F}"/>
              </a:ext>
            </a:extLst>
          </p:cNvPr>
          <p:cNvSpPr>
            <a:spLocks noEditPoints="1"/>
          </p:cNvSpPr>
          <p:nvPr/>
        </p:nvSpPr>
        <p:spPr bwMode="auto">
          <a:xfrm>
            <a:off x="6735096" y="1219041"/>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rgbClr val="2F5597"/>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87" name="Freeform 12">
            <a:extLst>
              <a:ext uri="{FF2B5EF4-FFF2-40B4-BE49-F238E27FC236}">
                <a16:creationId xmlns:a16="http://schemas.microsoft.com/office/drawing/2014/main" id="{034DC6A2-0A0E-A0CC-CE32-4D50A1D4C984}"/>
              </a:ext>
            </a:extLst>
          </p:cNvPr>
          <p:cNvSpPr>
            <a:spLocks noEditPoints="1"/>
          </p:cNvSpPr>
          <p:nvPr/>
        </p:nvSpPr>
        <p:spPr bwMode="auto">
          <a:xfrm>
            <a:off x="7259774" y="1219041"/>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rgbClr val="2F5597"/>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88" name="Freeform 12">
            <a:extLst>
              <a:ext uri="{FF2B5EF4-FFF2-40B4-BE49-F238E27FC236}">
                <a16:creationId xmlns:a16="http://schemas.microsoft.com/office/drawing/2014/main" id="{596FC57F-DB2E-079C-663E-FCD06BEEA5DA}"/>
              </a:ext>
            </a:extLst>
          </p:cNvPr>
          <p:cNvSpPr>
            <a:spLocks noEditPoints="1"/>
          </p:cNvSpPr>
          <p:nvPr/>
        </p:nvSpPr>
        <p:spPr bwMode="auto">
          <a:xfrm>
            <a:off x="7780885" y="1219041"/>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chemeClr val="bg1">
              <a:lumMod val="85000"/>
            </a:schemeClr>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89" name="Freeform 12">
            <a:extLst>
              <a:ext uri="{FF2B5EF4-FFF2-40B4-BE49-F238E27FC236}">
                <a16:creationId xmlns:a16="http://schemas.microsoft.com/office/drawing/2014/main" id="{278719C8-9B46-337A-BEBC-856CCE6A1A89}"/>
              </a:ext>
            </a:extLst>
          </p:cNvPr>
          <p:cNvSpPr>
            <a:spLocks noEditPoints="1"/>
          </p:cNvSpPr>
          <p:nvPr/>
        </p:nvSpPr>
        <p:spPr bwMode="auto">
          <a:xfrm>
            <a:off x="8310914" y="1215693"/>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chemeClr val="bg1">
              <a:lumMod val="85000"/>
            </a:schemeClr>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90" name="Freeform 12">
            <a:extLst>
              <a:ext uri="{FF2B5EF4-FFF2-40B4-BE49-F238E27FC236}">
                <a16:creationId xmlns:a16="http://schemas.microsoft.com/office/drawing/2014/main" id="{4CB344A1-28B7-5D7C-FE96-5CCD6C527964}"/>
              </a:ext>
            </a:extLst>
          </p:cNvPr>
          <p:cNvSpPr>
            <a:spLocks noEditPoints="1"/>
          </p:cNvSpPr>
          <p:nvPr/>
        </p:nvSpPr>
        <p:spPr bwMode="auto">
          <a:xfrm>
            <a:off x="8840943" y="1215693"/>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chemeClr val="bg1">
              <a:lumMod val="85000"/>
            </a:schemeClr>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148" name="Freeform 12">
            <a:extLst>
              <a:ext uri="{FF2B5EF4-FFF2-40B4-BE49-F238E27FC236}">
                <a16:creationId xmlns:a16="http://schemas.microsoft.com/office/drawing/2014/main" id="{87791448-0529-2001-650C-C971F8EAC126}"/>
              </a:ext>
            </a:extLst>
          </p:cNvPr>
          <p:cNvSpPr>
            <a:spLocks noEditPoints="1"/>
          </p:cNvSpPr>
          <p:nvPr/>
        </p:nvSpPr>
        <p:spPr bwMode="auto">
          <a:xfrm>
            <a:off x="6735096" y="1989687"/>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rgbClr val="2F5597"/>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149" name="Freeform 12">
            <a:extLst>
              <a:ext uri="{FF2B5EF4-FFF2-40B4-BE49-F238E27FC236}">
                <a16:creationId xmlns:a16="http://schemas.microsoft.com/office/drawing/2014/main" id="{7A519755-0AD7-1DD9-8010-5F39EAA7601C}"/>
              </a:ext>
            </a:extLst>
          </p:cNvPr>
          <p:cNvSpPr>
            <a:spLocks noEditPoints="1"/>
          </p:cNvSpPr>
          <p:nvPr/>
        </p:nvSpPr>
        <p:spPr bwMode="auto">
          <a:xfrm>
            <a:off x="7259774" y="1989687"/>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rgbClr val="2F5597"/>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150" name="Freeform 12">
            <a:extLst>
              <a:ext uri="{FF2B5EF4-FFF2-40B4-BE49-F238E27FC236}">
                <a16:creationId xmlns:a16="http://schemas.microsoft.com/office/drawing/2014/main" id="{C65AB5C4-DE00-73F7-8B4F-A6E51FED0553}"/>
              </a:ext>
            </a:extLst>
          </p:cNvPr>
          <p:cNvSpPr>
            <a:spLocks noEditPoints="1"/>
          </p:cNvSpPr>
          <p:nvPr/>
        </p:nvSpPr>
        <p:spPr bwMode="auto">
          <a:xfrm>
            <a:off x="7780885" y="1989687"/>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chemeClr val="bg1">
              <a:lumMod val="85000"/>
            </a:schemeClr>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151" name="Freeform 12">
            <a:extLst>
              <a:ext uri="{FF2B5EF4-FFF2-40B4-BE49-F238E27FC236}">
                <a16:creationId xmlns:a16="http://schemas.microsoft.com/office/drawing/2014/main" id="{D7107A47-9212-CD00-985E-454D1278C86D}"/>
              </a:ext>
            </a:extLst>
          </p:cNvPr>
          <p:cNvSpPr>
            <a:spLocks noEditPoints="1"/>
          </p:cNvSpPr>
          <p:nvPr/>
        </p:nvSpPr>
        <p:spPr bwMode="auto">
          <a:xfrm>
            <a:off x="8310914" y="1986339"/>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chemeClr val="bg1">
              <a:lumMod val="85000"/>
            </a:schemeClr>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152" name="Freeform 12">
            <a:extLst>
              <a:ext uri="{FF2B5EF4-FFF2-40B4-BE49-F238E27FC236}">
                <a16:creationId xmlns:a16="http://schemas.microsoft.com/office/drawing/2014/main" id="{A3309108-DEB1-CA7E-8387-AC7C3F552895}"/>
              </a:ext>
            </a:extLst>
          </p:cNvPr>
          <p:cNvSpPr>
            <a:spLocks noEditPoints="1"/>
          </p:cNvSpPr>
          <p:nvPr/>
        </p:nvSpPr>
        <p:spPr bwMode="auto">
          <a:xfrm>
            <a:off x="8840943" y="1986339"/>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chemeClr val="bg1">
              <a:lumMod val="85000"/>
            </a:schemeClr>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153" name="Freeform 25">
            <a:extLst>
              <a:ext uri="{FF2B5EF4-FFF2-40B4-BE49-F238E27FC236}">
                <a16:creationId xmlns:a16="http://schemas.microsoft.com/office/drawing/2014/main" id="{D4AD7549-0784-7CFA-D591-6F026F6A1035}"/>
              </a:ext>
            </a:extLst>
          </p:cNvPr>
          <p:cNvSpPr>
            <a:spLocks noEditPoints="1"/>
          </p:cNvSpPr>
          <p:nvPr/>
        </p:nvSpPr>
        <p:spPr bwMode="auto">
          <a:xfrm>
            <a:off x="6668351" y="3686238"/>
            <a:ext cx="492024" cy="430837"/>
          </a:xfrm>
          <a:custGeom>
            <a:avLst/>
            <a:gdLst>
              <a:gd name="T0" fmla="*/ 151 w 152"/>
              <a:gd name="T1" fmla="*/ 64 h 121"/>
              <a:gd name="T2" fmla="*/ 145 w 152"/>
              <a:gd name="T3" fmla="*/ 71 h 121"/>
              <a:gd name="T4" fmla="*/ 144 w 152"/>
              <a:gd name="T5" fmla="*/ 72 h 121"/>
              <a:gd name="T6" fmla="*/ 143 w 152"/>
              <a:gd name="T7" fmla="*/ 72 h 121"/>
              <a:gd name="T8" fmla="*/ 141 w 152"/>
              <a:gd name="T9" fmla="*/ 71 h 121"/>
              <a:gd name="T10" fmla="*/ 76 w 152"/>
              <a:gd name="T11" fmla="*/ 16 h 121"/>
              <a:gd name="T12" fmla="*/ 10 w 152"/>
              <a:gd name="T13" fmla="*/ 71 h 121"/>
              <a:gd name="T14" fmla="*/ 8 w 152"/>
              <a:gd name="T15" fmla="*/ 72 h 121"/>
              <a:gd name="T16" fmla="*/ 6 w 152"/>
              <a:gd name="T17" fmla="*/ 71 h 121"/>
              <a:gd name="T18" fmla="*/ 0 w 152"/>
              <a:gd name="T19" fmla="*/ 64 h 121"/>
              <a:gd name="T20" fmla="*/ 0 w 152"/>
              <a:gd name="T21" fmla="*/ 61 h 121"/>
              <a:gd name="T22" fmla="*/ 1 w 152"/>
              <a:gd name="T23" fmla="*/ 59 h 121"/>
              <a:gd name="T24" fmla="*/ 69 w 152"/>
              <a:gd name="T25" fmla="*/ 3 h 121"/>
              <a:gd name="T26" fmla="*/ 76 w 152"/>
              <a:gd name="T27" fmla="*/ 0 h 121"/>
              <a:gd name="T28" fmla="*/ 83 w 152"/>
              <a:gd name="T29" fmla="*/ 3 h 121"/>
              <a:gd name="T30" fmla="*/ 106 w 152"/>
              <a:gd name="T31" fmla="*/ 22 h 121"/>
              <a:gd name="T32" fmla="*/ 106 w 152"/>
              <a:gd name="T33" fmla="*/ 3 h 121"/>
              <a:gd name="T34" fmla="*/ 107 w 152"/>
              <a:gd name="T35" fmla="*/ 1 h 121"/>
              <a:gd name="T36" fmla="*/ 109 w 152"/>
              <a:gd name="T37" fmla="*/ 0 h 121"/>
              <a:gd name="T38" fmla="*/ 127 w 152"/>
              <a:gd name="T39" fmla="*/ 0 h 121"/>
              <a:gd name="T40" fmla="*/ 129 w 152"/>
              <a:gd name="T41" fmla="*/ 1 h 121"/>
              <a:gd name="T42" fmla="*/ 130 w 152"/>
              <a:gd name="T43" fmla="*/ 3 h 121"/>
              <a:gd name="T44" fmla="*/ 130 w 152"/>
              <a:gd name="T45" fmla="*/ 42 h 121"/>
              <a:gd name="T46" fmla="*/ 151 w 152"/>
              <a:gd name="T47" fmla="*/ 59 h 121"/>
              <a:gd name="T48" fmla="*/ 152 w 152"/>
              <a:gd name="T49" fmla="*/ 61 h 121"/>
              <a:gd name="T50" fmla="*/ 151 w 152"/>
              <a:gd name="T51" fmla="*/ 64 h 121"/>
              <a:gd name="T52" fmla="*/ 130 w 152"/>
              <a:gd name="T53" fmla="*/ 70 h 121"/>
              <a:gd name="T54" fmla="*/ 130 w 152"/>
              <a:gd name="T55" fmla="*/ 115 h 121"/>
              <a:gd name="T56" fmla="*/ 128 w 152"/>
              <a:gd name="T57" fmla="*/ 120 h 121"/>
              <a:gd name="T58" fmla="*/ 124 w 152"/>
              <a:gd name="T59" fmla="*/ 121 h 121"/>
              <a:gd name="T60" fmla="*/ 88 w 152"/>
              <a:gd name="T61" fmla="*/ 121 h 121"/>
              <a:gd name="T62" fmla="*/ 88 w 152"/>
              <a:gd name="T63" fmla="*/ 85 h 121"/>
              <a:gd name="T64" fmla="*/ 64 w 152"/>
              <a:gd name="T65" fmla="*/ 85 h 121"/>
              <a:gd name="T66" fmla="*/ 64 w 152"/>
              <a:gd name="T67" fmla="*/ 121 h 121"/>
              <a:gd name="T68" fmla="*/ 27 w 152"/>
              <a:gd name="T69" fmla="*/ 121 h 121"/>
              <a:gd name="T70" fmla="*/ 23 w 152"/>
              <a:gd name="T71" fmla="*/ 120 h 121"/>
              <a:gd name="T72" fmla="*/ 21 w 152"/>
              <a:gd name="T73" fmla="*/ 115 h 121"/>
              <a:gd name="T74" fmla="*/ 21 w 152"/>
              <a:gd name="T75" fmla="*/ 70 h 121"/>
              <a:gd name="T76" fmla="*/ 21 w 152"/>
              <a:gd name="T77" fmla="*/ 70 h 121"/>
              <a:gd name="T78" fmla="*/ 21 w 152"/>
              <a:gd name="T79" fmla="*/ 69 h 121"/>
              <a:gd name="T80" fmla="*/ 76 w 152"/>
              <a:gd name="T81" fmla="*/ 25 h 121"/>
              <a:gd name="T82" fmla="*/ 130 w 152"/>
              <a:gd name="T83" fmla="*/ 69 h 121"/>
              <a:gd name="T84" fmla="*/ 130 w 152"/>
              <a:gd name="T85" fmla="*/ 7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2" h="121">
                <a:moveTo>
                  <a:pt x="151" y="64"/>
                </a:moveTo>
                <a:cubicBezTo>
                  <a:pt x="145" y="71"/>
                  <a:pt x="145" y="71"/>
                  <a:pt x="145" y="71"/>
                </a:cubicBezTo>
                <a:cubicBezTo>
                  <a:pt x="145" y="71"/>
                  <a:pt x="144" y="71"/>
                  <a:pt x="144" y="72"/>
                </a:cubicBezTo>
                <a:cubicBezTo>
                  <a:pt x="143" y="72"/>
                  <a:pt x="143" y="72"/>
                  <a:pt x="143" y="72"/>
                </a:cubicBezTo>
                <a:cubicBezTo>
                  <a:pt x="142" y="72"/>
                  <a:pt x="142" y="71"/>
                  <a:pt x="141" y="71"/>
                </a:cubicBezTo>
                <a:cubicBezTo>
                  <a:pt x="76" y="16"/>
                  <a:pt x="76" y="16"/>
                  <a:pt x="76" y="16"/>
                </a:cubicBezTo>
                <a:cubicBezTo>
                  <a:pt x="10" y="71"/>
                  <a:pt x="10" y="71"/>
                  <a:pt x="10" y="71"/>
                </a:cubicBezTo>
                <a:cubicBezTo>
                  <a:pt x="10" y="71"/>
                  <a:pt x="9" y="72"/>
                  <a:pt x="8" y="72"/>
                </a:cubicBezTo>
                <a:cubicBezTo>
                  <a:pt x="7" y="71"/>
                  <a:pt x="7" y="71"/>
                  <a:pt x="6" y="71"/>
                </a:cubicBezTo>
                <a:cubicBezTo>
                  <a:pt x="0" y="64"/>
                  <a:pt x="0" y="64"/>
                  <a:pt x="0" y="64"/>
                </a:cubicBezTo>
                <a:cubicBezTo>
                  <a:pt x="0" y="63"/>
                  <a:pt x="0" y="62"/>
                  <a:pt x="0" y="61"/>
                </a:cubicBezTo>
                <a:cubicBezTo>
                  <a:pt x="0" y="60"/>
                  <a:pt x="0" y="60"/>
                  <a:pt x="1" y="59"/>
                </a:cubicBezTo>
                <a:cubicBezTo>
                  <a:pt x="69" y="3"/>
                  <a:pt x="69" y="3"/>
                  <a:pt x="69" y="3"/>
                </a:cubicBezTo>
                <a:cubicBezTo>
                  <a:pt x="71" y="1"/>
                  <a:pt x="73" y="0"/>
                  <a:pt x="76" y="0"/>
                </a:cubicBezTo>
                <a:cubicBezTo>
                  <a:pt x="79" y="0"/>
                  <a:pt x="81" y="1"/>
                  <a:pt x="83" y="3"/>
                </a:cubicBezTo>
                <a:cubicBezTo>
                  <a:pt x="106" y="22"/>
                  <a:pt x="106" y="22"/>
                  <a:pt x="106" y="22"/>
                </a:cubicBezTo>
                <a:cubicBezTo>
                  <a:pt x="106" y="3"/>
                  <a:pt x="106" y="3"/>
                  <a:pt x="106" y="3"/>
                </a:cubicBezTo>
                <a:cubicBezTo>
                  <a:pt x="106" y="3"/>
                  <a:pt x="106" y="2"/>
                  <a:pt x="107" y="1"/>
                </a:cubicBezTo>
                <a:cubicBezTo>
                  <a:pt x="107" y="1"/>
                  <a:pt x="108" y="0"/>
                  <a:pt x="109" y="0"/>
                </a:cubicBezTo>
                <a:cubicBezTo>
                  <a:pt x="127" y="0"/>
                  <a:pt x="127" y="0"/>
                  <a:pt x="127" y="0"/>
                </a:cubicBezTo>
                <a:cubicBezTo>
                  <a:pt x="128" y="0"/>
                  <a:pt x="129" y="1"/>
                  <a:pt x="129" y="1"/>
                </a:cubicBezTo>
                <a:cubicBezTo>
                  <a:pt x="130" y="2"/>
                  <a:pt x="130" y="3"/>
                  <a:pt x="130" y="3"/>
                </a:cubicBezTo>
                <a:cubicBezTo>
                  <a:pt x="130" y="42"/>
                  <a:pt x="130" y="42"/>
                  <a:pt x="130" y="42"/>
                </a:cubicBezTo>
                <a:cubicBezTo>
                  <a:pt x="151" y="59"/>
                  <a:pt x="151" y="59"/>
                  <a:pt x="151" y="59"/>
                </a:cubicBezTo>
                <a:cubicBezTo>
                  <a:pt x="152" y="60"/>
                  <a:pt x="152" y="60"/>
                  <a:pt x="152" y="61"/>
                </a:cubicBezTo>
                <a:cubicBezTo>
                  <a:pt x="152" y="62"/>
                  <a:pt x="152" y="63"/>
                  <a:pt x="151" y="64"/>
                </a:cubicBezTo>
                <a:close/>
                <a:moveTo>
                  <a:pt x="130" y="70"/>
                </a:moveTo>
                <a:cubicBezTo>
                  <a:pt x="130" y="115"/>
                  <a:pt x="130" y="115"/>
                  <a:pt x="130" y="115"/>
                </a:cubicBezTo>
                <a:cubicBezTo>
                  <a:pt x="130" y="117"/>
                  <a:pt x="130" y="118"/>
                  <a:pt x="128" y="120"/>
                </a:cubicBezTo>
                <a:cubicBezTo>
                  <a:pt x="127" y="121"/>
                  <a:pt x="126" y="121"/>
                  <a:pt x="124" y="121"/>
                </a:cubicBezTo>
                <a:cubicBezTo>
                  <a:pt x="88" y="121"/>
                  <a:pt x="88" y="121"/>
                  <a:pt x="88" y="121"/>
                </a:cubicBezTo>
                <a:cubicBezTo>
                  <a:pt x="88" y="85"/>
                  <a:pt x="88" y="85"/>
                  <a:pt x="88" y="85"/>
                </a:cubicBezTo>
                <a:cubicBezTo>
                  <a:pt x="64" y="85"/>
                  <a:pt x="64" y="85"/>
                  <a:pt x="64" y="85"/>
                </a:cubicBezTo>
                <a:cubicBezTo>
                  <a:pt x="64" y="121"/>
                  <a:pt x="64" y="121"/>
                  <a:pt x="64" y="121"/>
                </a:cubicBezTo>
                <a:cubicBezTo>
                  <a:pt x="27" y="121"/>
                  <a:pt x="27" y="121"/>
                  <a:pt x="27" y="121"/>
                </a:cubicBezTo>
                <a:cubicBezTo>
                  <a:pt x="26" y="121"/>
                  <a:pt x="24" y="121"/>
                  <a:pt x="23" y="120"/>
                </a:cubicBezTo>
                <a:cubicBezTo>
                  <a:pt x="22" y="118"/>
                  <a:pt x="21" y="117"/>
                  <a:pt x="21" y="115"/>
                </a:cubicBezTo>
                <a:cubicBezTo>
                  <a:pt x="21" y="70"/>
                  <a:pt x="21" y="70"/>
                  <a:pt x="21" y="70"/>
                </a:cubicBezTo>
                <a:cubicBezTo>
                  <a:pt x="21" y="70"/>
                  <a:pt x="21" y="70"/>
                  <a:pt x="21" y="70"/>
                </a:cubicBezTo>
                <a:cubicBezTo>
                  <a:pt x="21" y="70"/>
                  <a:pt x="21" y="70"/>
                  <a:pt x="21" y="69"/>
                </a:cubicBezTo>
                <a:cubicBezTo>
                  <a:pt x="76" y="25"/>
                  <a:pt x="76" y="25"/>
                  <a:pt x="76" y="25"/>
                </a:cubicBezTo>
                <a:cubicBezTo>
                  <a:pt x="130" y="69"/>
                  <a:pt x="130" y="69"/>
                  <a:pt x="130" y="69"/>
                </a:cubicBezTo>
                <a:cubicBezTo>
                  <a:pt x="130" y="70"/>
                  <a:pt x="130" y="70"/>
                  <a:pt x="130" y="70"/>
                </a:cubicBezTo>
                <a:close/>
              </a:path>
            </a:pathLst>
          </a:custGeom>
          <a:solidFill>
            <a:srgbClr val="2F5597"/>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154" name="Freeform 25">
            <a:extLst>
              <a:ext uri="{FF2B5EF4-FFF2-40B4-BE49-F238E27FC236}">
                <a16:creationId xmlns:a16="http://schemas.microsoft.com/office/drawing/2014/main" id="{B1F1C95C-D512-7891-19FE-65310F2EB4E2}"/>
              </a:ext>
            </a:extLst>
          </p:cNvPr>
          <p:cNvSpPr>
            <a:spLocks noEditPoints="1"/>
          </p:cNvSpPr>
          <p:nvPr/>
        </p:nvSpPr>
        <p:spPr bwMode="auto">
          <a:xfrm>
            <a:off x="7197737" y="3686238"/>
            <a:ext cx="492024" cy="430837"/>
          </a:xfrm>
          <a:custGeom>
            <a:avLst/>
            <a:gdLst>
              <a:gd name="T0" fmla="*/ 151 w 152"/>
              <a:gd name="T1" fmla="*/ 64 h 121"/>
              <a:gd name="T2" fmla="*/ 145 w 152"/>
              <a:gd name="T3" fmla="*/ 71 h 121"/>
              <a:gd name="T4" fmla="*/ 144 w 152"/>
              <a:gd name="T5" fmla="*/ 72 h 121"/>
              <a:gd name="T6" fmla="*/ 143 w 152"/>
              <a:gd name="T7" fmla="*/ 72 h 121"/>
              <a:gd name="T8" fmla="*/ 141 w 152"/>
              <a:gd name="T9" fmla="*/ 71 h 121"/>
              <a:gd name="T10" fmla="*/ 76 w 152"/>
              <a:gd name="T11" fmla="*/ 16 h 121"/>
              <a:gd name="T12" fmla="*/ 10 w 152"/>
              <a:gd name="T13" fmla="*/ 71 h 121"/>
              <a:gd name="T14" fmla="*/ 8 w 152"/>
              <a:gd name="T15" fmla="*/ 72 h 121"/>
              <a:gd name="T16" fmla="*/ 6 w 152"/>
              <a:gd name="T17" fmla="*/ 71 h 121"/>
              <a:gd name="T18" fmla="*/ 0 w 152"/>
              <a:gd name="T19" fmla="*/ 64 h 121"/>
              <a:gd name="T20" fmla="*/ 0 w 152"/>
              <a:gd name="T21" fmla="*/ 61 h 121"/>
              <a:gd name="T22" fmla="*/ 1 w 152"/>
              <a:gd name="T23" fmla="*/ 59 h 121"/>
              <a:gd name="T24" fmla="*/ 69 w 152"/>
              <a:gd name="T25" fmla="*/ 3 h 121"/>
              <a:gd name="T26" fmla="*/ 76 w 152"/>
              <a:gd name="T27" fmla="*/ 0 h 121"/>
              <a:gd name="T28" fmla="*/ 83 w 152"/>
              <a:gd name="T29" fmla="*/ 3 h 121"/>
              <a:gd name="T30" fmla="*/ 106 w 152"/>
              <a:gd name="T31" fmla="*/ 22 h 121"/>
              <a:gd name="T32" fmla="*/ 106 w 152"/>
              <a:gd name="T33" fmla="*/ 3 h 121"/>
              <a:gd name="T34" fmla="*/ 107 w 152"/>
              <a:gd name="T35" fmla="*/ 1 h 121"/>
              <a:gd name="T36" fmla="*/ 109 w 152"/>
              <a:gd name="T37" fmla="*/ 0 h 121"/>
              <a:gd name="T38" fmla="*/ 127 w 152"/>
              <a:gd name="T39" fmla="*/ 0 h 121"/>
              <a:gd name="T40" fmla="*/ 129 w 152"/>
              <a:gd name="T41" fmla="*/ 1 h 121"/>
              <a:gd name="T42" fmla="*/ 130 w 152"/>
              <a:gd name="T43" fmla="*/ 3 h 121"/>
              <a:gd name="T44" fmla="*/ 130 w 152"/>
              <a:gd name="T45" fmla="*/ 42 h 121"/>
              <a:gd name="T46" fmla="*/ 151 w 152"/>
              <a:gd name="T47" fmla="*/ 59 h 121"/>
              <a:gd name="T48" fmla="*/ 152 w 152"/>
              <a:gd name="T49" fmla="*/ 61 h 121"/>
              <a:gd name="T50" fmla="*/ 151 w 152"/>
              <a:gd name="T51" fmla="*/ 64 h 121"/>
              <a:gd name="T52" fmla="*/ 130 w 152"/>
              <a:gd name="T53" fmla="*/ 70 h 121"/>
              <a:gd name="T54" fmla="*/ 130 w 152"/>
              <a:gd name="T55" fmla="*/ 115 h 121"/>
              <a:gd name="T56" fmla="*/ 128 w 152"/>
              <a:gd name="T57" fmla="*/ 120 h 121"/>
              <a:gd name="T58" fmla="*/ 124 w 152"/>
              <a:gd name="T59" fmla="*/ 121 h 121"/>
              <a:gd name="T60" fmla="*/ 88 w 152"/>
              <a:gd name="T61" fmla="*/ 121 h 121"/>
              <a:gd name="T62" fmla="*/ 88 w 152"/>
              <a:gd name="T63" fmla="*/ 85 h 121"/>
              <a:gd name="T64" fmla="*/ 64 w 152"/>
              <a:gd name="T65" fmla="*/ 85 h 121"/>
              <a:gd name="T66" fmla="*/ 64 w 152"/>
              <a:gd name="T67" fmla="*/ 121 h 121"/>
              <a:gd name="T68" fmla="*/ 27 w 152"/>
              <a:gd name="T69" fmla="*/ 121 h 121"/>
              <a:gd name="T70" fmla="*/ 23 w 152"/>
              <a:gd name="T71" fmla="*/ 120 h 121"/>
              <a:gd name="T72" fmla="*/ 21 w 152"/>
              <a:gd name="T73" fmla="*/ 115 h 121"/>
              <a:gd name="T74" fmla="*/ 21 w 152"/>
              <a:gd name="T75" fmla="*/ 70 h 121"/>
              <a:gd name="T76" fmla="*/ 21 w 152"/>
              <a:gd name="T77" fmla="*/ 70 h 121"/>
              <a:gd name="T78" fmla="*/ 21 w 152"/>
              <a:gd name="T79" fmla="*/ 69 h 121"/>
              <a:gd name="T80" fmla="*/ 76 w 152"/>
              <a:gd name="T81" fmla="*/ 25 h 121"/>
              <a:gd name="T82" fmla="*/ 130 w 152"/>
              <a:gd name="T83" fmla="*/ 69 h 121"/>
              <a:gd name="T84" fmla="*/ 130 w 152"/>
              <a:gd name="T85" fmla="*/ 7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2" h="121">
                <a:moveTo>
                  <a:pt x="151" y="64"/>
                </a:moveTo>
                <a:cubicBezTo>
                  <a:pt x="145" y="71"/>
                  <a:pt x="145" y="71"/>
                  <a:pt x="145" y="71"/>
                </a:cubicBezTo>
                <a:cubicBezTo>
                  <a:pt x="145" y="71"/>
                  <a:pt x="144" y="71"/>
                  <a:pt x="144" y="72"/>
                </a:cubicBezTo>
                <a:cubicBezTo>
                  <a:pt x="143" y="72"/>
                  <a:pt x="143" y="72"/>
                  <a:pt x="143" y="72"/>
                </a:cubicBezTo>
                <a:cubicBezTo>
                  <a:pt x="142" y="72"/>
                  <a:pt x="142" y="71"/>
                  <a:pt x="141" y="71"/>
                </a:cubicBezTo>
                <a:cubicBezTo>
                  <a:pt x="76" y="16"/>
                  <a:pt x="76" y="16"/>
                  <a:pt x="76" y="16"/>
                </a:cubicBezTo>
                <a:cubicBezTo>
                  <a:pt x="10" y="71"/>
                  <a:pt x="10" y="71"/>
                  <a:pt x="10" y="71"/>
                </a:cubicBezTo>
                <a:cubicBezTo>
                  <a:pt x="10" y="71"/>
                  <a:pt x="9" y="72"/>
                  <a:pt x="8" y="72"/>
                </a:cubicBezTo>
                <a:cubicBezTo>
                  <a:pt x="7" y="71"/>
                  <a:pt x="7" y="71"/>
                  <a:pt x="6" y="71"/>
                </a:cubicBezTo>
                <a:cubicBezTo>
                  <a:pt x="0" y="64"/>
                  <a:pt x="0" y="64"/>
                  <a:pt x="0" y="64"/>
                </a:cubicBezTo>
                <a:cubicBezTo>
                  <a:pt x="0" y="63"/>
                  <a:pt x="0" y="62"/>
                  <a:pt x="0" y="61"/>
                </a:cubicBezTo>
                <a:cubicBezTo>
                  <a:pt x="0" y="60"/>
                  <a:pt x="0" y="60"/>
                  <a:pt x="1" y="59"/>
                </a:cubicBezTo>
                <a:cubicBezTo>
                  <a:pt x="69" y="3"/>
                  <a:pt x="69" y="3"/>
                  <a:pt x="69" y="3"/>
                </a:cubicBezTo>
                <a:cubicBezTo>
                  <a:pt x="71" y="1"/>
                  <a:pt x="73" y="0"/>
                  <a:pt x="76" y="0"/>
                </a:cubicBezTo>
                <a:cubicBezTo>
                  <a:pt x="79" y="0"/>
                  <a:pt x="81" y="1"/>
                  <a:pt x="83" y="3"/>
                </a:cubicBezTo>
                <a:cubicBezTo>
                  <a:pt x="106" y="22"/>
                  <a:pt x="106" y="22"/>
                  <a:pt x="106" y="22"/>
                </a:cubicBezTo>
                <a:cubicBezTo>
                  <a:pt x="106" y="3"/>
                  <a:pt x="106" y="3"/>
                  <a:pt x="106" y="3"/>
                </a:cubicBezTo>
                <a:cubicBezTo>
                  <a:pt x="106" y="3"/>
                  <a:pt x="106" y="2"/>
                  <a:pt x="107" y="1"/>
                </a:cubicBezTo>
                <a:cubicBezTo>
                  <a:pt x="107" y="1"/>
                  <a:pt x="108" y="0"/>
                  <a:pt x="109" y="0"/>
                </a:cubicBezTo>
                <a:cubicBezTo>
                  <a:pt x="127" y="0"/>
                  <a:pt x="127" y="0"/>
                  <a:pt x="127" y="0"/>
                </a:cubicBezTo>
                <a:cubicBezTo>
                  <a:pt x="128" y="0"/>
                  <a:pt x="129" y="1"/>
                  <a:pt x="129" y="1"/>
                </a:cubicBezTo>
                <a:cubicBezTo>
                  <a:pt x="130" y="2"/>
                  <a:pt x="130" y="3"/>
                  <a:pt x="130" y="3"/>
                </a:cubicBezTo>
                <a:cubicBezTo>
                  <a:pt x="130" y="42"/>
                  <a:pt x="130" y="42"/>
                  <a:pt x="130" y="42"/>
                </a:cubicBezTo>
                <a:cubicBezTo>
                  <a:pt x="151" y="59"/>
                  <a:pt x="151" y="59"/>
                  <a:pt x="151" y="59"/>
                </a:cubicBezTo>
                <a:cubicBezTo>
                  <a:pt x="152" y="60"/>
                  <a:pt x="152" y="60"/>
                  <a:pt x="152" y="61"/>
                </a:cubicBezTo>
                <a:cubicBezTo>
                  <a:pt x="152" y="62"/>
                  <a:pt x="152" y="63"/>
                  <a:pt x="151" y="64"/>
                </a:cubicBezTo>
                <a:close/>
                <a:moveTo>
                  <a:pt x="130" y="70"/>
                </a:moveTo>
                <a:cubicBezTo>
                  <a:pt x="130" y="115"/>
                  <a:pt x="130" y="115"/>
                  <a:pt x="130" y="115"/>
                </a:cubicBezTo>
                <a:cubicBezTo>
                  <a:pt x="130" y="117"/>
                  <a:pt x="130" y="118"/>
                  <a:pt x="128" y="120"/>
                </a:cubicBezTo>
                <a:cubicBezTo>
                  <a:pt x="127" y="121"/>
                  <a:pt x="126" y="121"/>
                  <a:pt x="124" y="121"/>
                </a:cubicBezTo>
                <a:cubicBezTo>
                  <a:pt x="88" y="121"/>
                  <a:pt x="88" y="121"/>
                  <a:pt x="88" y="121"/>
                </a:cubicBezTo>
                <a:cubicBezTo>
                  <a:pt x="88" y="85"/>
                  <a:pt x="88" y="85"/>
                  <a:pt x="88" y="85"/>
                </a:cubicBezTo>
                <a:cubicBezTo>
                  <a:pt x="64" y="85"/>
                  <a:pt x="64" y="85"/>
                  <a:pt x="64" y="85"/>
                </a:cubicBezTo>
                <a:cubicBezTo>
                  <a:pt x="64" y="121"/>
                  <a:pt x="64" y="121"/>
                  <a:pt x="64" y="121"/>
                </a:cubicBezTo>
                <a:cubicBezTo>
                  <a:pt x="27" y="121"/>
                  <a:pt x="27" y="121"/>
                  <a:pt x="27" y="121"/>
                </a:cubicBezTo>
                <a:cubicBezTo>
                  <a:pt x="26" y="121"/>
                  <a:pt x="24" y="121"/>
                  <a:pt x="23" y="120"/>
                </a:cubicBezTo>
                <a:cubicBezTo>
                  <a:pt x="22" y="118"/>
                  <a:pt x="21" y="117"/>
                  <a:pt x="21" y="115"/>
                </a:cubicBezTo>
                <a:cubicBezTo>
                  <a:pt x="21" y="70"/>
                  <a:pt x="21" y="70"/>
                  <a:pt x="21" y="70"/>
                </a:cubicBezTo>
                <a:cubicBezTo>
                  <a:pt x="21" y="70"/>
                  <a:pt x="21" y="70"/>
                  <a:pt x="21" y="70"/>
                </a:cubicBezTo>
                <a:cubicBezTo>
                  <a:pt x="21" y="70"/>
                  <a:pt x="21" y="70"/>
                  <a:pt x="21" y="69"/>
                </a:cubicBezTo>
                <a:cubicBezTo>
                  <a:pt x="76" y="25"/>
                  <a:pt x="76" y="25"/>
                  <a:pt x="76" y="25"/>
                </a:cubicBezTo>
                <a:cubicBezTo>
                  <a:pt x="130" y="69"/>
                  <a:pt x="130" y="69"/>
                  <a:pt x="130" y="69"/>
                </a:cubicBezTo>
                <a:cubicBezTo>
                  <a:pt x="130" y="70"/>
                  <a:pt x="130" y="70"/>
                  <a:pt x="130" y="70"/>
                </a:cubicBezTo>
                <a:close/>
              </a:path>
            </a:pathLst>
          </a:custGeom>
          <a:solidFill>
            <a:srgbClr val="2F5597"/>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155" name="Freeform 25">
            <a:extLst>
              <a:ext uri="{FF2B5EF4-FFF2-40B4-BE49-F238E27FC236}">
                <a16:creationId xmlns:a16="http://schemas.microsoft.com/office/drawing/2014/main" id="{B1F94FA6-22FA-219D-943F-B2F6A18C8FBB}"/>
              </a:ext>
            </a:extLst>
          </p:cNvPr>
          <p:cNvSpPr>
            <a:spLocks noEditPoints="1"/>
          </p:cNvSpPr>
          <p:nvPr/>
        </p:nvSpPr>
        <p:spPr bwMode="auto">
          <a:xfrm>
            <a:off x="7728749" y="3686238"/>
            <a:ext cx="492024" cy="430837"/>
          </a:xfrm>
          <a:custGeom>
            <a:avLst/>
            <a:gdLst>
              <a:gd name="T0" fmla="*/ 151 w 152"/>
              <a:gd name="T1" fmla="*/ 64 h 121"/>
              <a:gd name="T2" fmla="*/ 145 w 152"/>
              <a:gd name="T3" fmla="*/ 71 h 121"/>
              <a:gd name="T4" fmla="*/ 144 w 152"/>
              <a:gd name="T5" fmla="*/ 72 h 121"/>
              <a:gd name="T6" fmla="*/ 143 w 152"/>
              <a:gd name="T7" fmla="*/ 72 h 121"/>
              <a:gd name="T8" fmla="*/ 141 w 152"/>
              <a:gd name="T9" fmla="*/ 71 h 121"/>
              <a:gd name="T10" fmla="*/ 76 w 152"/>
              <a:gd name="T11" fmla="*/ 16 h 121"/>
              <a:gd name="T12" fmla="*/ 10 w 152"/>
              <a:gd name="T13" fmla="*/ 71 h 121"/>
              <a:gd name="T14" fmla="*/ 8 w 152"/>
              <a:gd name="T15" fmla="*/ 72 h 121"/>
              <a:gd name="T16" fmla="*/ 6 w 152"/>
              <a:gd name="T17" fmla="*/ 71 h 121"/>
              <a:gd name="T18" fmla="*/ 0 w 152"/>
              <a:gd name="T19" fmla="*/ 64 h 121"/>
              <a:gd name="T20" fmla="*/ 0 w 152"/>
              <a:gd name="T21" fmla="*/ 61 h 121"/>
              <a:gd name="T22" fmla="*/ 1 w 152"/>
              <a:gd name="T23" fmla="*/ 59 h 121"/>
              <a:gd name="T24" fmla="*/ 69 w 152"/>
              <a:gd name="T25" fmla="*/ 3 h 121"/>
              <a:gd name="T26" fmla="*/ 76 w 152"/>
              <a:gd name="T27" fmla="*/ 0 h 121"/>
              <a:gd name="T28" fmla="*/ 83 w 152"/>
              <a:gd name="T29" fmla="*/ 3 h 121"/>
              <a:gd name="T30" fmla="*/ 106 w 152"/>
              <a:gd name="T31" fmla="*/ 22 h 121"/>
              <a:gd name="T32" fmla="*/ 106 w 152"/>
              <a:gd name="T33" fmla="*/ 3 h 121"/>
              <a:gd name="T34" fmla="*/ 107 w 152"/>
              <a:gd name="T35" fmla="*/ 1 h 121"/>
              <a:gd name="T36" fmla="*/ 109 w 152"/>
              <a:gd name="T37" fmla="*/ 0 h 121"/>
              <a:gd name="T38" fmla="*/ 127 w 152"/>
              <a:gd name="T39" fmla="*/ 0 h 121"/>
              <a:gd name="T40" fmla="*/ 129 w 152"/>
              <a:gd name="T41" fmla="*/ 1 h 121"/>
              <a:gd name="T42" fmla="*/ 130 w 152"/>
              <a:gd name="T43" fmla="*/ 3 h 121"/>
              <a:gd name="T44" fmla="*/ 130 w 152"/>
              <a:gd name="T45" fmla="*/ 42 h 121"/>
              <a:gd name="T46" fmla="*/ 151 w 152"/>
              <a:gd name="T47" fmla="*/ 59 h 121"/>
              <a:gd name="T48" fmla="*/ 152 w 152"/>
              <a:gd name="T49" fmla="*/ 61 h 121"/>
              <a:gd name="T50" fmla="*/ 151 w 152"/>
              <a:gd name="T51" fmla="*/ 64 h 121"/>
              <a:gd name="T52" fmla="*/ 130 w 152"/>
              <a:gd name="T53" fmla="*/ 70 h 121"/>
              <a:gd name="T54" fmla="*/ 130 w 152"/>
              <a:gd name="T55" fmla="*/ 115 h 121"/>
              <a:gd name="T56" fmla="*/ 128 w 152"/>
              <a:gd name="T57" fmla="*/ 120 h 121"/>
              <a:gd name="T58" fmla="*/ 124 w 152"/>
              <a:gd name="T59" fmla="*/ 121 h 121"/>
              <a:gd name="T60" fmla="*/ 88 w 152"/>
              <a:gd name="T61" fmla="*/ 121 h 121"/>
              <a:gd name="T62" fmla="*/ 88 w 152"/>
              <a:gd name="T63" fmla="*/ 85 h 121"/>
              <a:gd name="T64" fmla="*/ 64 w 152"/>
              <a:gd name="T65" fmla="*/ 85 h 121"/>
              <a:gd name="T66" fmla="*/ 64 w 152"/>
              <a:gd name="T67" fmla="*/ 121 h 121"/>
              <a:gd name="T68" fmla="*/ 27 w 152"/>
              <a:gd name="T69" fmla="*/ 121 h 121"/>
              <a:gd name="T70" fmla="*/ 23 w 152"/>
              <a:gd name="T71" fmla="*/ 120 h 121"/>
              <a:gd name="T72" fmla="*/ 21 w 152"/>
              <a:gd name="T73" fmla="*/ 115 h 121"/>
              <a:gd name="T74" fmla="*/ 21 w 152"/>
              <a:gd name="T75" fmla="*/ 70 h 121"/>
              <a:gd name="T76" fmla="*/ 21 w 152"/>
              <a:gd name="T77" fmla="*/ 70 h 121"/>
              <a:gd name="T78" fmla="*/ 21 w 152"/>
              <a:gd name="T79" fmla="*/ 69 h 121"/>
              <a:gd name="T80" fmla="*/ 76 w 152"/>
              <a:gd name="T81" fmla="*/ 25 h 121"/>
              <a:gd name="T82" fmla="*/ 130 w 152"/>
              <a:gd name="T83" fmla="*/ 69 h 121"/>
              <a:gd name="T84" fmla="*/ 130 w 152"/>
              <a:gd name="T85" fmla="*/ 7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2" h="121">
                <a:moveTo>
                  <a:pt x="151" y="64"/>
                </a:moveTo>
                <a:cubicBezTo>
                  <a:pt x="145" y="71"/>
                  <a:pt x="145" y="71"/>
                  <a:pt x="145" y="71"/>
                </a:cubicBezTo>
                <a:cubicBezTo>
                  <a:pt x="145" y="71"/>
                  <a:pt x="144" y="71"/>
                  <a:pt x="144" y="72"/>
                </a:cubicBezTo>
                <a:cubicBezTo>
                  <a:pt x="143" y="72"/>
                  <a:pt x="143" y="72"/>
                  <a:pt x="143" y="72"/>
                </a:cubicBezTo>
                <a:cubicBezTo>
                  <a:pt x="142" y="72"/>
                  <a:pt x="142" y="71"/>
                  <a:pt x="141" y="71"/>
                </a:cubicBezTo>
                <a:cubicBezTo>
                  <a:pt x="76" y="16"/>
                  <a:pt x="76" y="16"/>
                  <a:pt x="76" y="16"/>
                </a:cubicBezTo>
                <a:cubicBezTo>
                  <a:pt x="10" y="71"/>
                  <a:pt x="10" y="71"/>
                  <a:pt x="10" y="71"/>
                </a:cubicBezTo>
                <a:cubicBezTo>
                  <a:pt x="10" y="71"/>
                  <a:pt x="9" y="72"/>
                  <a:pt x="8" y="72"/>
                </a:cubicBezTo>
                <a:cubicBezTo>
                  <a:pt x="7" y="71"/>
                  <a:pt x="7" y="71"/>
                  <a:pt x="6" y="71"/>
                </a:cubicBezTo>
                <a:cubicBezTo>
                  <a:pt x="0" y="64"/>
                  <a:pt x="0" y="64"/>
                  <a:pt x="0" y="64"/>
                </a:cubicBezTo>
                <a:cubicBezTo>
                  <a:pt x="0" y="63"/>
                  <a:pt x="0" y="62"/>
                  <a:pt x="0" y="61"/>
                </a:cubicBezTo>
                <a:cubicBezTo>
                  <a:pt x="0" y="60"/>
                  <a:pt x="0" y="60"/>
                  <a:pt x="1" y="59"/>
                </a:cubicBezTo>
                <a:cubicBezTo>
                  <a:pt x="69" y="3"/>
                  <a:pt x="69" y="3"/>
                  <a:pt x="69" y="3"/>
                </a:cubicBezTo>
                <a:cubicBezTo>
                  <a:pt x="71" y="1"/>
                  <a:pt x="73" y="0"/>
                  <a:pt x="76" y="0"/>
                </a:cubicBezTo>
                <a:cubicBezTo>
                  <a:pt x="79" y="0"/>
                  <a:pt x="81" y="1"/>
                  <a:pt x="83" y="3"/>
                </a:cubicBezTo>
                <a:cubicBezTo>
                  <a:pt x="106" y="22"/>
                  <a:pt x="106" y="22"/>
                  <a:pt x="106" y="22"/>
                </a:cubicBezTo>
                <a:cubicBezTo>
                  <a:pt x="106" y="3"/>
                  <a:pt x="106" y="3"/>
                  <a:pt x="106" y="3"/>
                </a:cubicBezTo>
                <a:cubicBezTo>
                  <a:pt x="106" y="3"/>
                  <a:pt x="106" y="2"/>
                  <a:pt x="107" y="1"/>
                </a:cubicBezTo>
                <a:cubicBezTo>
                  <a:pt x="107" y="1"/>
                  <a:pt x="108" y="0"/>
                  <a:pt x="109" y="0"/>
                </a:cubicBezTo>
                <a:cubicBezTo>
                  <a:pt x="127" y="0"/>
                  <a:pt x="127" y="0"/>
                  <a:pt x="127" y="0"/>
                </a:cubicBezTo>
                <a:cubicBezTo>
                  <a:pt x="128" y="0"/>
                  <a:pt x="129" y="1"/>
                  <a:pt x="129" y="1"/>
                </a:cubicBezTo>
                <a:cubicBezTo>
                  <a:pt x="130" y="2"/>
                  <a:pt x="130" y="3"/>
                  <a:pt x="130" y="3"/>
                </a:cubicBezTo>
                <a:cubicBezTo>
                  <a:pt x="130" y="42"/>
                  <a:pt x="130" y="42"/>
                  <a:pt x="130" y="42"/>
                </a:cubicBezTo>
                <a:cubicBezTo>
                  <a:pt x="151" y="59"/>
                  <a:pt x="151" y="59"/>
                  <a:pt x="151" y="59"/>
                </a:cubicBezTo>
                <a:cubicBezTo>
                  <a:pt x="152" y="60"/>
                  <a:pt x="152" y="60"/>
                  <a:pt x="152" y="61"/>
                </a:cubicBezTo>
                <a:cubicBezTo>
                  <a:pt x="152" y="62"/>
                  <a:pt x="152" y="63"/>
                  <a:pt x="151" y="64"/>
                </a:cubicBezTo>
                <a:close/>
                <a:moveTo>
                  <a:pt x="130" y="70"/>
                </a:moveTo>
                <a:cubicBezTo>
                  <a:pt x="130" y="115"/>
                  <a:pt x="130" y="115"/>
                  <a:pt x="130" y="115"/>
                </a:cubicBezTo>
                <a:cubicBezTo>
                  <a:pt x="130" y="117"/>
                  <a:pt x="130" y="118"/>
                  <a:pt x="128" y="120"/>
                </a:cubicBezTo>
                <a:cubicBezTo>
                  <a:pt x="127" y="121"/>
                  <a:pt x="126" y="121"/>
                  <a:pt x="124" y="121"/>
                </a:cubicBezTo>
                <a:cubicBezTo>
                  <a:pt x="88" y="121"/>
                  <a:pt x="88" y="121"/>
                  <a:pt x="88" y="121"/>
                </a:cubicBezTo>
                <a:cubicBezTo>
                  <a:pt x="88" y="85"/>
                  <a:pt x="88" y="85"/>
                  <a:pt x="88" y="85"/>
                </a:cubicBezTo>
                <a:cubicBezTo>
                  <a:pt x="64" y="85"/>
                  <a:pt x="64" y="85"/>
                  <a:pt x="64" y="85"/>
                </a:cubicBezTo>
                <a:cubicBezTo>
                  <a:pt x="64" y="121"/>
                  <a:pt x="64" y="121"/>
                  <a:pt x="64" y="121"/>
                </a:cubicBezTo>
                <a:cubicBezTo>
                  <a:pt x="27" y="121"/>
                  <a:pt x="27" y="121"/>
                  <a:pt x="27" y="121"/>
                </a:cubicBezTo>
                <a:cubicBezTo>
                  <a:pt x="26" y="121"/>
                  <a:pt x="24" y="121"/>
                  <a:pt x="23" y="120"/>
                </a:cubicBezTo>
                <a:cubicBezTo>
                  <a:pt x="22" y="118"/>
                  <a:pt x="21" y="117"/>
                  <a:pt x="21" y="115"/>
                </a:cubicBezTo>
                <a:cubicBezTo>
                  <a:pt x="21" y="70"/>
                  <a:pt x="21" y="70"/>
                  <a:pt x="21" y="70"/>
                </a:cubicBezTo>
                <a:cubicBezTo>
                  <a:pt x="21" y="70"/>
                  <a:pt x="21" y="70"/>
                  <a:pt x="21" y="70"/>
                </a:cubicBezTo>
                <a:cubicBezTo>
                  <a:pt x="21" y="70"/>
                  <a:pt x="21" y="70"/>
                  <a:pt x="21" y="69"/>
                </a:cubicBezTo>
                <a:cubicBezTo>
                  <a:pt x="76" y="25"/>
                  <a:pt x="76" y="25"/>
                  <a:pt x="76" y="25"/>
                </a:cubicBezTo>
                <a:cubicBezTo>
                  <a:pt x="130" y="69"/>
                  <a:pt x="130" y="69"/>
                  <a:pt x="130" y="69"/>
                </a:cubicBezTo>
                <a:cubicBezTo>
                  <a:pt x="130" y="70"/>
                  <a:pt x="130" y="70"/>
                  <a:pt x="130" y="70"/>
                </a:cubicBezTo>
                <a:close/>
              </a:path>
            </a:pathLst>
          </a:custGeom>
          <a:solidFill>
            <a:schemeClr val="bg1">
              <a:lumMod val="85000"/>
            </a:schemeClr>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157" name="Freeform 25">
            <a:extLst>
              <a:ext uri="{FF2B5EF4-FFF2-40B4-BE49-F238E27FC236}">
                <a16:creationId xmlns:a16="http://schemas.microsoft.com/office/drawing/2014/main" id="{5231AD16-6220-CF7F-F5B1-26947A6477AC}"/>
              </a:ext>
            </a:extLst>
          </p:cNvPr>
          <p:cNvSpPr>
            <a:spLocks noEditPoints="1"/>
          </p:cNvSpPr>
          <p:nvPr/>
        </p:nvSpPr>
        <p:spPr bwMode="auto">
          <a:xfrm>
            <a:off x="8259761" y="3686238"/>
            <a:ext cx="492024" cy="430837"/>
          </a:xfrm>
          <a:custGeom>
            <a:avLst/>
            <a:gdLst>
              <a:gd name="T0" fmla="*/ 151 w 152"/>
              <a:gd name="T1" fmla="*/ 64 h 121"/>
              <a:gd name="T2" fmla="*/ 145 w 152"/>
              <a:gd name="T3" fmla="*/ 71 h 121"/>
              <a:gd name="T4" fmla="*/ 144 w 152"/>
              <a:gd name="T5" fmla="*/ 72 h 121"/>
              <a:gd name="T6" fmla="*/ 143 w 152"/>
              <a:gd name="T7" fmla="*/ 72 h 121"/>
              <a:gd name="T8" fmla="*/ 141 w 152"/>
              <a:gd name="T9" fmla="*/ 71 h 121"/>
              <a:gd name="T10" fmla="*/ 76 w 152"/>
              <a:gd name="T11" fmla="*/ 16 h 121"/>
              <a:gd name="T12" fmla="*/ 10 w 152"/>
              <a:gd name="T13" fmla="*/ 71 h 121"/>
              <a:gd name="T14" fmla="*/ 8 w 152"/>
              <a:gd name="T15" fmla="*/ 72 h 121"/>
              <a:gd name="T16" fmla="*/ 6 w 152"/>
              <a:gd name="T17" fmla="*/ 71 h 121"/>
              <a:gd name="T18" fmla="*/ 0 w 152"/>
              <a:gd name="T19" fmla="*/ 64 h 121"/>
              <a:gd name="T20" fmla="*/ 0 w 152"/>
              <a:gd name="T21" fmla="*/ 61 h 121"/>
              <a:gd name="T22" fmla="*/ 1 w 152"/>
              <a:gd name="T23" fmla="*/ 59 h 121"/>
              <a:gd name="T24" fmla="*/ 69 w 152"/>
              <a:gd name="T25" fmla="*/ 3 h 121"/>
              <a:gd name="T26" fmla="*/ 76 w 152"/>
              <a:gd name="T27" fmla="*/ 0 h 121"/>
              <a:gd name="T28" fmla="*/ 83 w 152"/>
              <a:gd name="T29" fmla="*/ 3 h 121"/>
              <a:gd name="T30" fmla="*/ 106 w 152"/>
              <a:gd name="T31" fmla="*/ 22 h 121"/>
              <a:gd name="T32" fmla="*/ 106 w 152"/>
              <a:gd name="T33" fmla="*/ 3 h 121"/>
              <a:gd name="T34" fmla="*/ 107 w 152"/>
              <a:gd name="T35" fmla="*/ 1 h 121"/>
              <a:gd name="T36" fmla="*/ 109 w 152"/>
              <a:gd name="T37" fmla="*/ 0 h 121"/>
              <a:gd name="T38" fmla="*/ 127 w 152"/>
              <a:gd name="T39" fmla="*/ 0 h 121"/>
              <a:gd name="T40" fmla="*/ 129 w 152"/>
              <a:gd name="T41" fmla="*/ 1 h 121"/>
              <a:gd name="T42" fmla="*/ 130 w 152"/>
              <a:gd name="T43" fmla="*/ 3 h 121"/>
              <a:gd name="T44" fmla="*/ 130 w 152"/>
              <a:gd name="T45" fmla="*/ 42 h 121"/>
              <a:gd name="T46" fmla="*/ 151 w 152"/>
              <a:gd name="T47" fmla="*/ 59 h 121"/>
              <a:gd name="T48" fmla="*/ 152 w 152"/>
              <a:gd name="T49" fmla="*/ 61 h 121"/>
              <a:gd name="T50" fmla="*/ 151 w 152"/>
              <a:gd name="T51" fmla="*/ 64 h 121"/>
              <a:gd name="T52" fmla="*/ 130 w 152"/>
              <a:gd name="T53" fmla="*/ 70 h 121"/>
              <a:gd name="T54" fmla="*/ 130 w 152"/>
              <a:gd name="T55" fmla="*/ 115 h 121"/>
              <a:gd name="T56" fmla="*/ 128 w 152"/>
              <a:gd name="T57" fmla="*/ 120 h 121"/>
              <a:gd name="T58" fmla="*/ 124 w 152"/>
              <a:gd name="T59" fmla="*/ 121 h 121"/>
              <a:gd name="T60" fmla="*/ 88 w 152"/>
              <a:gd name="T61" fmla="*/ 121 h 121"/>
              <a:gd name="T62" fmla="*/ 88 w 152"/>
              <a:gd name="T63" fmla="*/ 85 h 121"/>
              <a:gd name="T64" fmla="*/ 64 w 152"/>
              <a:gd name="T65" fmla="*/ 85 h 121"/>
              <a:gd name="T66" fmla="*/ 64 w 152"/>
              <a:gd name="T67" fmla="*/ 121 h 121"/>
              <a:gd name="T68" fmla="*/ 27 w 152"/>
              <a:gd name="T69" fmla="*/ 121 h 121"/>
              <a:gd name="T70" fmla="*/ 23 w 152"/>
              <a:gd name="T71" fmla="*/ 120 h 121"/>
              <a:gd name="T72" fmla="*/ 21 w 152"/>
              <a:gd name="T73" fmla="*/ 115 h 121"/>
              <a:gd name="T74" fmla="*/ 21 w 152"/>
              <a:gd name="T75" fmla="*/ 70 h 121"/>
              <a:gd name="T76" fmla="*/ 21 w 152"/>
              <a:gd name="T77" fmla="*/ 70 h 121"/>
              <a:gd name="T78" fmla="*/ 21 w 152"/>
              <a:gd name="T79" fmla="*/ 69 h 121"/>
              <a:gd name="T80" fmla="*/ 76 w 152"/>
              <a:gd name="T81" fmla="*/ 25 h 121"/>
              <a:gd name="T82" fmla="*/ 130 w 152"/>
              <a:gd name="T83" fmla="*/ 69 h 121"/>
              <a:gd name="T84" fmla="*/ 130 w 152"/>
              <a:gd name="T85" fmla="*/ 7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2" h="121">
                <a:moveTo>
                  <a:pt x="151" y="64"/>
                </a:moveTo>
                <a:cubicBezTo>
                  <a:pt x="145" y="71"/>
                  <a:pt x="145" y="71"/>
                  <a:pt x="145" y="71"/>
                </a:cubicBezTo>
                <a:cubicBezTo>
                  <a:pt x="145" y="71"/>
                  <a:pt x="144" y="71"/>
                  <a:pt x="144" y="72"/>
                </a:cubicBezTo>
                <a:cubicBezTo>
                  <a:pt x="143" y="72"/>
                  <a:pt x="143" y="72"/>
                  <a:pt x="143" y="72"/>
                </a:cubicBezTo>
                <a:cubicBezTo>
                  <a:pt x="142" y="72"/>
                  <a:pt x="142" y="71"/>
                  <a:pt x="141" y="71"/>
                </a:cubicBezTo>
                <a:cubicBezTo>
                  <a:pt x="76" y="16"/>
                  <a:pt x="76" y="16"/>
                  <a:pt x="76" y="16"/>
                </a:cubicBezTo>
                <a:cubicBezTo>
                  <a:pt x="10" y="71"/>
                  <a:pt x="10" y="71"/>
                  <a:pt x="10" y="71"/>
                </a:cubicBezTo>
                <a:cubicBezTo>
                  <a:pt x="10" y="71"/>
                  <a:pt x="9" y="72"/>
                  <a:pt x="8" y="72"/>
                </a:cubicBezTo>
                <a:cubicBezTo>
                  <a:pt x="7" y="71"/>
                  <a:pt x="7" y="71"/>
                  <a:pt x="6" y="71"/>
                </a:cubicBezTo>
                <a:cubicBezTo>
                  <a:pt x="0" y="64"/>
                  <a:pt x="0" y="64"/>
                  <a:pt x="0" y="64"/>
                </a:cubicBezTo>
                <a:cubicBezTo>
                  <a:pt x="0" y="63"/>
                  <a:pt x="0" y="62"/>
                  <a:pt x="0" y="61"/>
                </a:cubicBezTo>
                <a:cubicBezTo>
                  <a:pt x="0" y="60"/>
                  <a:pt x="0" y="60"/>
                  <a:pt x="1" y="59"/>
                </a:cubicBezTo>
                <a:cubicBezTo>
                  <a:pt x="69" y="3"/>
                  <a:pt x="69" y="3"/>
                  <a:pt x="69" y="3"/>
                </a:cubicBezTo>
                <a:cubicBezTo>
                  <a:pt x="71" y="1"/>
                  <a:pt x="73" y="0"/>
                  <a:pt x="76" y="0"/>
                </a:cubicBezTo>
                <a:cubicBezTo>
                  <a:pt x="79" y="0"/>
                  <a:pt x="81" y="1"/>
                  <a:pt x="83" y="3"/>
                </a:cubicBezTo>
                <a:cubicBezTo>
                  <a:pt x="106" y="22"/>
                  <a:pt x="106" y="22"/>
                  <a:pt x="106" y="22"/>
                </a:cubicBezTo>
                <a:cubicBezTo>
                  <a:pt x="106" y="3"/>
                  <a:pt x="106" y="3"/>
                  <a:pt x="106" y="3"/>
                </a:cubicBezTo>
                <a:cubicBezTo>
                  <a:pt x="106" y="3"/>
                  <a:pt x="106" y="2"/>
                  <a:pt x="107" y="1"/>
                </a:cubicBezTo>
                <a:cubicBezTo>
                  <a:pt x="107" y="1"/>
                  <a:pt x="108" y="0"/>
                  <a:pt x="109" y="0"/>
                </a:cubicBezTo>
                <a:cubicBezTo>
                  <a:pt x="127" y="0"/>
                  <a:pt x="127" y="0"/>
                  <a:pt x="127" y="0"/>
                </a:cubicBezTo>
                <a:cubicBezTo>
                  <a:pt x="128" y="0"/>
                  <a:pt x="129" y="1"/>
                  <a:pt x="129" y="1"/>
                </a:cubicBezTo>
                <a:cubicBezTo>
                  <a:pt x="130" y="2"/>
                  <a:pt x="130" y="3"/>
                  <a:pt x="130" y="3"/>
                </a:cubicBezTo>
                <a:cubicBezTo>
                  <a:pt x="130" y="42"/>
                  <a:pt x="130" y="42"/>
                  <a:pt x="130" y="42"/>
                </a:cubicBezTo>
                <a:cubicBezTo>
                  <a:pt x="151" y="59"/>
                  <a:pt x="151" y="59"/>
                  <a:pt x="151" y="59"/>
                </a:cubicBezTo>
                <a:cubicBezTo>
                  <a:pt x="152" y="60"/>
                  <a:pt x="152" y="60"/>
                  <a:pt x="152" y="61"/>
                </a:cubicBezTo>
                <a:cubicBezTo>
                  <a:pt x="152" y="62"/>
                  <a:pt x="152" y="63"/>
                  <a:pt x="151" y="64"/>
                </a:cubicBezTo>
                <a:close/>
                <a:moveTo>
                  <a:pt x="130" y="70"/>
                </a:moveTo>
                <a:cubicBezTo>
                  <a:pt x="130" y="115"/>
                  <a:pt x="130" y="115"/>
                  <a:pt x="130" y="115"/>
                </a:cubicBezTo>
                <a:cubicBezTo>
                  <a:pt x="130" y="117"/>
                  <a:pt x="130" y="118"/>
                  <a:pt x="128" y="120"/>
                </a:cubicBezTo>
                <a:cubicBezTo>
                  <a:pt x="127" y="121"/>
                  <a:pt x="126" y="121"/>
                  <a:pt x="124" y="121"/>
                </a:cubicBezTo>
                <a:cubicBezTo>
                  <a:pt x="88" y="121"/>
                  <a:pt x="88" y="121"/>
                  <a:pt x="88" y="121"/>
                </a:cubicBezTo>
                <a:cubicBezTo>
                  <a:pt x="88" y="85"/>
                  <a:pt x="88" y="85"/>
                  <a:pt x="88" y="85"/>
                </a:cubicBezTo>
                <a:cubicBezTo>
                  <a:pt x="64" y="85"/>
                  <a:pt x="64" y="85"/>
                  <a:pt x="64" y="85"/>
                </a:cubicBezTo>
                <a:cubicBezTo>
                  <a:pt x="64" y="121"/>
                  <a:pt x="64" y="121"/>
                  <a:pt x="64" y="121"/>
                </a:cubicBezTo>
                <a:cubicBezTo>
                  <a:pt x="27" y="121"/>
                  <a:pt x="27" y="121"/>
                  <a:pt x="27" y="121"/>
                </a:cubicBezTo>
                <a:cubicBezTo>
                  <a:pt x="26" y="121"/>
                  <a:pt x="24" y="121"/>
                  <a:pt x="23" y="120"/>
                </a:cubicBezTo>
                <a:cubicBezTo>
                  <a:pt x="22" y="118"/>
                  <a:pt x="21" y="117"/>
                  <a:pt x="21" y="115"/>
                </a:cubicBezTo>
                <a:cubicBezTo>
                  <a:pt x="21" y="70"/>
                  <a:pt x="21" y="70"/>
                  <a:pt x="21" y="70"/>
                </a:cubicBezTo>
                <a:cubicBezTo>
                  <a:pt x="21" y="70"/>
                  <a:pt x="21" y="70"/>
                  <a:pt x="21" y="70"/>
                </a:cubicBezTo>
                <a:cubicBezTo>
                  <a:pt x="21" y="70"/>
                  <a:pt x="21" y="70"/>
                  <a:pt x="21" y="69"/>
                </a:cubicBezTo>
                <a:cubicBezTo>
                  <a:pt x="76" y="25"/>
                  <a:pt x="76" y="25"/>
                  <a:pt x="76" y="25"/>
                </a:cubicBezTo>
                <a:cubicBezTo>
                  <a:pt x="130" y="69"/>
                  <a:pt x="130" y="69"/>
                  <a:pt x="130" y="69"/>
                </a:cubicBezTo>
                <a:cubicBezTo>
                  <a:pt x="130" y="70"/>
                  <a:pt x="130" y="70"/>
                  <a:pt x="130" y="70"/>
                </a:cubicBezTo>
                <a:close/>
              </a:path>
            </a:pathLst>
          </a:custGeom>
          <a:solidFill>
            <a:schemeClr val="bg1">
              <a:lumMod val="85000"/>
            </a:schemeClr>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158" name="Freeform 25">
            <a:extLst>
              <a:ext uri="{FF2B5EF4-FFF2-40B4-BE49-F238E27FC236}">
                <a16:creationId xmlns:a16="http://schemas.microsoft.com/office/drawing/2014/main" id="{E45A598D-A481-042D-A6C6-871BACBBEDFD}"/>
              </a:ext>
            </a:extLst>
          </p:cNvPr>
          <p:cNvSpPr>
            <a:spLocks noEditPoints="1"/>
          </p:cNvSpPr>
          <p:nvPr/>
        </p:nvSpPr>
        <p:spPr bwMode="auto">
          <a:xfrm>
            <a:off x="8794403" y="3688128"/>
            <a:ext cx="492024" cy="430837"/>
          </a:xfrm>
          <a:custGeom>
            <a:avLst/>
            <a:gdLst>
              <a:gd name="T0" fmla="*/ 151 w 152"/>
              <a:gd name="T1" fmla="*/ 64 h 121"/>
              <a:gd name="T2" fmla="*/ 145 w 152"/>
              <a:gd name="T3" fmla="*/ 71 h 121"/>
              <a:gd name="T4" fmla="*/ 144 w 152"/>
              <a:gd name="T5" fmla="*/ 72 h 121"/>
              <a:gd name="T6" fmla="*/ 143 w 152"/>
              <a:gd name="T7" fmla="*/ 72 h 121"/>
              <a:gd name="T8" fmla="*/ 141 w 152"/>
              <a:gd name="T9" fmla="*/ 71 h 121"/>
              <a:gd name="T10" fmla="*/ 76 w 152"/>
              <a:gd name="T11" fmla="*/ 16 h 121"/>
              <a:gd name="T12" fmla="*/ 10 w 152"/>
              <a:gd name="T13" fmla="*/ 71 h 121"/>
              <a:gd name="T14" fmla="*/ 8 w 152"/>
              <a:gd name="T15" fmla="*/ 72 h 121"/>
              <a:gd name="T16" fmla="*/ 6 w 152"/>
              <a:gd name="T17" fmla="*/ 71 h 121"/>
              <a:gd name="T18" fmla="*/ 0 w 152"/>
              <a:gd name="T19" fmla="*/ 64 h 121"/>
              <a:gd name="T20" fmla="*/ 0 w 152"/>
              <a:gd name="T21" fmla="*/ 61 h 121"/>
              <a:gd name="T22" fmla="*/ 1 w 152"/>
              <a:gd name="T23" fmla="*/ 59 h 121"/>
              <a:gd name="T24" fmla="*/ 69 w 152"/>
              <a:gd name="T25" fmla="*/ 3 h 121"/>
              <a:gd name="T26" fmla="*/ 76 w 152"/>
              <a:gd name="T27" fmla="*/ 0 h 121"/>
              <a:gd name="T28" fmla="*/ 83 w 152"/>
              <a:gd name="T29" fmla="*/ 3 h 121"/>
              <a:gd name="T30" fmla="*/ 106 w 152"/>
              <a:gd name="T31" fmla="*/ 22 h 121"/>
              <a:gd name="T32" fmla="*/ 106 w 152"/>
              <a:gd name="T33" fmla="*/ 3 h 121"/>
              <a:gd name="T34" fmla="*/ 107 w 152"/>
              <a:gd name="T35" fmla="*/ 1 h 121"/>
              <a:gd name="T36" fmla="*/ 109 w 152"/>
              <a:gd name="T37" fmla="*/ 0 h 121"/>
              <a:gd name="T38" fmla="*/ 127 w 152"/>
              <a:gd name="T39" fmla="*/ 0 h 121"/>
              <a:gd name="T40" fmla="*/ 129 w 152"/>
              <a:gd name="T41" fmla="*/ 1 h 121"/>
              <a:gd name="T42" fmla="*/ 130 w 152"/>
              <a:gd name="T43" fmla="*/ 3 h 121"/>
              <a:gd name="T44" fmla="*/ 130 w 152"/>
              <a:gd name="T45" fmla="*/ 42 h 121"/>
              <a:gd name="T46" fmla="*/ 151 w 152"/>
              <a:gd name="T47" fmla="*/ 59 h 121"/>
              <a:gd name="T48" fmla="*/ 152 w 152"/>
              <a:gd name="T49" fmla="*/ 61 h 121"/>
              <a:gd name="T50" fmla="*/ 151 w 152"/>
              <a:gd name="T51" fmla="*/ 64 h 121"/>
              <a:gd name="T52" fmla="*/ 130 w 152"/>
              <a:gd name="T53" fmla="*/ 70 h 121"/>
              <a:gd name="T54" fmla="*/ 130 w 152"/>
              <a:gd name="T55" fmla="*/ 115 h 121"/>
              <a:gd name="T56" fmla="*/ 128 w 152"/>
              <a:gd name="T57" fmla="*/ 120 h 121"/>
              <a:gd name="T58" fmla="*/ 124 w 152"/>
              <a:gd name="T59" fmla="*/ 121 h 121"/>
              <a:gd name="T60" fmla="*/ 88 w 152"/>
              <a:gd name="T61" fmla="*/ 121 h 121"/>
              <a:gd name="T62" fmla="*/ 88 w 152"/>
              <a:gd name="T63" fmla="*/ 85 h 121"/>
              <a:gd name="T64" fmla="*/ 64 w 152"/>
              <a:gd name="T65" fmla="*/ 85 h 121"/>
              <a:gd name="T66" fmla="*/ 64 w 152"/>
              <a:gd name="T67" fmla="*/ 121 h 121"/>
              <a:gd name="T68" fmla="*/ 27 w 152"/>
              <a:gd name="T69" fmla="*/ 121 h 121"/>
              <a:gd name="T70" fmla="*/ 23 w 152"/>
              <a:gd name="T71" fmla="*/ 120 h 121"/>
              <a:gd name="T72" fmla="*/ 21 w 152"/>
              <a:gd name="T73" fmla="*/ 115 h 121"/>
              <a:gd name="T74" fmla="*/ 21 w 152"/>
              <a:gd name="T75" fmla="*/ 70 h 121"/>
              <a:gd name="T76" fmla="*/ 21 w 152"/>
              <a:gd name="T77" fmla="*/ 70 h 121"/>
              <a:gd name="T78" fmla="*/ 21 w 152"/>
              <a:gd name="T79" fmla="*/ 69 h 121"/>
              <a:gd name="T80" fmla="*/ 76 w 152"/>
              <a:gd name="T81" fmla="*/ 25 h 121"/>
              <a:gd name="T82" fmla="*/ 130 w 152"/>
              <a:gd name="T83" fmla="*/ 69 h 121"/>
              <a:gd name="T84" fmla="*/ 130 w 152"/>
              <a:gd name="T85" fmla="*/ 7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2" h="121">
                <a:moveTo>
                  <a:pt x="151" y="64"/>
                </a:moveTo>
                <a:cubicBezTo>
                  <a:pt x="145" y="71"/>
                  <a:pt x="145" y="71"/>
                  <a:pt x="145" y="71"/>
                </a:cubicBezTo>
                <a:cubicBezTo>
                  <a:pt x="145" y="71"/>
                  <a:pt x="144" y="71"/>
                  <a:pt x="144" y="72"/>
                </a:cubicBezTo>
                <a:cubicBezTo>
                  <a:pt x="143" y="72"/>
                  <a:pt x="143" y="72"/>
                  <a:pt x="143" y="72"/>
                </a:cubicBezTo>
                <a:cubicBezTo>
                  <a:pt x="142" y="72"/>
                  <a:pt x="142" y="71"/>
                  <a:pt x="141" y="71"/>
                </a:cubicBezTo>
                <a:cubicBezTo>
                  <a:pt x="76" y="16"/>
                  <a:pt x="76" y="16"/>
                  <a:pt x="76" y="16"/>
                </a:cubicBezTo>
                <a:cubicBezTo>
                  <a:pt x="10" y="71"/>
                  <a:pt x="10" y="71"/>
                  <a:pt x="10" y="71"/>
                </a:cubicBezTo>
                <a:cubicBezTo>
                  <a:pt x="10" y="71"/>
                  <a:pt x="9" y="72"/>
                  <a:pt x="8" y="72"/>
                </a:cubicBezTo>
                <a:cubicBezTo>
                  <a:pt x="7" y="71"/>
                  <a:pt x="7" y="71"/>
                  <a:pt x="6" y="71"/>
                </a:cubicBezTo>
                <a:cubicBezTo>
                  <a:pt x="0" y="64"/>
                  <a:pt x="0" y="64"/>
                  <a:pt x="0" y="64"/>
                </a:cubicBezTo>
                <a:cubicBezTo>
                  <a:pt x="0" y="63"/>
                  <a:pt x="0" y="62"/>
                  <a:pt x="0" y="61"/>
                </a:cubicBezTo>
                <a:cubicBezTo>
                  <a:pt x="0" y="60"/>
                  <a:pt x="0" y="60"/>
                  <a:pt x="1" y="59"/>
                </a:cubicBezTo>
                <a:cubicBezTo>
                  <a:pt x="69" y="3"/>
                  <a:pt x="69" y="3"/>
                  <a:pt x="69" y="3"/>
                </a:cubicBezTo>
                <a:cubicBezTo>
                  <a:pt x="71" y="1"/>
                  <a:pt x="73" y="0"/>
                  <a:pt x="76" y="0"/>
                </a:cubicBezTo>
                <a:cubicBezTo>
                  <a:pt x="79" y="0"/>
                  <a:pt x="81" y="1"/>
                  <a:pt x="83" y="3"/>
                </a:cubicBezTo>
                <a:cubicBezTo>
                  <a:pt x="106" y="22"/>
                  <a:pt x="106" y="22"/>
                  <a:pt x="106" y="22"/>
                </a:cubicBezTo>
                <a:cubicBezTo>
                  <a:pt x="106" y="3"/>
                  <a:pt x="106" y="3"/>
                  <a:pt x="106" y="3"/>
                </a:cubicBezTo>
                <a:cubicBezTo>
                  <a:pt x="106" y="3"/>
                  <a:pt x="106" y="2"/>
                  <a:pt x="107" y="1"/>
                </a:cubicBezTo>
                <a:cubicBezTo>
                  <a:pt x="107" y="1"/>
                  <a:pt x="108" y="0"/>
                  <a:pt x="109" y="0"/>
                </a:cubicBezTo>
                <a:cubicBezTo>
                  <a:pt x="127" y="0"/>
                  <a:pt x="127" y="0"/>
                  <a:pt x="127" y="0"/>
                </a:cubicBezTo>
                <a:cubicBezTo>
                  <a:pt x="128" y="0"/>
                  <a:pt x="129" y="1"/>
                  <a:pt x="129" y="1"/>
                </a:cubicBezTo>
                <a:cubicBezTo>
                  <a:pt x="130" y="2"/>
                  <a:pt x="130" y="3"/>
                  <a:pt x="130" y="3"/>
                </a:cubicBezTo>
                <a:cubicBezTo>
                  <a:pt x="130" y="42"/>
                  <a:pt x="130" y="42"/>
                  <a:pt x="130" y="42"/>
                </a:cubicBezTo>
                <a:cubicBezTo>
                  <a:pt x="151" y="59"/>
                  <a:pt x="151" y="59"/>
                  <a:pt x="151" y="59"/>
                </a:cubicBezTo>
                <a:cubicBezTo>
                  <a:pt x="152" y="60"/>
                  <a:pt x="152" y="60"/>
                  <a:pt x="152" y="61"/>
                </a:cubicBezTo>
                <a:cubicBezTo>
                  <a:pt x="152" y="62"/>
                  <a:pt x="152" y="63"/>
                  <a:pt x="151" y="64"/>
                </a:cubicBezTo>
                <a:close/>
                <a:moveTo>
                  <a:pt x="130" y="70"/>
                </a:moveTo>
                <a:cubicBezTo>
                  <a:pt x="130" y="115"/>
                  <a:pt x="130" y="115"/>
                  <a:pt x="130" y="115"/>
                </a:cubicBezTo>
                <a:cubicBezTo>
                  <a:pt x="130" y="117"/>
                  <a:pt x="130" y="118"/>
                  <a:pt x="128" y="120"/>
                </a:cubicBezTo>
                <a:cubicBezTo>
                  <a:pt x="127" y="121"/>
                  <a:pt x="126" y="121"/>
                  <a:pt x="124" y="121"/>
                </a:cubicBezTo>
                <a:cubicBezTo>
                  <a:pt x="88" y="121"/>
                  <a:pt x="88" y="121"/>
                  <a:pt x="88" y="121"/>
                </a:cubicBezTo>
                <a:cubicBezTo>
                  <a:pt x="88" y="85"/>
                  <a:pt x="88" y="85"/>
                  <a:pt x="88" y="85"/>
                </a:cubicBezTo>
                <a:cubicBezTo>
                  <a:pt x="64" y="85"/>
                  <a:pt x="64" y="85"/>
                  <a:pt x="64" y="85"/>
                </a:cubicBezTo>
                <a:cubicBezTo>
                  <a:pt x="64" y="121"/>
                  <a:pt x="64" y="121"/>
                  <a:pt x="64" y="121"/>
                </a:cubicBezTo>
                <a:cubicBezTo>
                  <a:pt x="27" y="121"/>
                  <a:pt x="27" y="121"/>
                  <a:pt x="27" y="121"/>
                </a:cubicBezTo>
                <a:cubicBezTo>
                  <a:pt x="26" y="121"/>
                  <a:pt x="24" y="121"/>
                  <a:pt x="23" y="120"/>
                </a:cubicBezTo>
                <a:cubicBezTo>
                  <a:pt x="22" y="118"/>
                  <a:pt x="21" y="117"/>
                  <a:pt x="21" y="115"/>
                </a:cubicBezTo>
                <a:cubicBezTo>
                  <a:pt x="21" y="70"/>
                  <a:pt x="21" y="70"/>
                  <a:pt x="21" y="70"/>
                </a:cubicBezTo>
                <a:cubicBezTo>
                  <a:pt x="21" y="70"/>
                  <a:pt x="21" y="70"/>
                  <a:pt x="21" y="70"/>
                </a:cubicBezTo>
                <a:cubicBezTo>
                  <a:pt x="21" y="70"/>
                  <a:pt x="21" y="70"/>
                  <a:pt x="21" y="69"/>
                </a:cubicBezTo>
                <a:cubicBezTo>
                  <a:pt x="76" y="25"/>
                  <a:pt x="76" y="25"/>
                  <a:pt x="76" y="25"/>
                </a:cubicBezTo>
                <a:cubicBezTo>
                  <a:pt x="130" y="69"/>
                  <a:pt x="130" y="69"/>
                  <a:pt x="130" y="69"/>
                </a:cubicBezTo>
                <a:cubicBezTo>
                  <a:pt x="130" y="70"/>
                  <a:pt x="130" y="70"/>
                  <a:pt x="130" y="70"/>
                </a:cubicBezTo>
                <a:close/>
              </a:path>
            </a:pathLst>
          </a:custGeom>
          <a:solidFill>
            <a:schemeClr val="bg1">
              <a:lumMod val="85000"/>
            </a:schemeClr>
          </a:solidFill>
          <a:ln>
            <a:noFill/>
          </a:ln>
        </p:spPr>
        <p:txBody>
          <a:bodyPr vert="horz" wrap="square" lIns="121888" tIns="60944" rIns="121888" bIns="60944" numCol="1" anchor="t" anchorCtr="0" compatLnSpc="1">
            <a:prstTxWarp prst="textNoShape">
              <a:avLst/>
            </a:prstTxWarp>
          </a:bodyPr>
          <a:lstStyle/>
          <a:p>
            <a:endParaRPr lang="en-US" sz="3066"/>
          </a:p>
        </p:txBody>
      </p:sp>
      <p:grpSp>
        <p:nvGrpSpPr>
          <p:cNvPr id="259" name="Group 258">
            <a:extLst>
              <a:ext uri="{FF2B5EF4-FFF2-40B4-BE49-F238E27FC236}">
                <a16:creationId xmlns:a16="http://schemas.microsoft.com/office/drawing/2014/main" id="{B5ABC36D-713F-FA55-4D10-5CB65051F0D1}"/>
              </a:ext>
            </a:extLst>
          </p:cNvPr>
          <p:cNvGrpSpPr>
            <a:grpSpLocks/>
          </p:cNvGrpSpPr>
          <p:nvPr/>
        </p:nvGrpSpPr>
        <p:grpSpPr bwMode="auto">
          <a:xfrm>
            <a:off x="6725380" y="2733442"/>
            <a:ext cx="423592" cy="573045"/>
            <a:chOff x="398463" y="2662238"/>
            <a:chExt cx="612775" cy="2065338"/>
          </a:xfrm>
          <a:solidFill>
            <a:schemeClr val="bg1"/>
          </a:solidFill>
        </p:grpSpPr>
        <p:sp>
          <p:nvSpPr>
            <p:cNvPr id="264" name="Freeform 87">
              <a:extLst>
                <a:ext uri="{FF2B5EF4-FFF2-40B4-BE49-F238E27FC236}">
                  <a16:creationId xmlns:a16="http://schemas.microsoft.com/office/drawing/2014/main" id="{6F35F8A8-CEB5-DEB2-A0D5-0511E0D9712B}"/>
                </a:ext>
              </a:extLst>
            </p:cNvPr>
            <p:cNvSpPr>
              <a:spLocks/>
            </p:cNvSpPr>
            <p:nvPr/>
          </p:nvSpPr>
          <p:spPr bwMode="auto">
            <a:xfrm>
              <a:off x="398463" y="2662238"/>
              <a:ext cx="612775" cy="2065338"/>
            </a:xfrm>
            <a:custGeom>
              <a:avLst/>
              <a:gdLst>
                <a:gd name="T0" fmla="*/ 342 w 386"/>
                <a:gd name="T1" fmla="*/ 168 h 1301"/>
                <a:gd name="T2" fmla="*/ 342 w 386"/>
                <a:gd name="T3" fmla="*/ 82 h 1301"/>
                <a:gd name="T4" fmla="*/ 306 w 386"/>
                <a:gd name="T5" fmla="*/ 82 h 1301"/>
                <a:gd name="T6" fmla="*/ 306 w 386"/>
                <a:gd name="T7" fmla="*/ 0 h 1301"/>
                <a:gd name="T8" fmla="*/ 71 w 386"/>
                <a:gd name="T9" fmla="*/ 0 h 1301"/>
                <a:gd name="T10" fmla="*/ 71 w 386"/>
                <a:gd name="T11" fmla="*/ 82 h 1301"/>
                <a:gd name="T12" fmla="*/ 35 w 386"/>
                <a:gd name="T13" fmla="*/ 82 h 1301"/>
                <a:gd name="T14" fmla="*/ 35 w 386"/>
                <a:gd name="T15" fmla="*/ 168 h 1301"/>
                <a:gd name="T16" fmla="*/ 0 w 386"/>
                <a:gd name="T17" fmla="*/ 168 h 1301"/>
                <a:gd name="T18" fmla="*/ 0 w 386"/>
                <a:gd name="T19" fmla="*/ 1301 h 1301"/>
                <a:gd name="T20" fmla="*/ 386 w 386"/>
                <a:gd name="T21" fmla="*/ 1301 h 1301"/>
                <a:gd name="T22" fmla="*/ 386 w 386"/>
                <a:gd name="T23" fmla="*/ 168 h 1301"/>
                <a:gd name="T24" fmla="*/ 342 w 386"/>
                <a:gd name="T25" fmla="*/ 168 h 1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6" h="1301">
                  <a:moveTo>
                    <a:pt x="342" y="168"/>
                  </a:moveTo>
                  <a:lnTo>
                    <a:pt x="342" y="82"/>
                  </a:lnTo>
                  <a:lnTo>
                    <a:pt x="306" y="82"/>
                  </a:lnTo>
                  <a:lnTo>
                    <a:pt x="306" y="0"/>
                  </a:lnTo>
                  <a:lnTo>
                    <a:pt x="71" y="0"/>
                  </a:lnTo>
                  <a:lnTo>
                    <a:pt x="71" y="82"/>
                  </a:lnTo>
                  <a:lnTo>
                    <a:pt x="35" y="82"/>
                  </a:lnTo>
                  <a:lnTo>
                    <a:pt x="35" y="168"/>
                  </a:lnTo>
                  <a:lnTo>
                    <a:pt x="0" y="168"/>
                  </a:lnTo>
                  <a:lnTo>
                    <a:pt x="0" y="1301"/>
                  </a:lnTo>
                  <a:lnTo>
                    <a:pt x="386" y="1301"/>
                  </a:lnTo>
                  <a:lnTo>
                    <a:pt x="386" y="168"/>
                  </a:lnTo>
                  <a:lnTo>
                    <a:pt x="342" y="168"/>
                  </a:lnTo>
                  <a:close/>
                </a:path>
              </a:pathLst>
            </a:custGeom>
            <a:solidFill>
              <a:srgbClr val="2F5597"/>
            </a:solidFill>
            <a:ln>
              <a:noFill/>
            </a:ln>
          </p:spPr>
          <p:txBody>
            <a:bodyPr/>
            <a:lstStyle/>
            <a:p>
              <a:pPr eaLnBrk="1" fontAlgn="auto" hangingPunct="1">
                <a:spcBef>
                  <a:spcPts val="0"/>
                </a:spcBef>
                <a:spcAft>
                  <a:spcPts val="0"/>
                </a:spcAft>
                <a:defRPr/>
              </a:pPr>
              <a:endParaRPr lang="en-US">
                <a:latin typeface="+mn-lt"/>
              </a:endParaRPr>
            </a:p>
          </p:txBody>
        </p:sp>
        <p:sp>
          <p:nvSpPr>
            <p:cNvPr id="266" name="Rectangle 88">
              <a:extLst>
                <a:ext uri="{FF2B5EF4-FFF2-40B4-BE49-F238E27FC236}">
                  <a16:creationId xmlns:a16="http://schemas.microsoft.com/office/drawing/2014/main" id="{04F0DEBB-1882-BBC2-F69C-40351086C738}"/>
                </a:ext>
              </a:extLst>
            </p:cNvPr>
            <p:cNvSpPr>
              <a:spLocks noChangeArrowheads="1"/>
            </p:cNvSpPr>
            <p:nvPr/>
          </p:nvSpPr>
          <p:spPr bwMode="auto">
            <a:xfrm>
              <a:off x="482600"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67" name="Rectangle 89">
              <a:extLst>
                <a:ext uri="{FF2B5EF4-FFF2-40B4-BE49-F238E27FC236}">
                  <a16:creationId xmlns:a16="http://schemas.microsoft.com/office/drawing/2014/main" id="{4907D6BF-2138-A5A0-9910-829FF2BE1C1F}"/>
                </a:ext>
              </a:extLst>
            </p:cNvPr>
            <p:cNvSpPr>
              <a:spLocks noChangeArrowheads="1"/>
            </p:cNvSpPr>
            <p:nvPr/>
          </p:nvSpPr>
          <p:spPr bwMode="auto">
            <a:xfrm>
              <a:off x="601663" y="3027363"/>
              <a:ext cx="74612"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68" name="Rectangle 90">
              <a:extLst>
                <a:ext uri="{FF2B5EF4-FFF2-40B4-BE49-F238E27FC236}">
                  <a16:creationId xmlns:a16="http://schemas.microsoft.com/office/drawing/2014/main" id="{C9EF5273-FC99-00DA-187A-F8CD60A345FF}"/>
                </a:ext>
              </a:extLst>
            </p:cNvPr>
            <p:cNvSpPr>
              <a:spLocks noChangeArrowheads="1"/>
            </p:cNvSpPr>
            <p:nvPr/>
          </p:nvSpPr>
          <p:spPr bwMode="auto">
            <a:xfrm>
              <a:off x="719138"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69" name="Rectangle 91">
              <a:extLst>
                <a:ext uri="{FF2B5EF4-FFF2-40B4-BE49-F238E27FC236}">
                  <a16:creationId xmlns:a16="http://schemas.microsoft.com/office/drawing/2014/main" id="{B9D1F6E2-4F36-BBBA-A21A-FDECF702615B}"/>
                </a:ext>
              </a:extLst>
            </p:cNvPr>
            <p:cNvSpPr>
              <a:spLocks noChangeArrowheads="1"/>
            </p:cNvSpPr>
            <p:nvPr/>
          </p:nvSpPr>
          <p:spPr bwMode="auto">
            <a:xfrm>
              <a:off x="838200" y="3027363"/>
              <a:ext cx="74613"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70" name="Rectangle 92">
              <a:extLst>
                <a:ext uri="{FF2B5EF4-FFF2-40B4-BE49-F238E27FC236}">
                  <a16:creationId xmlns:a16="http://schemas.microsoft.com/office/drawing/2014/main" id="{BD7A495E-8D6C-3408-C424-E1428C76D14C}"/>
                </a:ext>
              </a:extLst>
            </p:cNvPr>
            <p:cNvSpPr>
              <a:spLocks noChangeArrowheads="1"/>
            </p:cNvSpPr>
            <p:nvPr/>
          </p:nvSpPr>
          <p:spPr bwMode="auto">
            <a:xfrm>
              <a:off x="482600"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71" name="Rectangle 93">
              <a:extLst>
                <a:ext uri="{FF2B5EF4-FFF2-40B4-BE49-F238E27FC236}">
                  <a16:creationId xmlns:a16="http://schemas.microsoft.com/office/drawing/2014/main" id="{4A283D93-1198-56D1-93F4-5DFF13543119}"/>
                </a:ext>
              </a:extLst>
            </p:cNvPr>
            <p:cNvSpPr>
              <a:spLocks noChangeArrowheads="1"/>
            </p:cNvSpPr>
            <p:nvPr/>
          </p:nvSpPr>
          <p:spPr bwMode="auto">
            <a:xfrm>
              <a:off x="601663" y="32575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72" name="Rectangle 94">
              <a:extLst>
                <a:ext uri="{FF2B5EF4-FFF2-40B4-BE49-F238E27FC236}">
                  <a16:creationId xmlns:a16="http://schemas.microsoft.com/office/drawing/2014/main" id="{BDDD642B-B375-11BC-6C98-698025109D6C}"/>
                </a:ext>
              </a:extLst>
            </p:cNvPr>
            <p:cNvSpPr>
              <a:spLocks noChangeArrowheads="1"/>
            </p:cNvSpPr>
            <p:nvPr/>
          </p:nvSpPr>
          <p:spPr bwMode="auto">
            <a:xfrm>
              <a:off x="719138"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73" name="Rectangle 95">
              <a:extLst>
                <a:ext uri="{FF2B5EF4-FFF2-40B4-BE49-F238E27FC236}">
                  <a16:creationId xmlns:a16="http://schemas.microsoft.com/office/drawing/2014/main" id="{B5C6F924-3B10-9F66-5825-D59EF4E6156B}"/>
                </a:ext>
              </a:extLst>
            </p:cNvPr>
            <p:cNvSpPr>
              <a:spLocks noChangeArrowheads="1"/>
            </p:cNvSpPr>
            <p:nvPr/>
          </p:nvSpPr>
          <p:spPr bwMode="auto">
            <a:xfrm>
              <a:off x="838200" y="32575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74" name="Rectangle 96">
              <a:extLst>
                <a:ext uri="{FF2B5EF4-FFF2-40B4-BE49-F238E27FC236}">
                  <a16:creationId xmlns:a16="http://schemas.microsoft.com/office/drawing/2014/main" id="{CAE1DFD3-C0EA-301F-65BC-55F4A3BEE745}"/>
                </a:ext>
              </a:extLst>
            </p:cNvPr>
            <p:cNvSpPr>
              <a:spLocks noChangeArrowheads="1"/>
            </p:cNvSpPr>
            <p:nvPr/>
          </p:nvSpPr>
          <p:spPr bwMode="auto">
            <a:xfrm>
              <a:off x="482600"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75" name="Rectangle 97">
              <a:extLst>
                <a:ext uri="{FF2B5EF4-FFF2-40B4-BE49-F238E27FC236}">
                  <a16:creationId xmlns:a16="http://schemas.microsoft.com/office/drawing/2014/main" id="{0D01CEBC-27D0-FB4C-F8E7-29787623F0E6}"/>
                </a:ext>
              </a:extLst>
            </p:cNvPr>
            <p:cNvSpPr>
              <a:spLocks noChangeArrowheads="1"/>
            </p:cNvSpPr>
            <p:nvPr/>
          </p:nvSpPr>
          <p:spPr bwMode="auto">
            <a:xfrm>
              <a:off x="601663" y="34861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76" name="Rectangle 98">
              <a:extLst>
                <a:ext uri="{FF2B5EF4-FFF2-40B4-BE49-F238E27FC236}">
                  <a16:creationId xmlns:a16="http://schemas.microsoft.com/office/drawing/2014/main" id="{539FDF58-EA19-9A9C-3BC6-7A8AF99F93FD}"/>
                </a:ext>
              </a:extLst>
            </p:cNvPr>
            <p:cNvSpPr>
              <a:spLocks noChangeArrowheads="1"/>
            </p:cNvSpPr>
            <p:nvPr/>
          </p:nvSpPr>
          <p:spPr bwMode="auto">
            <a:xfrm>
              <a:off x="719138"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77" name="Rectangle 99">
              <a:extLst>
                <a:ext uri="{FF2B5EF4-FFF2-40B4-BE49-F238E27FC236}">
                  <a16:creationId xmlns:a16="http://schemas.microsoft.com/office/drawing/2014/main" id="{CE275802-C353-1822-B88B-58FBD2E4D70A}"/>
                </a:ext>
              </a:extLst>
            </p:cNvPr>
            <p:cNvSpPr>
              <a:spLocks noChangeArrowheads="1"/>
            </p:cNvSpPr>
            <p:nvPr/>
          </p:nvSpPr>
          <p:spPr bwMode="auto">
            <a:xfrm>
              <a:off x="838200" y="34861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78" name="Rectangle 100">
              <a:extLst>
                <a:ext uri="{FF2B5EF4-FFF2-40B4-BE49-F238E27FC236}">
                  <a16:creationId xmlns:a16="http://schemas.microsoft.com/office/drawing/2014/main" id="{2D633717-C5DE-E243-2A55-81A6C5071FDD}"/>
                </a:ext>
              </a:extLst>
            </p:cNvPr>
            <p:cNvSpPr>
              <a:spLocks noChangeArrowheads="1"/>
            </p:cNvSpPr>
            <p:nvPr/>
          </p:nvSpPr>
          <p:spPr bwMode="auto">
            <a:xfrm>
              <a:off x="482600"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79" name="Rectangle 101">
              <a:extLst>
                <a:ext uri="{FF2B5EF4-FFF2-40B4-BE49-F238E27FC236}">
                  <a16:creationId xmlns:a16="http://schemas.microsoft.com/office/drawing/2014/main" id="{A1D6ABA0-9C5C-5C4A-27FA-55AEB7003A34}"/>
                </a:ext>
              </a:extLst>
            </p:cNvPr>
            <p:cNvSpPr>
              <a:spLocks noChangeArrowheads="1"/>
            </p:cNvSpPr>
            <p:nvPr/>
          </p:nvSpPr>
          <p:spPr bwMode="auto">
            <a:xfrm>
              <a:off x="601663" y="3713163"/>
              <a:ext cx="74612"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80" name="Rectangle 102">
              <a:extLst>
                <a:ext uri="{FF2B5EF4-FFF2-40B4-BE49-F238E27FC236}">
                  <a16:creationId xmlns:a16="http://schemas.microsoft.com/office/drawing/2014/main" id="{91F18998-4F8A-B328-949C-14639EC424F1}"/>
                </a:ext>
              </a:extLst>
            </p:cNvPr>
            <p:cNvSpPr>
              <a:spLocks noChangeArrowheads="1"/>
            </p:cNvSpPr>
            <p:nvPr/>
          </p:nvSpPr>
          <p:spPr bwMode="auto">
            <a:xfrm>
              <a:off x="719138"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81" name="Rectangle 103">
              <a:extLst>
                <a:ext uri="{FF2B5EF4-FFF2-40B4-BE49-F238E27FC236}">
                  <a16:creationId xmlns:a16="http://schemas.microsoft.com/office/drawing/2014/main" id="{CDECF16D-CDE6-3D0B-E95D-E5C54B4EBB3A}"/>
                </a:ext>
              </a:extLst>
            </p:cNvPr>
            <p:cNvSpPr>
              <a:spLocks noChangeArrowheads="1"/>
            </p:cNvSpPr>
            <p:nvPr/>
          </p:nvSpPr>
          <p:spPr bwMode="auto">
            <a:xfrm>
              <a:off x="838200" y="3713163"/>
              <a:ext cx="74613"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grpSp>
      <p:grpSp>
        <p:nvGrpSpPr>
          <p:cNvPr id="282" name="Group 281">
            <a:extLst>
              <a:ext uri="{FF2B5EF4-FFF2-40B4-BE49-F238E27FC236}">
                <a16:creationId xmlns:a16="http://schemas.microsoft.com/office/drawing/2014/main" id="{5200EB96-94FA-1468-D47C-17852FE10026}"/>
              </a:ext>
            </a:extLst>
          </p:cNvPr>
          <p:cNvGrpSpPr>
            <a:grpSpLocks/>
          </p:cNvGrpSpPr>
          <p:nvPr/>
        </p:nvGrpSpPr>
        <p:grpSpPr bwMode="auto">
          <a:xfrm>
            <a:off x="7242149" y="2733442"/>
            <a:ext cx="423592" cy="573046"/>
            <a:chOff x="398463" y="2662238"/>
            <a:chExt cx="612775" cy="2065338"/>
          </a:xfrm>
          <a:solidFill>
            <a:schemeClr val="bg1"/>
          </a:solidFill>
        </p:grpSpPr>
        <p:sp>
          <p:nvSpPr>
            <p:cNvPr id="283" name="Freeform 87">
              <a:extLst>
                <a:ext uri="{FF2B5EF4-FFF2-40B4-BE49-F238E27FC236}">
                  <a16:creationId xmlns:a16="http://schemas.microsoft.com/office/drawing/2014/main" id="{21478443-CAB1-6473-A083-5BD767B85875}"/>
                </a:ext>
              </a:extLst>
            </p:cNvPr>
            <p:cNvSpPr>
              <a:spLocks/>
            </p:cNvSpPr>
            <p:nvPr/>
          </p:nvSpPr>
          <p:spPr bwMode="auto">
            <a:xfrm>
              <a:off x="398463" y="2662238"/>
              <a:ext cx="612775" cy="2065338"/>
            </a:xfrm>
            <a:custGeom>
              <a:avLst/>
              <a:gdLst>
                <a:gd name="T0" fmla="*/ 342 w 386"/>
                <a:gd name="T1" fmla="*/ 168 h 1301"/>
                <a:gd name="T2" fmla="*/ 342 w 386"/>
                <a:gd name="T3" fmla="*/ 82 h 1301"/>
                <a:gd name="T4" fmla="*/ 306 w 386"/>
                <a:gd name="T5" fmla="*/ 82 h 1301"/>
                <a:gd name="T6" fmla="*/ 306 w 386"/>
                <a:gd name="T7" fmla="*/ 0 h 1301"/>
                <a:gd name="T8" fmla="*/ 71 w 386"/>
                <a:gd name="T9" fmla="*/ 0 h 1301"/>
                <a:gd name="T10" fmla="*/ 71 w 386"/>
                <a:gd name="T11" fmla="*/ 82 h 1301"/>
                <a:gd name="T12" fmla="*/ 35 w 386"/>
                <a:gd name="T13" fmla="*/ 82 h 1301"/>
                <a:gd name="T14" fmla="*/ 35 w 386"/>
                <a:gd name="T15" fmla="*/ 168 h 1301"/>
                <a:gd name="T16" fmla="*/ 0 w 386"/>
                <a:gd name="T17" fmla="*/ 168 h 1301"/>
                <a:gd name="T18" fmla="*/ 0 w 386"/>
                <a:gd name="T19" fmla="*/ 1301 h 1301"/>
                <a:gd name="T20" fmla="*/ 386 w 386"/>
                <a:gd name="T21" fmla="*/ 1301 h 1301"/>
                <a:gd name="T22" fmla="*/ 386 w 386"/>
                <a:gd name="T23" fmla="*/ 168 h 1301"/>
                <a:gd name="T24" fmla="*/ 342 w 386"/>
                <a:gd name="T25" fmla="*/ 168 h 1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6" h="1301">
                  <a:moveTo>
                    <a:pt x="342" y="168"/>
                  </a:moveTo>
                  <a:lnTo>
                    <a:pt x="342" y="82"/>
                  </a:lnTo>
                  <a:lnTo>
                    <a:pt x="306" y="82"/>
                  </a:lnTo>
                  <a:lnTo>
                    <a:pt x="306" y="0"/>
                  </a:lnTo>
                  <a:lnTo>
                    <a:pt x="71" y="0"/>
                  </a:lnTo>
                  <a:lnTo>
                    <a:pt x="71" y="82"/>
                  </a:lnTo>
                  <a:lnTo>
                    <a:pt x="35" y="82"/>
                  </a:lnTo>
                  <a:lnTo>
                    <a:pt x="35" y="168"/>
                  </a:lnTo>
                  <a:lnTo>
                    <a:pt x="0" y="168"/>
                  </a:lnTo>
                  <a:lnTo>
                    <a:pt x="0" y="1301"/>
                  </a:lnTo>
                  <a:lnTo>
                    <a:pt x="386" y="1301"/>
                  </a:lnTo>
                  <a:lnTo>
                    <a:pt x="386" y="168"/>
                  </a:lnTo>
                  <a:lnTo>
                    <a:pt x="342" y="168"/>
                  </a:lnTo>
                  <a:close/>
                </a:path>
              </a:pathLst>
            </a:custGeom>
            <a:solidFill>
              <a:schemeClr val="bg1">
                <a:lumMod val="85000"/>
              </a:schemeClr>
            </a:solidFill>
            <a:ln>
              <a:noFill/>
            </a:ln>
          </p:spPr>
          <p:txBody>
            <a:bodyPr/>
            <a:lstStyle/>
            <a:p>
              <a:pPr eaLnBrk="1" fontAlgn="auto" hangingPunct="1">
                <a:spcBef>
                  <a:spcPts val="0"/>
                </a:spcBef>
                <a:spcAft>
                  <a:spcPts val="0"/>
                </a:spcAft>
                <a:defRPr/>
              </a:pPr>
              <a:endParaRPr lang="en-US">
                <a:latin typeface="+mn-lt"/>
              </a:endParaRPr>
            </a:p>
          </p:txBody>
        </p:sp>
        <p:sp>
          <p:nvSpPr>
            <p:cNvPr id="284" name="Rectangle 88">
              <a:extLst>
                <a:ext uri="{FF2B5EF4-FFF2-40B4-BE49-F238E27FC236}">
                  <a16:creationId xmlns:a16="http://schemas.microsoft.com/office/drawing/2014/main" id="{3050ADD9-D754-57CE-E59D-3756B382CAE6}"/>
                </a:ext>
              </a:extLst>
            </p:cNvPr>
            <p:cNvSpPr>
              <a:spLocks noChangeArrowheads="1"/>
            </p:cNvSpPr>
            <p:nvPr/>
          </p:nvSpPr>
          <p:spPr bwMode="auto">
            <a:xfrm>
              <a:off x="482600"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85" name="Rectangle 89">
              <a:extLst>
                <a:ext uri="{FF2B5EF4-FFF2-40B4-BE49-F238E27FC236}">
                  <a16:creationId xmlns:a16="http://schemas.microsoft.com/office/drawing/2014/main" id="{76B1EAE8-4354-17CD-EC88-F2058F7FC3D1}"/>
                </a:ext>
              </a:extLst>
            </p:cNvPr>
            <p:cNvSpPr>
              <a:spLocks noChangeArrowheads="1"/>
            </p:cNvSpPr>
            <p:nvPr/>
          </p:nvSpPr>
          <p:spPr bwMode="auto">
            <a:xfrm>
              <a:off x="601663" y="3027363"/>
              <a:ext cx="74612"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86" name="Rectangle 90">
              <a:extLst>
                <a:ext uri="{FF2B5EF4-FFF2-40B4-BE49-F238E27FC236}">
                  <a16:creationId xmlns:a16="http://schemas.microsoft.com/office/drawing/2014/main" id="{65242BDC-94FA-B079-490D-9A7639F7C5AB}"/>
                </a:ext>
              </a:extLst>
            </p:cNvPr>
            <p:cNvSpPr>
              <a:spLocks noChangeArrowheads="1"/>
            </p:cNvSpPr>
            <p:nvPr/>
          </p:nvSpPr>
          <p:spPr bwMode="auto">
            <a:xfrm>
              <a:off x="719138"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87" name="Rectangle 91">
              <a:extLst>
                <a:ext uri="{FF2B5EF4-FFF2-40B4-BE49-F238E27FC236}">
                  <a16:creationId xmlns:a16="http://schemas.microsoft.com/office/drawing/2014/main" id="{0497FF79-CCC1-99C8-13FD-87F1899558F7}"/>
                </a:ext>
              </a:extLst>
            </p:cNvPr>
            <p:cNvSpPr>
              <a:spLocks noChangeArrowheads="1"/>
            </p:cNvSpPr>
            <p:nvPr/>
          </p:nvSpPr>
          <p:spPr bwMode="auto">
            <a:xfrm>
              <a:off x="838200" y="3027363"/>
              <a:ext cx="74613"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88" name="Rectangle 92">
              <a:extLst>
                <a:ext uri="{FF2B5EF4-FFF2-40B4-BE49-F238E27FC236}">
                  <a16:creationId xmlns:a16="http://schemas.microsoft.com/office/drawing/2014/main" id="{62CE9028-3886-65D6-3D53-3FAA87F08F4A}"/>
                </a:ext>
              </a:extLst>
            </p:cNvPr>
            <p:cNvSpPr>
              <a:spLocks noChangeArrowheads="1"/>
            </p:cNvSpPr>
            <p:nvPr/>
          </p:nvSpPr>
          <p:spPr bwMode="auto">
            <a:xfrm>
              <a:off x="482600"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89" name="Rectangle 93">
              <a:extLst>
                <a:ext uri="{FF2B5EF4-FFF2-40B4-BE49-F238E27FC236}">
                  <a16:creationId xmlns:a16="http://schemas.microsoft.com/office/drawing/2014/main" id="{18565D89-C40B-228E-6A5A-799E78322ABE}"/>
                </a:ext>
              </a:extLst>
            </p:cNvPr>
            <p:cNvSpPr>
              <a:spLocks noChangeArrowheads="1"/>
            </p:cNvSpPr>
            <p:nvPr/>
          </p:nvSpPr>
          <p:spPr bwMode="auto">
            <a:xfrm>
              <a:off x="601663" y="32575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90" name="Rectangle 94">
              <a:extLst>
                <a:ext uri="{FF2B5EF4-FFF2-40B4-BE49-F238E27FC236}">
                  <a16:creationId xmlns:a16="http://schemas.microsoft.com/office/drawing/2014/main" id="{3D50AE2B-919D-6F7A-9500-7F3A5B8D9D49}"/>
                </a:ext>
              </a:extLst>
            </p:cNvPr>
            <p:cNvSpPr>
              <a:spLocks noChangeArrowheads="1"/>
            </p:cNvSpPr>
            <p:nvPr/>
          </p:nvSpPr>
          <p:spPr bwMode="auto">
            <a:xfrm>
              <a:off x="719138"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91" name="Rectangle 95">
              <a:extLst>
                <a:ext uri="{FF2B5EF4-FFF2-40B4-BE49-F238E27FC236}">
                  <a16:creationId xmlns:a16="http://schemas.microsoft.com/office/drawing/2014/main" id="{93FFA803-4BE9-2BFC-003E-D231A945BD29}"/>
                </a:ext>
              </a:extLst>
            </p:cNvPr>
            <p:cNvSpPr>
              <a:spLocks noChangeArrowheads="1"/>
            </p:cNvSpPr>
            <p:nvPr/>
          </p:nvSpPr>
          <p:spPr bwMode="auto">
            <a:xfrm>
              <a:off x="838200" y="32575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92" name="Rectangle 96">
              <a:extLst>
                <a:ext uri="{FF2B5EF4-FFF2-40B4-BE49-F238E27FC236}">
                  <a16:creationId xmlns:a16="http://schemas.microsoft.com/office/drawing/2014/main" id="{589ECBFA-9316-F1B7-C276-B15D2DC6CD6D}"/>
                </a:ext>
              </a:extLst>
            </p:cNvPr>
            <p:cNvSpPr>
              <a:spLocks noChangeArrowheads="1"/>
            </p:cNvSpPr>
            <p:nvPr/>
          </p:nvSpPr>
          <p:spPr bwMode="auto">
            <a:xfrm>
              <a:off x="482600"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93" name="Rectangle 97">
              <a:extLst>
                <a:ext uri="{FF2B5EF4-FFF2-40B4-BE49-F238E27FC236}">
                  <a16:creationId xmlns:a16="http://schemas.microsoft.com/office/drawing/2014/main" id="{C5849B72-96EE-B024-6EB6-8509A2184993}"/>
                </a:ext>
              </a:extLst>
            </p:cNvPr>
            <p:cNvSpPr>
              <a:spLocks noChangeArrowheads="1"/>
            </p:cNvSpPr>
            <p:nvPr/>
          </p:nvSpPr>
          <p:spPr bwMode="auto">
            <a:xfrm>
              <a:off x="601663" y="34861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94" name="Rectangle 98">
              <a:extLst>
                <a:ext uri="{FF2B5EF4-FFF2-40B4-BE49-F238E27FC236}">
                  <a16:creationId xmlns:a16="http://schemas.microsoft.com/office/drawing/2014/main" id="{8B17C912-A7BD-10A1-0AAA-83572ACD6522}"/>
                </a:ext>
              </a:extLst>
            </p:cNvPr>
            <p:cNvSpPr>
              <a:spLocks noChangeArrowheads="1"/>
            </p:cNvSpPr>
            <p:nvPr/>
          </p:nvSpPr>
          <p:spPr bwMode="auto">
            <a:xfrm>
              <a:off x="719138"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95" name="Rectangle 99">
              <a:extLst>
                <a:ext uri="{FF2B5EF4-FFF2-40B4-BE49-F238E27FC236}">
                  <a16:creationId xmlns:a16="http://schemas.microsoft.com/office/drawing/2014/main" id="{D777C628-A559-C691-82BE-3E2F7C3FD577}"/>
                </a:ext>
              </a:extLst>
            </p:cNvPr>
            <p:cNvSpPr>
              <a:spLocks noChangeArrowheads="1"/>
            </p:cNvSpPr>
            <p:nvPr/>
          </p:nvSpPr>
          <p:spPr bwMode="auto">
            <a:xfrm>
              <a:off x="838200" y="34861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96" name="Rectangle 100">
              <a:extLst>
                <a:ext uri="{FF2B5EF4-FFF2-40B4-BE49-F238E27FC236}">
                  <a16:creationId xmlns:a16="http://schemas.microsoft.com/office/drawing/2014/main" id="{771D11FD-23D2-D9C6-AAC8-4A469BD5204F}"/>
                </a:ext>
              </a:extLst>
            </p:cNvPr>
            <p:cNvSpPr>
              <a:spLocks noChangeArrowheads="1"/>
            </p:cNvSpPr>
            <p:nvPr/>
          </p:nvSpPr>
          <p:spPr bwMode="auto">
            <a:xfrm>
              <a:off x="482600"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97" name="Rectangle 101">
              <a:extLst>
                <a:ext uri="{FF2B5EF4-FFF2-40B4-BE49-F238E27FC236}">
                  <a16:creationId xmlns:a16="http://schemas.microsoft.com/office/drawing/2014/main" id="{FC47FA0C-FF90-2AF8-4F8A-1CA667D1B89E}"/>
                </a:ext>
              </a:extLst>
            </p:cNvPr>
            <p:cNvSpPr>
              <a:spLocks noChangeArrowheads="1"/>
            </p:cNvSpPr>
            <p:nvPr/>
          </p:nvSpPr>
          <p:spPr bwMode="auto">
            <a:xfrm>
              <a:off x="601663" y="3713163"/>
              <a:ext cx="74612"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98" name="Rectangle 102">
              <a:extLst>
                <a:ext uri="{FF2B5EF4-FFF2-40B4-BE49-F238E27FC236}">
                  <a16:creationId xmlns:a16="http://schemas.microsoft.com/office/drawing/2014/main" id="{1710AEAB-7D53-88A2-4B8E-945D962F293C}"/>
                </a:ext>
              </a:extLst>
            </p:cNvPr>
            <p:cNvSpPr>
              <a:spLocks noChangeArrowheads="1"/>
            </p:cNvSpPr>
            <p:nvPr/>
          </p:nvSpPr>
          <p:spPr bwMode="auto">
            <a:xfrm>
              <a:off x="719138"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99" name="Rectangle 103">
              <a:extLst>
                <a:ext uri="{FF2B5EF4-FFF2-40B4-BE49-F238E27FC236}">
                  <a16:creationId xmlns:a16="http://schemas.microsoft.com/office/drawing/2014/main" id="{7C862EE4-A094-584B-8852-DC190BB1800A}"/>
                </a:ext>
              </a:extLst>
            </p:cNvPr>
            <p:cNvSpPr>
              <a:spLocks noChangeArrowheads="1"/>
            </p:cNvSpPr>
            <p:nvPr/>
          </p:nvSpPr>
          <p:spPr bwMode="auto">
            <a:xfrm>
              <a:off x="838200" y="3713163"/>
              <a:ext cx="74613"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grpSp>
      <p:grpSp>
        <p:nvGrpSpPr>
          <p:cNvPr id="300" name="Group 299">
            <a:extLst>
              <a:ext uri="{FF2B5EF4-FFF2-40B4-BE49-F238E27FC236}">
                <a16:creationId xmlns:a16="http://schemas.microsoft.com/office/drawing/2014/main" id="{8DA37298-3924-CBF3-65AA-4E6A79DFD65F}"/>
              </a:ext>
            </a:extLst>
          </p:cNvPr>
          <p:cNvGrpSpPr>
            <a:grpSpLocks/>
          </p:cNvGrpSpPr>
          <p:nvPr/>
        </p:nvGrpSpPr>
        <p:grpSpPr bwMode="auto">
          <a:xfrm>
            <a:off x="7755728" y="2725590"/>
            <a:ext cx="423592" cy="580897"/>
            <a:chOff x="398463" y="2662238"/>
            <a:chExt cx="612775" cy="2065338"/>
          </a:xfrm>
          <a:solidFill>
            <a:schemeClr val="bg1"/>
          </a:solidFill>
        </p:grpSpPr>
        <p:sp>
          <p:nvSpPr>
            <p:cNvPr id="301" name="Freeform 87">
              <a:extLst>
                <a:ext uri="{FF2B5EF4-FFF2-40B4-BE49-F238E27FC236}">
                  <a16:creationId xmlns:a16="http://schemas.microsoft.com/office/drawing/2014/main" id="{8FE661A7-7F5A-2365-D32F-1970400E48C7}"/>
                </a:ext>
              </a:extLst>
            </p:cNvPr>
            <p:cNvSpPr>
              <a:spLocks/>
            </p:cNvSpPr>
            <p:nvPr/>
          </p:nvSpPr>
          <p:spPr bwMode="auto">
            <a:xfrm>
              <a:off x="398463" y="2662238"/>
              <a:ext cx="612775" cy="2065338"/>
            </a:xfrm>
            <a:custGeom>
              <a:avLst/>
              <a:gdLst>
                <a:gd name="T0" fmla="*/ 342 w 386"/>
                <a:gd name="T1" fmla="*/ 168 h 1301"/>
                <a:gd name="T2" fmla="*/ 342 w 386"/>
                <a:gd name="T3" fmla="*/ 82 h 1301"/>
                <a:gd name="T4" fmla="*/ 306 w 386"/>
                <a:gd name="T5" fmla="*/ 82 h 1301"/>
                <a:gd name="T6" fmla="*/ 306 w 386"/>
                <a:gd name="T7" fmla="*/ 0 h 1301"/>
                <a:gd name="T8" fmla="*/ 71 w 386"/>
                <a:gd name="T9" fmla="*/ 0 h 1301"/>
                <a:gd name="T10" fmla="*/ 71 w 386"/>
                <a:gd name="T11" fmla="*/ 82 h 1301"/>
                <a:gd name="T12" fmla="*/ 35 w 386"/>
                <a:gd name="T13" fmla="*/ 82 h 1301"/>
                <a:gd name="T14" fmla="*/ 35 w 386"/>
                <a:gd name="T15" fmla="*/ 168 h 1301"/>
                <a:gd name="T16" fmla="*/ 0 w 386"/>
                <a:gd name="T17" fmla="*/ 168 h 1301"/>
                <a:gd name="T18" fmla="*/ 0 w 386"/>
                <a:gd name="T19" fmla="*/ 1301 h 1301"/>
                <a:gd name="T20" fmla="*/ 386 w 386"/>
                <a:gd name="T21" fmla="*/ 1301 h 1301"/>
                <a:gd name="T22" fmla="*/ 386 w 386"/>
                <a:gd name="T23" fmla="*/ 168 h 1301"/>
                <a:gd name="T24" fmla="*/ 342 w 386"/>
                <a:gd name="T25" fmla="*/ 168 h 1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6" h="1301">
                  <a:moveTo>
                    <a:pt x="342" y="168"/>
                  </a:moveTo>
                  <a:lnTo>
                    <a:pt x="342" y="82"/>
                  </a:lnTo>
                  <a:lnTo>
                    <a:pt x="306" y="82"/>
                  </a:lnTo>
                  <a:lnTo>
                    <a:pt x="306" y="0"/>
                  </a:lnTo>
                  <a:lnTo>
                    <a:pt x="71" y="0"/>
                  </a:lnTo>
                  <a:lnTo>
                    <a:pt x="71" y="82"/>
                  </a:lnTo>
                  <a:lnTo>
                    <a:pt x="35" y="82"/>
                  </a:lnTo>
                  <a:lnTo>
                    <a:pt x="35" y="168"/>
                  </a:lnTo>
                  <a:lnTo>
                    <a:pt x="0" y="168"/>
                  </a:lnTo>
                  <a:lnTo>
                    <a:pt x="0" y="1301"/>
                  </a:lnTo>
                  <a:lnTo>
                    <a:pt x="386" y="1301"/>
                  </a:lnTo>
                  <a:lnTo>
                    <a:pt x="386" y="168"/>
                  </a:lnTo>
                  <a:lnTo>
                    <a:pt x="342" y="168"/>
                  </a:lnTo>
                  <a:close/>
                </a:path>
              </a:pathLst>
            </a:custGeom>
            <a:solidFill>
              <a:schemeClr val="bg1">
                <a:lumMod val="85000"/>
              </a:schemeClr>
            </a:solidFill>
            <a:ln>
              <a:noFill/>
            </a:ln>
          </p:spPr>
          <p:txBody>
            <a:bodyPr/>
            <a:lstStyle/>
            <a:p>
              <a:pPr eaLnBrk="1" fontAlgn="auto" hangingPunct="1">
                <a:spcBef>
                  <a:spcPts val="0"/>
                </a:spcBef>
                <a:spcAft>
                  <a:spcPts val="0"/>
                </a:spcAft>
                <a:defRPr/>
              </a:pPr>
              <a:endParaRPr lang="en-US">
                <a:latin typeface="+mn-lt"/>
              </a:endParaRPr>
            </a:p>
          </p:txBody>
        </p:sp>
        <p:sp>
          <p:nvSpPr>
            <p:cNvPr id="302" name="Rectangle 88">
              <a:extLst>
                <a:ext uri="{FF2B5EF4-FFF2-40B4-BE49-F238E27FC236}">
                  <a16:creationId xmlns:a16="http://schemas.microsoft.com/office/drawing/2014/main" id="{8ED7B4F2-B758-655E-1AEC-2CF656FE1F2A}"/>
                </a:ext>
              </a:extLst>
            </p:cNvPr>
            <p:cNvSpPr>
              <a:spLocks noChangeArrowheads="1"/>
            </p:cNvSpPr>
            <p:nvPr/>
          </p:nvSpPr>
          <p:spPr bwMode="auto">
            <a:xfrm>
              <a:off x="482600"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303" name="Rectangle 89">
              <a:extLst>
                <a:ext uri="{FF2B5EF4-FFF2-40B4-BE49-F238E27FC236}">
                  <a16:creationId xmlns:a16="http://schemas.microsoft.com/office/drawing/2014/main" id="{9F2895BD-0267-F4B8-975E-B63E272CDA4C}"/>
                </a:ext>
              </a:extLst>
            </p:cNvPr>
            <p:cNvSpPr>
              <a:spLocks noChangeArrowheads="1"/>
            </p:cNvSpPr>
            <p:nvPr/>
          </p:nvSpPr>
          <p:spPr bwMode="auto">
            <a:xfrm>
              <a:off x="601663" y="3027363"/>
              <a:ext cx="74612"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304" name="Rectangle 90">
              <a:extLst>
                <a:ext uri="{FF2B5EF4-FFF2-40B4-BE49-F238E27FC236}">
                  <a16:creationId xmlns:a16="http://schemas.microsoft.com/office/drawing/2014/main" id="{BC1C05BE-BE9C-8A00-F33C-876BAB8BC521}"/>
                </a:ext>
              </a:extLst>
            </p:cNvPr>
            <p:cNvSpPr>
              <a:spLocks noChangeArrowheads="1"/>
            </p:cNvSpPr>
            <p:nvPr/>
          </p:nvSpPr>
          <p:spPr bwMode="auto">
            <a:xfrm>
              <a:off x="719138"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305" name="Rectangle 91">
              <a:extLst>
                <a:ext uri="{FF2B5EF4-FFF2-40B4-BE49-F238E27FC236}">
                  <a16:creationId xmlns:a16="http://schemas.microsoft.com/office/drawing/2014/main" id="{D9AE76DB-4919-B48B-A2B5-57A95811F5F4}"/>
                </a:ext>
              </a:extLst>
            </p:cNvPr>
            <p:cNvSpPr>
              <a:spLocks noChangeArrowheads="1"/>
            </p:cNvSpPr>
            <p:nvPr/>
          </p:nvSpPr>
          <p:spPr bwMode="auto">
            <a:xfrm>
              <a:off x="838200" y="3027363"/>
              <a:ext cx="74613"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306" name="Rectangle 92">
              <a:extLst>
                <a:ext uri="{FF2B5EF4-FFF2-40B4-BE49-F238E27FC236}">
                  <a16:creationId xmlns:a16="http://schemas.microsoft.com/office/drawing/2014/main" id="{4ACFF095-440B-CEC7-D727-45D48980B583}"/>
                </a:ext>
              </a:extLst>
            </p:cNvPr>
            <p:cNvSpPr>
              <a:spLocks noChangeArrowheads="1"/>
            </p:cNvSpPr>
            <p:nvPr/>
          </p:nvSpPr>
          <p:spPr bwMode="auto">
            <a:xfrm>
              <a:off x="482600"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307" name="Rectangle 93">
              <a:extLst>
                <a:ext uri="{FF2B5EF4-FFF2-40B4-BE49-F238E27FC236}">
                  <a16:creationId xmlns:a16="http://schemas.microsoft.com/office/drawing/2014/main" id="{3F679E2C-8F33-C2AB-B022-001803C13DAF}"/>
                </a:ext>
              </a:extLst>
            </p:cNvPr>
            <p:cNvSpPr>
              <a:spLocks noChangeArrowheads="1"/>
            </p:cNvSpPr>
            <p:nvPr/>
          </p:nvSpPr>
          <p:spPr bwMode="auto">
            <a:xfrm>
              <a:off x="601663" y="32575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308" name="Rectangle 94">
              <a:extLst>
                <a:ext uri="{FF2B5EF4-FFF2-40B4-BE49-F238E27FC236}">
                  <a16:creationId xmlns:a16="http://schemas.microsoft.com/office/drawing/2014/main" id="{866C9BBD-BFB5-FA48-99ED-9793FE57EBFA}"/>
                </a:ext>
              </a:extLst>
            </p:cNvPr>
            <p:cNvSpPr>
              <a:spLocks noChangeArrowheads="1"/>
            </p:cNvSpPr>
            <p:nvPr/>
          </p:nvSpPr>
          <p:spPr bwMode="auto">
            <a:xfrm>
              <a:off x="719138"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309" name="Rectangle 95">
              <a:extLst>
                <a:ext uri="{FF2B5EF4-FFF2-40B4-BE49-F238E27FC236}">
                  <a16:creationId xmlns:a16="http://schemas.microsoft.com/office/drawing/2014/main" id="{22F64236-AF6C-2E67-6038-39E9D5AF5164}"/>
                </a:ext>
              </a:extLst>
            </p:cNvPr>
            <p:cNvSpPr>
              <a:spLocks noChangeArrowheads="1"/>
            </p:cNvSpPr>
            <p:nvPr/>
          </p:nvSpPr>
          <p:spPr bwMode="auto">
            <a:xfrm>
              <a:off x="838200" y="32575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310" name="Rectangle 96">
              <a:extLst>
                <a:ext uri="{FF2B5EF4-FFF2-40B4-BE49-F238E27FC236}">
                  <a16:creationId xmlns:a16="http://schemas.microsoft.com/office/drawing/2014/main" id="{B5D669AB-DC29-49F1-2653-345D5B77EF08}"/>
                </a:ext>
              </a:extLst>
            </p:cNvPr>
            <p:cNvSpPr>
              <a:spLocks noChangeArrowheads="1"/>
            </p:cNvSpPr>
            <p:nvPr/>
          </p:nvSpPr>
          <p:spPr bwMode="auto">
            <a:xfrm>
              <a:off x="482600"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311" name="Rectangle 97">
              <a:extLst>
                <a:ext uri="{FF2B5EF4-FFF2-40B4-BE49-F238E27FC236}">
                  <a16:creationId xmlns:a16="http://schemas.microsoft.com/office/drawing/2014/main" id="{7F04E114-32F2-3CA6-75D1-CB6B9A55F507}"/>
                </a:ext>
              </a:extLst>
            </p:cNvPr>
            <p:cNvSpPr>
              <a:spLocks noChangeArrowheads="1"/>
            </p:cNvSpPr>
            <p:nvPr/>
          </p:nvSpPr>
          <p:spPr bwMode="auto">
            <a:xfrm>
              <a:off x="601663" y="34861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312" name="Rectangle 98">
              <a:extLst>
                <a:ext uri="{FF2B5EF4-FFF2-40B4-BE49-F238E27FC236}">
                  <a16:creationId xmlns:a16="http://schemas.microsoft.com/office/drawing/2014/main" id="{16469492-5721-4D34-370B-94A32ADE40A3}"/>
                </a:ext>
              </a:extLst>
            </p:cNvPr>
            <p:cNvSpPr>
              <a:spLocks noChangeArrowheads="1"/>
            </p:cNvSpPr>
            <p:nvPr/>
          </p:nvSpPr>
          <p:spPr bwMode="auto">
            <a:xfrm>
              <a:off x="719138"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313" name="Rectangle 99">
              <a:extLst>
                <a:ext uri="{FF2B5EF4-FFF2-40B4-BE49-F238E27FC236}">
                  <a16:creationId xmlns:a16="http://schemas.microsoft.com/office/drawing/2014/main" id="{9BC824D0-A1A7-1AD4-3504-01D9F9546E6C}"/>
                </a:ext>
              </a:extLst>
            </p:cNvPr>
            <p:cNvSpPr>
              <a:spLocks noChangeArrowheads="1"/>
            </p:cNvSpPr>
            <p:nvPr/>
          </p:nvSpPr>
          <p:spPr bwMode="auto">
            <a:xfrm>
              <a:off x="838200" y="34861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314" name="Rectangle 100">
              <a:extLst>
                <a:ext uri="{FF2B5EF4-FFF2-40B4-BE49-F238E27FC236}">
                  <a16:creationId xmlns:a16="http://schemas.microsoft.com/office/drawing/2014/main" id="{791D5B2D-AD13-A52A-9C0D-D69219E4FA1B}"/>
                </a:ext>
              </a:extLst>
            </p:cNvPr>
            <p:cNvSpPr>
              <a:spLocks noChangeArrowheads="1"/>
            </p:cNvSpPr>
            <p:nvPr/>
          </p:nvSpPr>
          <p:spPr bwMode="auto">
            <a:xfrm>
              <a:off x="482600"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315" name="Rectangle 101">
              <a:extLst>
                <a:ext uri="{FF2B5EF4-FFF2-40B4-BE49-F238E27FC236}">
                  <a16:creationId xmlns:a16="http://schemas.microsoft.com/office/drawing/2014/main" id="{72BA4B5E-0664-F706-F877-8AE4C0F4AEDB}"/>
                </a:ext>
              </a:extLst>
            </p:cNvPr>
            <p:cNvSpPr>
              <a:spLocks noChangeArrowheads="1"/>
            </p:cNvSpPr>
            <p:nvPr/>
          </p:nvSpPr>
          <p:spPr bwMode="auto">
            <a:xfrm>
              <a:off x="601663" y="3713163"/>
              <a:ext cx="74612"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316" name="Rectangle 102">
              <a:extLst>
                <a:ext uri="{FF2B5EF4-FFF2-40B4-BE49-F238E27FC236}">
                  <a16:creationId xmlns:a16="http://schemas.microsoft.com/office/drawing/2014/main" id="{2EB565C8-0DC7-C732-5A81-7E0CCF8305EF}"/>
                </a:ext>
              </a:extLst>
            </p:cNvPr>
            <p:cNvSpPr>
              <a:spLocks noChangeArrowheads="1"/>
            </p:cNvSpPr>
            <p:nvPr/>
          </p:nvSpPr>
          <p:spPr bwMode="auto">
            <a:xfrm>
              <a:off x="719138"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317" name="Rectangle 103">
              <a:extLst>
                <a:ext uri="{FF2B5EF4-FFF2-40B4-BE49-F238E27FC236}">
                  <a16:creationId xmlns:a16="http://schemas.microsoft.com/office/drawing/2014/main" id="{B5CBBBDB-26AC-E108-01E8-4000546E778D}"/>
                </a:ext>
              </a:extLst>
            </p:cNvPr>
            <p:cNvSpPr>
              <a:spLocks noChangeArrowheads="1"/>
            </p:cNvSpPr>
            <p:nvPr/>
          </p:nvSpPr>
          <p:spPr bwMode="auto">
            <a:xfrm>
              <a:off x="838200" y="3713163"/>
              <a:ext cx="74613"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grpSp>
      <p:grpSp>
        <p:nvGrpSpPr>
          <p:cNvPr id="318" name="Group 317">
            <a:extLst>
              <a:ext uri="{FF2B5EF4-FFF2-40B4-BE49-F238E27FC236}">
                <a16:creationId xmlns:a16="http://schemas.microsoft.com/office/drawing/2014/main" id="{64D7CCE2-BE39-4958-D93A-0A43A6745C38}"/>
              </a:ext>
            </a:extLst>
          </p:cNvPr>
          <p:cNvGrpSpPr>
            <a:grpSpLocks/>
          </p:cNvGrpSpPr>
          <p:nvPr/>
        </p:nvGrpSpPr>
        <p:grpSpPr bwMode="auto">
          <a:xfrm>
            <a:off x="8264924" y="2722404"/>
            <a:ext cx="423592" cy="580736"/>
            <a:chOff x="398463" y="2662238"/>
            <a:chExt cx="612775" cy="2065338"/>
          </a:xfrm>
          <a:solidFill>
            <a:schemeClr val="bg1"/>
          </a:solidFill>
        </p:grpSpPr>
        <p:sp>
          <p:nvSpPr>
            <p:cNvPr id="319" name="Freeform 87">
              <a:extLst>
                <a:ext uri="{FF2B5EF4-FFF2-40B4-BE49-F238E27FC236}">
                  <a16:creationId xmlns:a16="http://schemas.microsoft.com/office/drawing/2014/main" id="{1F068F9E-A8F9-8E18-CD03-9C370A7C3399}"/>
                </a:ext>
              </a:extLst>
            </p:cNvPr>
            <p:cNvSpPr>
              <a:spLocks/>
            </p:cNvSpPr>
            <p:nvPr/>
          </p:nvSpPr>
          <p:spPr bwMode="auto">
            <a:xfrm>
              <a:off x="398463" y="2662238"/>
              <a:ext cx="612775" cy="2065338"/>
            </a:xfrm>
            <a:custGeom>
              <a:avLst/>
              <a:gdLst>
                <a:gd name="T0" fmla="*/ 342 w 386"/>
                <a:gd name="T1" fmla="*/ 168 h 1301"/>
                <a:gd name="T2" fmla="*/ 342 w 386"/>
                <a:gd name="T3" fmla="*/ 82 h 1301"/>
                <a:gd name="T4" fmla="*/ 306 w 386"/>
                <a:gd name="T5" fmla="*/ 82 h 1301"/>
                <a:gd name="T6" fmla="*/ 306 w 386"/>
                <a:gd name="T7" fmla="*/ 0 h 1301"/>
                <a:gd name="T8" fmla="*/ 71 w 386"/>
                <a:gd name="T9" fmla="*/ 0 h 1301"/>
                <a:gd name="T10" fmla="*/ 71 w 386"/>
                <a:gd name="T11" fmla="*/ 82 h 1301"/>
                <a:gd name="T12" fmla="*/ 35 w 386"/>
                <a:gd name="T13" fmla="*/ 82 h 1301"/>
                <a:gd name="T14" fmla="*/ 35 w 386"/>
                <a:gd name="T15" fmla="*/ 168 h 1301"/>
                <a:gd name="T16" fmla="*/ 0 w 386"/>
                <a:gd name="T17" fmla="*/ 168 h 1301"/>
                <a:gd name="T18" fmla="*/ 0 w 386"/>
                <a:gd name="T19" fmla="*/ 1301 h 1301"/>
                <a:gd name="T20" fmla="*/ 386 w 386"/>
                <a:gd name="T21" fmla="*/ 1301 h 1301"/>
                <a:gd name="T22" fmla="*/ 386 w 386"/>
                <a:gd name="T23" fmla="*/ 168 h 1301"/>
                <a:gd name="T24" fmla="*/ 342 w 386"/>
                <a:gd name="T25" fmla="*/ 168 h 1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6" h="1301">
                  <a:moveTo>
                    <a:pt x="342" y="168"/>
                  </a:moveTo>
                  <a:lnTo>
                    <a:pt x="342" y="82"/>
                  </a:lnTo>
                  <a:lnTo>
                    <a:pt x="306" y="82"/>
                  </a:lnTo>
                  <a:lnTo>
                    <a:pt x="306" y="0"/>
                  </a:lnTo>
                  <a:lnTo>
                    <a:pt x="71" y="0"/>
                  </a:lnTo>
                  <a:lnTo>
                    <a:pt x="71" y="82"/>
                  </a:lnTo>
                  <a:lnTo>
                    <a:pt x="35" y="82"/>
                  </a:lnTo>
                  <a:lnTo>
                    <a:pt x="35" y="168"/>
                  </a:lnTo>
                  <a:lnTo>
                    <a:pt x="0" y="168"/>
                  </a:lnTo>
                  <a:lnTo>
                    <a:pt x="0" y="1301"/>
                  </a:lnTo>
                  <a:lnTo>
                    <a:pt x="386" y="1301"/>
                  </a:lnTo>
                  <a:lnTo>
                    <a:pt x="386" y="168"/>
                  </a:lnTo>
                  <a:lnTo>
                    <a:pt x="342" y="168"/>
                  </a:lnTo>
                  <a:close/>
                </a:path>
              </a:pathLst>
            </a:custGeom>
            <a:solidFill>
              <a:schemeClr val="bg1">
                <a:lumMod val="85000"/>
              </a:schemeClr>
            </a:solidFill>
            <a:ln>
              <a:noFill/>
            </a:ln>
          </p:spPr>
          <p:txBody>
            <a:bodyPr/>
            <a:lstStyle/>
            <a:p>
              <a:pPr eaLnBrk="1" fontAlgn="auto" hangingPunct="1">
                <a:spcBef>
                  <a:spcPts val="0"/>
                </a:spcBef>
                <a:spcAft>
                  <a:spcPts val="0"/>
                </a:spcAft>
                <a:defRPr/>
              </a:pPr>
              <a:endParaRPr lang="en-US">
                <a:latin typeface="+mn-lt"/>
              </a:endParaRPr>
            </a:p>
          </p:txBody>
        </p:sp>
        <p:sp>
          <p:nvSpPr>
            <p:cNvPr id="320" name="Rectangle 88">
              <a:extLst>
                <a:ext uri="{FF2B5EF4-FFF2-40B4-BE49-F238E27FC236}">
                  <a16:creationId xmlns:a16="http://schemas.microsoft.com/office/drawing/2014/main" id="{5545828D-325E-CFD4-9482-290D6E0683AF}"/>
                </a:ext>
              </a:extLst>
            </p:cNvPr>
            <p:cNvSpPr>
              <a:spLocks noChangeArrowheads="1"/>
            </p:cNvSpPr>
            <p:nvPr/>
          </p:nvSpPr>
          <p:spPr bwMode="auto">
            <a:xfrm>
              <a:off x="482600"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321" name="Rectangle 89">
              <a:extLst>
                <a:ext uri="{FF2B5EF4-FFF2-40B4-BE49-F238E27FC236}">
                  <a16:creationId xmlns:a16="http://schemas.microsoft.com/office/drawing/2014/main" id="{F22130DE-B2EC-3A4C-455D-8BD95318ED42}"/>
                </a:ext>
              </a:extLst>
            </p:cNvPr>
            <p:cNvSpPr>
              <a:spLocks noChangeArrowheads="1"/>
            </p:cNvSpPr>
            <p:nvPr/>
          </p:nvSpPr>
          <p:spPr bwMode="auto">
            <a:xfrm>
              <a:off x="601663" y="3027363"/>
              <a:ext cx="74612"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322" name="Rectangle 90">
              <a:extLst>
                <a:ext uri="{FF2B5EF4-FFF2-40B4-BE49-F238E27FC236}">
                  <a16:creationId xmlns:a16="http://schemas.microsoft.com/office/drawing/2014/main" id="{E33B5F4A-AECA-B57A-8509-42A725AEC936}"/>
                </a:ext>
              </a:extLst>
            </p:cNvPr>
            <p:cNvSpPr>
              <a:spLocks noChangeArrowheads="1"/>
            </p:cNvSpPr>
            <p:nvPr/>
          </p:nvSpPr>
          <p:spPr bwMode="auto">
            <a:xfrm>
              <a:off x="719138"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323" name="Rectangle 91">
              <a:extLst>
                <a:ext uri="{FF2B5EF4-FFF2-40B4-BE49-F238E27FC236}">
                  <a16:creationId xmlns:a16="http://schemas.microsoft.com/office/drawing/2014/main" id="{977FE2A8-CC62-BF14-AC49-912F536AF633}"/>
                </a:ext>
              </a:extLst>
            </p:cNvPr>
            <p:cNvSpPr>
              <a:spLocks noChangeArrowheads="1"/>
            </p:cNvSpPr>
            <p:nvPr/>
          </p:nvSpPr>
          <p:spPr bwMode="auto">
            <a:xfrm>
              <a:off x="838200" y="3027363"/>
              <a:ext cx="74613"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324" name="Rectangle 92">
              <a:extLst>
                <a:ext uri="{FF2B5EF4-FFF2-40B4-BE49-F238E27FC236}">
                  <a16:creationId xmlns:a16="http://schemas.microsoft.com/office/drawing/2014/main" id="{B1AB13A6-2081-2A5B-E709-1854E98B6570}"/>
                </a:ext>
              </a:extLst>
            </p:cNvPr>
            <p:cNvSpPr>
              <a:spLocks noChangeArrowheads="1"/>
            </p:cNvSpPr>
            <p:nvPr/>
          </p:nvSpPr>
          <p:spPr bwMode="auto">
            <a:xfrm>
              <a:off x="482600"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325" name="Rectangle 93">
              <a:extLst>
                <a:ext uri="{FF2B5EF4-FFF2-40B4-BE49-F238E27FC236}">
                  <a16:creationId xmlns:a16="http://schemas.microsoft.com/office/drawing/2014/main" id="{780D3C5D-C44C-513C-7DF6-060D80A8F567}"/>
                </a:ext>
              </a:extLst>
            </p:cNvPr>
            <p:cNvSpPr>
              <a:spLocks noChangeArrowheads="1"/>
            </p:cNvSpPr>
            <p:nvPr/>
          </p:nvSpPr>
          <p:spPr bwMode="auto">
            <a:xfrm>
              <a:off x="601663" y="32575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326" name="Rectangle 94">
              <a:extLst>
                <a:ext uri="{FF2B5EF4-FFF2-40B4-BE49-F238E27FC236}">
                  <a16:creationId xmlns:a16="http://schemas.microsoft.com/office/drawing/2014/main" id="{D0867CC3-960D-FADC-EEAE-65B4EEBFEE71}"/>
                </a:ext>
              </a:extLst>
            </p:cNvPr>
            <p:cNvSpPr>
              <a:spLocks noChangeArrowheads="1"/>
            </p:cNvSpPr>
            <p:nvPr/>
          </p:nvSpPr>
          <p:spPr bwMode="auto">
            <a:xfrm>
              <a:off x="719138"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327" name="Rectangle 95">
              <a:extLst>
                <a:ext uri="{FF2B5EF4-FFF2-40B4-BE49-F238E27FC236}">
                  <a16:creationId xmlns:a16="http://schemas.microsoft.com/office/drawing/2014/main" id="{5343E81B-9A7D-8606-7081-44F696CBA4D0}"/>
                </a:ext>
              </a:extLst>
            </p:cNvPr>
            <p:cNvSpPr>
              <a:spLocks noChangeArrowheads="1"/>
            </p:cNvSpPr>
            <p:nvPr/>
          </p:nvSpPr>
          <p:spPr bwMode="auto">
            <a:xfrm>
              <a:off x="838200" y="32575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328" name="Rectangle 96">
              <a:extLst>
                <a:ext uri="{FF2B5EF4-FFF2-40B4-BE49-F238E27FC236}">
                  <a16:creationId xmlns:a16="http://schemas.microsoft.com/office/drawing/2014/main" id="{94AD82CF-6306-51E2-7C9A-F8D28E116728}"/>
                </a:ext>
              </a:extLst>
            </p:cNvPr>
            <p:cNvSpPr>
              <a:spLocks noChangeArrowheads="1"/>
            </p:cNvSpPr>
            <p:nvPr/>
          </p:nvSpPr>
          <p:spPr bwMode="auto">
            <a:xfrm>
              <a:off x="482600"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329" name="Rectangle 97">
              <a:extLst>
                <a:ext uri="{FF2B5EF4-FFF2-40B4-BE49-F238E27FC236}">
                  <a16:creationId xmlns:a16="http://schemas.microsoft.com/office/drawing/2014/main" id="{0D1FA00A-489D-FC6F-E1FE-A7E9FE9BC15C}"/>
                </a:ext>
              </a:extLst>
            </p:cNvPr>
            <p:cNvSpPr>
              <a:spLocks noChangeArrowheads="1"/>
            </p:cNvSpPr>
            <p:nvPr/>
          </p:nvSpPr>
          <p:spPr bwMode="auto">
            <a:xfrm>
              <a:off x="601663" y="34861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330" name="Rectangle 98">
              <a:extLst>
                <a:ext uri="{FF2B5EF4-FFF2-40B4-BE49-F238E27FC236}">
                  <a16:creationId xmlns:a16="http://schemas.microsoft.com/office/drawing/2014/main" id="{F04C623D-7D3B-8789-2027-5FDB3CC73395}"/>
                </a:ext>
              </a:extLst>
            </p:cNvPr>
            <p:cNvSpPr>
              <a:spLocks noChangeArrowheads="1"/>
            </p:cNvSpPr>
            <p:nvPr/>
          </p:nvSpPr>
          <p:spPr bwMode="auto">
            <a:xfrm>
              <a:off x="719138"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331" name="Rectangle 99">
              <a:extLst>
                <a:ext uri="{FF2B5EF4-FFF2-40B4-BE49-F238E27FC236}">
                  <a16:creationId xmlns:a16="http://schemas.microsoft.com/office/drawing/2014/main" id="{BE26A21A-81FF-38AE-CF59-BACC6A85B0D9}"/>
                </a:ext>
              </a:extLst>
            </p:cNvPr>
            <p:cNvSpPr>
              <a:spLocks noChangeArrowheads="1"/>
            </p:cNvSpPr>
            <p:nvPr/>
          </p:nvSpPr>
          <p:spPr bwMode="auto">
            <a:xfrm>
              <a:off x="838200" y="34861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332" name="Rectangle 100">
              <a:extLst>
                <a:ext uri="{FF2B5EF4-FFF2-40B4-BE49-F238E27FC236}">
                  <a16:creationId xmlns:a16="http://schemas.microsoft.com/office/drawing/2014/main" id="{7A465EF1-E8FE-E3CD-3C0A-617C8B679A7C}"/>
                </a:ext>
              </a:extLst>
            </p:cNvPr>
            <p:cNvSpPr>
              <a:spLocks noChangeArrowheads="1"/>
            </p:cNvSpPr>
            <p:nvPr/>
          </p:nvSpPr>
          <p:spPr bwMode="auto">
            <a:xfrm>
              <a:off x="482600"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333" name="Rectangle 101">
              <a:extLst>
                <a:ext uri="{FF2B5EF4-FFF2-40B4-BE49-F238E27FC236}">
                  <a16:creationId xmlns:a16="http://schemas.microsoft.com/office/drawing/2014/main" id="{463E7559-76A3-F243-9DF0-3F811C187A5A}"/>
                </a:ext>
              </a:extLst>
            </p:cNvPr>
            <p:cNvSpPr>
              <a:spLocks noChangeArrowheads="1"/>
            </p:cNvSpPr>
            <p:nvPr/>
          </p:nvSpPr>
          <p:spPr bwMode="auto">
            <a:xfrm>
              <a:off x="601663" y="3713163"/>
              <a:ext cx="74612"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334" name="Rectangle 102">
              <a:extLst>
                <a:ext uri="{FF2B5EF4-FFF2-40B4-BE49-F238E27FC236}">
                  <a16:creationId xmlns:a16="http://schemas.microsoft.com/office/drawing/2014/main" id="{00E3A72A-D6DC-DAE2-AFE5-C9ED0346DF50}"/>
                </a:ext>
              </a:extLst>
            </p:cNvPr>
            <p:cNvSpPr>
              <a:spLocks noChangeArrowheads="1"/>
            </p:cNvSpPr>
            <p:nvPr/>
          </p:nvSpPr>
          <p:spPr bwMode="auto">
            <a:xfrm>
              <a:off x="719138"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335" name="Rectangle 103">
              <a:extLst>
                <a:ext uri="{FF2B5EF4-FFF2-40B4-BE49-F238E27FC236}">
                  <a16:creationId xmlns:a16="http://schemas.microsoft.com/office/drawing/2014/main" id="{B27ABDDC-C5D1-D21A-ADB2-45B7C4425667}"/>
                </a:ext>
              </a:extLst>
            </p:cNvPr>
            <p:cNvSpPr>
              <a:spLocks noChangeArrowheads="1"/>
            </p:cNvSpPr>
            <p:nvPr/>
          </p:nvSpPr>
          <p:spPr bwMode="auto">
            <a:xfrm>
              <a:off x="838200" y="3713163"/>
              <a:ext cx="74613"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grpSp>
      <p:grpSp>
        <p:nvGrpSpPr>
          <p:cNvPr id="336" name="Group 335">
            <a:extLst>
              <a:ext uri="{FF2B5EF4-FFF2-40B4-BE49-F238E27FC236}">
                <a16:creationId xmlns:a16="http://schemas.microsoft.com/office/drawing/2014/main" id="{FBB00896-3323-A824-0E54-385E395B74F9}"/>
              </a:ext>
            </a:extLst>
          </p:cNvPr>
          <p:cNvGrpSpPr>
            <a:grpSpLocks/>
          </p:cNvGrpSpPr>
          <p:nvPr/>
        </p:nvGrpSpPr>
        <p:grpSpPr bwMode="auto">
          <a:xfrm>
            <a:off x="8778940" y="2720921"/>
            <a:ext cx="423592" cy="582218"/>
            <a:chOff x="398463" y="2662238"/>
            <a:chExt cx="612775" cy="2065338"/>
          </a:xfrm>
          <a:solidFill>
            <a:schemeClr val="bg1"/>
          </a:solidFill>
        </p:grpSpPr>
        <p:sp>
          <p:nvSpPr>
            <p:cNvPr id="337" name="Freeform 87">
              <a:extLst>
                <a:ext uri="{FF2B5EF4-FFF2-40B4-BE49-F238E27FC236}">
                  <a16:creationId xmlns:a16="http://schemas.microsoft.com/office/drawing/2014/main" id="{0D99BEBE-8CC1-01DE-BD2D-753BBC8442F4}"/>
                </a:ext>
              </a:extLst>
            </p:cNvPr>
            <p:cNvSpPr>
              <a:spLocks/>
            </p:cNvSpPr>
            <p:nvPr/>
          </p:nvSpPr>
          <p:spPr bwMode="auto">
            <a:xfrm>
              <a:off x="398463" y="2662238"/>
              <a:ext cx="612775" cy="2065338"/>
            </a:xfrm>
            <a:custGeom>
              <a:avLst/>
              <a:gdLst>
                <a:gd name="T0" fmla="*/ 342 w 386"/>
                <a:gd name="T1" fmla="*/ 168 h 1301"/>
                <a:gd name="T2" fmla="*/ 342 w 386"/>
                <a:gd name="T3" fmla="*/ 82 h 1301"/>
                <a:gd name="T4" fmla="*/ 306 w 386"/>
                <a:gd name="T5" fmla="*/ 82 h 1301"/>
                <a:gd name="T6" fmla="*/ 306 w 386"/>
                <a:gd name="T7" fmla="*/ 0 h 1301"/>
                <a:gd name="T8" fmla="*/ 71 w 386"/>
                <a:gd name="T9" fmla="*/ 0 h 1301"/>
                <a:gd name="T10" fmla="*/ 71 w 386"/>
                <a:gd name="T11" fmla="*/ 82 h 1301"/>
                <a:gd name="T12" fmla="*/ 35 w 386"/>
                <a:gd name="T13" fmla="*/ 82 h 1301"/>
                <a:gd name="T14" fmla="*/ 35 w 386"/>
                <a:gd name="T15" fmla="*/ 168 h 1301"/>
                <a:gd name="T16" fmla="*/ 0 w 386"/>
                <a:gd name="T17" fmla="*/ 168 h 1301"/>
                <a:gd name="T18" fmla="*/ 0 w 386"/>
                <a:gd name="T19" fmla="*/ 1301 h 1301"/>
                <a:gd name="T20" fmla="*/ 386 w 386"/>
                <a:gd name="T21" fmla="*/ 1301 h 1301"/>
                <a:gd name="T22" fmla="*/ 386 w 386"/>
                <a:gd name="T23" fmla="*/ 168 h 1301"/>
                <a:gd name="T24" fmla="*/ 342 w 386"/>
                <a:gd name="T25" fmla="*/ 168 h 1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6" h="1301">
                  <a:moveTo>
                    <a:pt x="342" y="168"/>
                  </a:moveTo>
                  <a:lnTo>
                    <a:pt x="342" y="82"/>
                  </a:lnTo>
                  <a:lnTo>
                    <a:pt x="306" y="82"/>
                  </a:lnTo>
                  <a:lnTo>
                    <a:pt x="306" y="0"/>
                  </a:lnTo>
                  <a:lnTo>
                    <a:pt x="71" y="0"/>
                  </a:lnTo>
                  <a:lnTo>
                    <a:pt x="71" y="82"/>
                  </a:lnTo>
                  <a:lnTo>
                    <a:pt x="35" y="82"/>
                  </a:lnTo>
                  <a:lnTo>
                    <a:pt x="35" y="168"/>
                  </a:lnTo>
                  <a:lnTo>
                    <a:pt x="0" y="168"/>
                  </a:lnTo>
                  <a:lnTo>
                    <a:pt x="0" y="1301"/>
                  </a:lnTo>
                  <a:lnTo>
                    <a:pt x="386" y="1301"/>
                  </a:lnTo>
                  <a:lnTo>
                    <a:pt x="386" y="168"/>
                  </a:lnTo>
                  <a:lnTo>
                    <a:pt x="342" y="168"/>
                  </a:lnTo>
                  <a:close/>
                </a:path>
              </a:pathLst>
            </a:custGeom>
            <a:solidFill>
              <a:schemeClr val="bg1">
                <a:lumMod val="85000"/>
              </a:schemeClr>
            </a:solidFill>
            <a:ln>
              <a:noFill/>
            </a:ln>
          </p:spPr>
          <p:txBody>
            <a:bodyPr/>
            <a:lstStyle/>
            <a:p>
              <a:pPr eaLnBrk="1" fontAlgn="auto" hangingPunct="1">
                <a:spcBef>
                  <a:spcPts val="0"/>
                </a:spcBef>
                <a:spcAft>
                  <a:spcPts val="0"/>
                </a:spcAft>
                <a:defRPr/>
              </a:pPr>
              <a:endParaRPr lang="en-US">
                <a:latin typeface="+mn-lt"/>
              </a:endParaRPr>
            </a:p>
          </p:txBody>
        </p:sp>
        <p:sp>
          <p:nvSpPr>
            <p:cNvPr id="338" name="Rectangle 88">
              <a:extLst>
                <a:ext uri="{FF2B5EF4-FFF2-40B4-BE49-F238E27FC236}">
                  <a16:creationId xmlns:a16="http://schemas.microsoft.com/office/drawing/2014/main" id="{10E86B88-C72C-D4D5-0702-7863AF53FC85}"/>
                </a:ext>
              </a:extLst>
            </p:cNvPr>
            <p:cNvSpPr>
              <a:spLocks noChangeArrowheads="1"/>
            </p:cNvSpPr>
            <p:nvPr/>
          </p:nvSpPr>
          <p:spPr bwMode="auto">
            <a:xfrm>
              <a:off x="482600"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339" name="Rectangle 89">
              <a:extLst>
                <a:ext uri="{FF2B5EF4-FFF2-40B4-BE49-F238E27FC236}">
                  <a16:creationId xmlns:a16="http://schemas.microsoft.com/office/drawing/2014/main" id="{19FDB60D-FEB8-372C-4E16-C12C514444C3}"/>
                </a:ext>
              </a:extLst>
            </p:cNvPr>
            <p:cNvSpPr>
              <a:spLocks noChangeArrowheads="1"/>
            </p:cNvSpPr>
            <p:nvPr/>
          </p:nvSpPr>
          <p:spPr bwMode="auto">
            <a:xfrm>
              <a:off x="601663" y="3027363"/>
              <a:ext cx="74612"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340" name="Rectangle 90">
              <a:extLst>
                <a:ext uri="{FF2B5EF4-FFF2-40B4-BE49-F238E27FC236}">
                  <a16:creationId xmlns:a16="http://schemas.microsoft.com/office/drawing/2014/main" id="{D983B5B9-F6A8-C198-E1DA-44CE50B129C1}"/>
                </a:ext>
              </a:extLst>
            </p:cNvPr>
            <p:cNvSpPr>
              <a:spLocks noChangeArrowheads="1"/>
            </p:cNvSpPr>
            <p:nvPr/>
          </p:nvSpPr>
          <p:spPr bwMode="auto">
            <a:xfrm>
              <a:off x="719138"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341" name="Rectangle 91">
              <a:extLst>
                <a:ext uri="{FF2B5EF4-FFF2-40B4-BE49-F238E27FC236}">
                  <a16:creationId xmlns:a16="http://schemas.microsoft.com/office/drawing/2014/main" id="{21F3F491-399A-C4DA-BA0B-81A4FA85CFBF}"/>
                </a:ext>
              </a:extLst>
            </p:cNvPr>
            <p:cNvSpPr>
              <a:spLocks noChangeArrowheads="1"/>
            </p:cNvSpPr>
            <p:nvPr/>
          </p:nvSpPr>
          <p:spPr bwMode="auto">
            <a:xfrm>
              <a:off x="838200" y="3027363"/>
              <a:ext cx="74613"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342" name="Rectangle 92">
              <a:extLst>
                <a:ext uri="{FF2B5EF4-FFF2-40B4-BE49-F238E27FC236}">
                  <a16:creationId xmlns:a16="http://schemas.microsoft.com/office/drawing/2014/main" id="{E2B7B90B-2E19-7C58-6C53-81AC447D6200}"/>
                </a:ext>
              </a:extLst>
            </p:cNvPr>
            <p:cNvSpPr>
              <a:spLocks noChangeArrowheads="1"/>
            </p:cNvSpPr>
            <p:nvPr/>
          </p:nvSpPr>
          <p:spPr bwMode="auto">
            <a:xfrm>
              <a:off x="482600"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343" name="Rectangle 93">
              <a:extLst>
                <a:ext uri="{FF2B5EF4-FFF2-40B4-BE49-F238E27FC236}">
                  <a16:creationId xmlns:a16="http://schemas.microsoft.com/office/drawing/2014/main" id="{9C24462F-8AEE-8677-BFA1-739FE2727812}"/>
                </a:ext>
              </a:extLst>
            </p:cNvPr>
            <p:cNvSpPr>
              <a:spLocks noChangeArrowheads="1"/>
            </p:cNvSpPr>
            <p:nvPr/>
          </p:nvSpPr>
          <p:spPr bwMode="auto">
            <a:xfrm>
              <a:off x="601663" y="32575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344" name="Rectangle 94">
              <a:extLst>
                <a:ext uri="{FF2B5EF4-FFF2-40B4-BE49-F238E27FC236}">
                  <a16:creationId xmlns:a16="http://schemas.microsoft.com/office/drawing/2014/main" id="{382D1E1E-5FAF-A233-124E-27C298A37B34}"/>
                </a:ext>
              </a:extLst>
            </p:cNvPr>
            <p:cNvSpPr>
              <a:spLocks noChangeArrowheads="1"/>
            </p:cNvSpPr>
            <p:nvPr/>
          </p:nvSpPr>
          <p:spPr bwMode="auto">
            <a:xfrm>
              <a:off x="719138"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345" name="Rectangle 95">
              <a:extLst>
                <a:ext uri="{FF2B5EF4-FFF2-40B4-BE49-F238E27FC236}">
                  <a16:creationId xmlns:a16="http://schemas.microsoft.com/office/drawing/2014/main" id="{4B0911FF-063F-A89A-A6BE-617527B1C60A}"/>
                </a:ext>
              </a:extLst>
            </p:cNvPr>
            <p:cNvSpPr>
              <a:spLocks noChangeArrowheads="1"/>
            </p:cNvSpPr>
            <p:nvPr/>
          </p:nvSpPr>
          <p:spPr bwMode="auto">
            <a:xfrm>
              <a:off x="838200" y="32575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346" name="Rectangle 96">
              <a:extLst>
                <a:ext uri="{FF2B5EF4-FFF2-40B4-BE49-F238E27FC236}">
                  <a16:creationId xmlns:a16="http://schemas.microsoft.com/office/drawing/2014/main" id="{0F89C6E4-2531-F139-1BED-2F2BAFF86EED}"/>
                </a:ext>
              </a:extLst>
            </p:cNvPr>
            <p:cNvSpPr>
              <a:spLocks noChangeArrowheads="1"/>
            </p:cNvSpPr>
            <p:nvPr/>
          </p:nvSpPr>
          <p:spPr bwMode="auto">
            <a:xfrm>
              <a:off x="482600"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347" name="Rectangle 97">
              <a:extLst>
                <a:ext uri="{FF2B5EF4-FFF2-40B4-BE49-F238E27FC236}">
                  <a16:creationId xmlns:a16="http://schemas.microsoft.com/office/drawing/2014/main" id="{908C4B9E-FB9C-9B43-1663-C040DEFB2274}"/>
                </a:ext>
              </a:extLst>
            </p:cNvPr>
            <p:cNvSpPr>
              <a:spLocks noChangeArrowheads="1"/>
            </p:cNvSpPr>
            <p:nvPr/>
          </p:nvSpPr>
          <p:spPr bwMode="auto">
            <a:xfrm>
              <a:off x="601663" y="34861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348" name="Rectangle 98">
              <a:extLst>
                <a:ext uri="{FF2B5EF4-FFF2-40B4-BE49-F238E27FC236}">
                  <a16:creationId xmlns:a16="http://schemas.microsoft.com/office/drawing/2014/main" id="{189CB114-BF84-CFC8-536B-983C99707BA4}"/>
                </a:ext>
              </a:extLst>
            </p:cNvPr>
            <p:cNvSpPr>
              <a:spLocks noChangeArrowheads="1"/>
            </p:cNvSpPr>
            <p:nvPr/>
          </p:nvSpPr>
          <p:spPr bwMode="auto">
            <a:xfrm>
              <a:off x="719138"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349" name="Rectangle 99">
              <a:extLst>
                <a:ext uri="{FF2B5EF4-FFF2-40B4-BE49-F238E27FC236}">
                  <a16:creationId xmlns:a16="http://schemas.microsoft.com/office/drawing/2014/main" id="{C57D710B-9045-D19B-D098-306F295804E5}"/>
                </a:ext>
              </a:extLst>
            </p:cNvPr>
            <p:cNvSpPr>
              <a:spLocks noChangeArrowheads="1"/>
            </p:cNvSpPr>
            <p:nvPr/>
          </p:nvSpPr>
          <p:spPr bwMode="auto">
            <a:xfrm>
              <a:off x="838200" y="34861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350" name="Rectangle 100">
              <a:extLst>
                <a:ext uri="{FF2B5EF4-FFF2-40B4-BE49-F238E27FC236}">
                  <a16:creationId xmlns:a16="http://schemas.microsoft.com/office/drawing/2014/main" id="{C6581512-33FA-39EF-B25C-7EB48747EA3D}"/>
                </a:ext>
              </a:extLst>
            </p:cNvPr>
            <p:cNvSpPr>
              <a:spLocks noChangeArrowheads="1"/>
            </p:cNvSpPr>
            <p:nvPr/>
          </p:nvSpPr>
          <p:spPr bwMode="auto">
            <a:xfrm>
              <a:off x="482600"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351" name="Rectangle 101">
              <a:extLst>
                <a:ext uri="{FF2B5EF4-FFF2-40B4-BE49-F238E27FC236}">
                  <a16:creationId xmlns:a16="http://schemas.microsoft.com/office/drawing/2014/main" id="{598EBAAA-8A0F-1EBF-8612-63029C78F064}"/>
                </a:ext>
              </a:extLst>
            </p:cNvPr>
            <p:cNvSpPr>
              <a:spLocks noChangeArrowheads="1"/>
            </p:cNvSpPr>
            <p:nvPr/>
          </p:nvSpPr>
          <p:spPr bwMode="auto">
            <a:xfrm>
              <a:off x="601663" y="3713163"/>
              <a:ext cx="74612"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352" name="Rectangle 102">
              <a:extLst>
                <a:ext uri="{FF2B5EF4-FFF2-40B4-BE49-F238E27FC236}">
                  <a16:creationId xmlns:a16="http://schemas.microsoft.com/office/drawing/2014/main" id="{D56968E9-DE2B-AD10-6E5E-C5B8F0566E07}"/>
                </a:ext>
              </a:extLst>
            </p:cNvPr>
            <p:cNvSpPr>
              <a:spLocks noChangeArrowheads="1"/>
            </p:cNvSpPr>
            <p:nvPr/>
          </p:nvSpPr>
          <p:spPr bwMode="auto">
            <a:xfrm>
              <a:off x="719138"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353" name="Rectangle 103">
              <a:extLst>
                <a:ext uri="{FF2B5EF4-FFF2-40B4-BE49-F238E27FC236}">
                  <a16:creationId xmlns:a16="http://schemas.microsoft.com/office/drawing/2014/main" id="{9817E8C5-F332-12E6-E005-A330DB1E9FC2}"/>
                </a:ext>
              </a:extLst>
            </p:cNvPr>
            <p:cNvSpPr>
              <a:spLocks noChangeArrowheads="1"/>
            </p:cNvSpPr>
            <p:nvPr/>
          </p:nvSpPr>
          <p:spPr bwMode="auto">
            <a:xfrm>
              <a:off x="838200" y="3713163"/>
              <a:ext cx="74613"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grpSp>
      <p:pic>
        <p:nvPicPr>
          <p:cNvPr id="354" name="Graphic 353" descr="Feather with solid fill">
            <a:extLst>
              <a:ext uri="{FF2B5EF4-FFF2-40B4-BE49-F238E27FC236}">
                <a16:creationId xmlns:a16="http://schemas.microsoft.com/office/drawing/2014/main" id="{3D6EF4CD-1738-3A75-47D3-A89E7FAC4D3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677184" y="4343919"/>
            <a:ext cx="609391" cy="609391"/>
          </a:xfrm>
          <a:prstGeom prst="rect">
            <a:avLst/>
          </a:prstGeom>
        </p:spPr>
      </p:pic>
      <p:pic>
        <p:nvPicPr>
          <p:cNvPr id="355" name="Graphic 354" descr="Infinity with solid fill">
            <a:extLst>
              <a:ext uri="{FF2B5EF4-FFF2-40B4-BE49-F238E27FC236}">
                <a16:creationId xmlns:a16="http://schemas.microsoft.com/office/drawing/2014/main" id="{3199F542-1483-F694-3C62-752B7D5041F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663346" y="4941074"/>
            <a:ext cx="531366" cy="576083"/>
          </a:xfrm>
          <a:prstGeom prst="rect">
            <a:avLst/>
          </a:prstGeom>
        </p:spPr>
      </p:pic>
      <p:pic>
        <p:nvPicPr>
          <p:cNvPr id="356" name="Graphic 355" descr="Stacked Rocks with solid fill">
            <a:extLst>
              <a:ext uri="{FF2B5EF4-FFF2-40B4-BE49-F238E27FC236}">
                <a16:creationId xmlns:a16="http://schemas.microsoft.com/office/drawing/2014/main" id="{F92383BA-5CA1-82F0-2B61-272A6F0C476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588117" y="5514393"/>
            <a:ext cx="658399" cy="658399"/>
          </a:xfrm>
          <a:prstGeom prst="rect">
            <a:avLst/>
          </a:prstGeom>
        </p:spPr>
      </p:pic>
      <p:pic>
        <p:nvPicPr>
          <p:cNvPr id="357" name="Graphic 356" descr="Feather with solid fill">
            <a:extLst>
              <a:ext uri="{FF2B5EF4-FFF2-40B4-BE49-F238E27FC236}">
                <a16:creationId xmlns:a16="http://schemas.microsoft.com/office/drawing/2014/main" id="{F8539B2E-9137-044E-CB5C-BFEA7B1D482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148259" y="4343918"/>
            <a:ext cx="609391" cy="609391"/>
          </a:xfrm>
          <a:prstGeom prst="rect">
            <a:avLst/>
          </a:prstGeom>
        </p:spPr>
      </p:pic>
      <p:pic>
        <p:nvPicPr>
          <p:cNvPr id="358" name="Graphic 357" descr="Feather with solid fill">
            <a:extLst>
              <a:ext uri="{FF2B5EF4-FFF2-40B4-BE49-F238E27FC236}">
                <a16:creationId xmlns:a16="http://schemas.microsoft.com/office/drawing/2014/main" id="{64E62347-CD09-CAED-CA25-6EEE23504E1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24785" y="4343917"/>
            <a:ext cx="609391" cy="609391"/>
          </a:xfrm>
          <a:prstGeom prst="rect">
            <a:avLst/>
          </a:prstGeom>
        </p:spPr>
      </p:pic>
      <p:pic>
        <p:nvPicPr>
          <p:cNvPr id="359" name="Graphic 358" descr="Feather with solid fill">
            <a:extLst>
              <a:ext uri="{FF2B5EF4-FFF2-40B4-BE49-F238E27FC236}">
                <a16:creationId xmlns:a16="http://schemas.microsoft.com/office/drawing/2014/main" id="{96C366D5-B014-C57E-3283-5A7163FE1F8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133139" y="4343916"/>
            <a:ext cx="609391" cy="609391"/>
          </a:xfrm>
          <a:prstGeom prst="rect">
            <a:avLst/>
          </a:prstGeom>
        </p:spPr>
      </p:pic>
      <p:pic>
        <p:nvPicPr>
          <p:cNvPr id="360" name="Graphic 359" descr="Feather with solid fill">
            <a:extLst>
              <a:ext uri="{FF2B5EF4-FFF2-40B4-BE49-F238E27FC236}">
                <a16:creationId xmlns:a16="http://schemas.microsoft.com/office/drawing/2014/main" id="{EC752C02-B163-849B-8018-BB689C95991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607310" y="4348884"/>
            <a:ext cx="609391" cy="609391"/>
          </a:xfrm>
          <a:prstGeom prst="rect">
            <a:avLst/>
          </a:prstGeom>
        </p:spPr>
      </p:pic>
      <p:pic>
        <p:nvPicPr>
          <p:cNvPr id="361" name="Graphic 360" descr="Infinity with solid fill">
            <a:extLst>
              <a:ext uri="{FF2B5EF4-FFF2-40B4-BE49-F238E27FC236}">
                <a16:creationId xmlns:a16="http://schemas.microsoft.com/office/drawing/2014/main" id="{653D3E21-D74B-9602-517B-F76D66CE6C6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167734" y="4947190"/>
            <a:ext cx="531366" cy="576083"/>
          </a:xfrm>
          <a:prstGeom prst="rect">
            <a:avLst/>
          </a:prstGeom>
        </p:spPr>
      </p:pic>
      <p:pic>
        <p:nvPicPr>
          <p:cNvPr id="362" name="Graphic 361" descr="Infinity with solid fill">
            <a:extLst>
              <a:ext uri="{FF2B5EF4-FFF2-40B4-BE49-F238E27FC236}">
                <a16:creationId xmlns:a16="http://schemas.microsoft.com/office/drawing/2014/main" id="{068BD0C8-0C75-7F97-A536-3FA2958E5957}"/>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689793" y="4941074"/>
            <a:ext cx="531366" cy="576083"/>
          </a:xfrm>
          <a:prstGeom prst="rect">
            <a:avLst/>
          </a:prstGeom>
        </p:spPr>
      </p:pic>
      <p:pic>
        <p:nvPicPr>
          <p:cNvPr id="363" name="Graphic 362" descr="Infinity with solid fill">
            <a:extLst>
              <a:ext uri="{FF2B5EF4-FFF2-40B4-BE49-F238E27FC236}">
                <a16:creationId xmlns:a16="http://schemas.microsoft.com/office/drawing/2014/main" id="{A5A39892-5F14-FFB2-7D99-C12DDE14EC4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208286" y="4941074"/>
            <a:ext cx="531366" cy="576083"/>
          </a:xfrm>
          <a:prstGeom prst="rect">
            <a:avLst/>
          </a:prstGeom>
        </p:spPr>
      </p:pic>
      <p:pic>
        <p:nvPicPr>
          <p:cNvPr id="364" name="Graphic 363" descr="Infinity with solid fill">
            <a:extLst>
              <a:ext uri="{FF2B5EF4-FFF2-40B4-BE49-F238E27FC236}">
                <a16:creationId xmlns:a16="http://schemas.microsoft.com/office/drawing/2014/main" id="{9F343344-8684-73B2-83D6-BFAE8D024513}"/>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8710287" y="4935365"/>
            <a:ext cx="531366" cy="576083"/>
          </a:xfrm>
          <a:prstGeom prst="rect">
            <a:avLst/>
          </a:prstGeom>
        </p:spPr>
      </p:pic>
      <p:pic>
        <p:nvPicPr>
          <p:cNvPr id="365" name="Graphic 364" descr="Stacked Rocks with solid fill">
            <a:extLst>
              <a:ext uri="{FF2B5EF4-FFF2-40B4-BE49-F238E27FC236}">
                <a16:creationId xmlns:a16="http://schemas.microsoft.com/office/drawing/2014/main" id="{41DF7E93-2B14-7FDA-8D43-951E096A6961}"/>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7099743" y="5511448"/>
            <a:ext cx="658399" cy="658399"/>
          </a:xfrm>
          <a:prstGeom prst="rect">
            <a:avLst/>
          </a:prstGeom>
        </p:spPr>
      </p:pic>
      <p:pic>
        <p:nvPicPr>
          <p:cNvPr id="366" name="Graphic 365" descr="Stacked Rocks with solid fill">
            <a:extLst>
              <a:ext uri="{FF2B5EF4-FFF2-40B4-BE49-F238E27FC236}">
                <a16:creationId xmlns:a16="http://schemas.microsoft.com/office/drawing/2014/main" id="{0E96C211-AC27-7DB2-8D37-B0D5F110914E}"/>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7626276" y="5498364"/>
            <a:ext cx="658399" cy="658399"/>
          </a:xfrm>
          <a:prstGeom prst="rect">
            <a:avLst/>
          </a:prstGeom>
        </p:spPr>
      </p:pic>
      <p:pic>
        <p:nvPicPr>
          <p:cNvPr id="367" name="Graphic 366" descr="Stacked Rocks with solid fill">
            <a:extLst>
              <a:ext uri="{FF2B5EF4-FFF2-40B4-BE49-F238E27FC236}">
                <a16:creationId xmlns:a16="http://schemas.microsoft.com/office/drawing/2014/main" id="{5EE3F6A6-70E0-E8F7-DA29-B49D4F173CA8}"/>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8154897" y="5498364"/>
            <a:ext cx="658399" cy="658399"/>
          </a:xfrm>
          <a:prstGeom prst="rect">
            <a:avLst/>
          </a:prstGeom>
        </p:spPr>
      </p:pic>
      <p:pic>
        <p:nvPicPr>
          <p:cNvPr id="368" name="Graphic 367" descr="Stacked Rocks with solid fill">
            <a:extLst>
              <a:ext uri="{FF2B5EF4-FFF2-40B4-BE49-F238E27FC236}">
                <a16:creationId xmlns:a16="http://schemas.microsoft.com/office/drawing/2014/main" id="{18D89CAC-3758-9D81-5A49-F670E2035F2D}"/>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8674839" y="5498364"/>
            <a:ext cx="658399" cy="658399"/>
          </a:xfrm>
          <a:prstGeom prst="rect">
            <a:avLst/>
          </a:prstGeom>
        </p:spPr>
      </p:pic>
      <p:pic>
        <p:nvPicPr>
          <p:cNvPr id="2" name="Picture 1">
            <a:extLst>
              <a:ext uri="{FF2B5EF4-FFF2-40B4-BE49-F238E27FC236}">
                <a16:creationId xmlns:a16="http://schemas.microsoft.com/office/drawing/2014/main" id="{7BD05232-F8F7-DFCC-EF7B-5E2C8895347C}"/>
              </a:ext>
            </a:extLst>
          </p:cNvPr>
          <p:cNvPicPr>
            <a:picLocks noChangeAspect="1"/>
          </p:cNvPicPr>
          <p:nvPr/>
        </p:nvPicPr>
        <p:blipFill rotWithShape="1">
          <a:blip r:embed="rId22"/>
          <a:srcRect r="42276"/>
          <a:stretch/>
        </p:blipFill>
        <p:spPr>
          <a:xfrm>
            <a:off x="7785545" y="1984988"/>
            <a:ext cx="242816" cy="518205"/>
          </a:xfrm>
          <a:prstGeom prst="rect">
            <a:avLst/>
          </a:prstGeom>
        </p:spPr>
      </p:pic>
      <p:pic>
        <p:nvPicPr>
          <p:cNvPr id="5" name="Picture 4">
            <a:extLst>
              <a:ext uri="{FF2B5EF4-FFF2-40B4-BE49-F238E27FC236}">
                <a16:creationId xmlns:a16="http://schemas.microsoft.com/office/drawing/2014/main" id="{6B2A02D5-DF7D-7AD3-5BBE-352D6C500912}"/>
              </a:ext>
            </a:extLst>
          </p:cNvPr>
          <p:cNvPicPr>
            <a:picLocks noChangeAspect="1"/>
          </p:cNvPicPr>
          <p:nvPr/>
        </p:nvPicPr>
        <p:blipFill rotWithShape="1">
          <a:blip r:embed="rId23"/>
          <a:srcRect r="40241"/>
          <a:stretch/>
        </p:blipFill>
        <p:spPr>
          <a:xfrm>
            <a:off x="7235133" y="2736359"/>
            <a:ext cx="255025" cy="573074"/>
          </a:xfrm>
          <a:prstGeom prst="rect">
            <a:avLst/>
          </a:prstGeom>
        </p:spPr>
      </p:pic>
      <p:pic>
        <p:nvPicPr>
          <p:cNvPr id="6" name="Picture 5">
            <a:extLst>
              <a:ext uri="{FF2B5EF4-FFF2-40B4-BE49-F238E27FC236}">
                <a16:creationId xmlns:a16="http://schemas.microsoft.com/office/drawing/2014/main" id="{923992E8-F2B7-2C49-1646-B58EE227011F}"/>
              </a:ext>
            </a:extLst>
          </p:cNvPr>
          <p:cNvPicPr>
            <a:picLocks noChangeAspect="1"/>
          </p:cNvPicPr>
          <p:nvPr/>
        </p:nvPicPr>
        <p:blipFill rotWithShape="1">
          <a:blip r:embed="rId24"/>
          <a:srcRect r="45089" b="973"/>
          <a:stretch/>
        </p:blipFill>
        <p:spPr>
          <a:xfrm>
            <a:off x="7723811" y="3690354"/>
            <a:ext cx="271159" cy="422603"/>
          </a:xfrm>
          <a:prstGeom prst="rect">
            <a:avLst/>
          </a:prstGeom>
        </p:spPr>
      </p:pic>
      <p:pic>
        <p:nvPicPr>
          <p:cNvPr id="7" name="Graphic 6" descr="Feather with solid fill">
            <a:extLst>
              <a:ext uri="{FF2B5EF4-FFF2-40B4-BE49-F238E27FC236}">
                <a16:creationId xmlns:a16="http://schemas.microsoft.com/office/drawing/2014/main" id="{074AB964-FD8C-E5E1-AA05-8B50D58A1EE9}"/>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 r="66313"/>
          <a:stretch/>
        </p:blipFill>
        <p:spPr>
          <a:xfrm>
            <a:off x="7620360" y="4343916"/>
            <a:ext cx="205281" cy="609391"/>
          </a:xfrm>
          <a:prstGeom prst="rect">
            <a:avLst/>
          </a:prstGeom>
        </p:spPr>
      </p:pic>
      <p:pic>
        <p:nvPicPr>
          <p:cNvPr id="8" name="Graphic 7" descr="Infinity with solid fill">
            <a:extLst>
              <a:ext uri="{FF2B5EF4-FFF2-40B4-BE49-F238E27FC236}">
                <a16:creationId xmlns:a16="http://schemas.microsoft.com/office/drawing/2014/main" id="{22F7ECA8-16F4-6788-5C66-66ACDDD2D5B8}"/>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64853"/>
          <a:stretch/>
        </p:blipFill>
        <p:spPr>
          <a:xfrm>
            <a:off x="7687481" y="4947190"/>
            <a:ext cx="186760" cy="576083"/>
          </a:xfrm>
          <a:prstGeom prst="rect">
            <a:avLst/>
          </a:prstGeom>
        </p:spPr>
      </p:pic>
      <p:pic>
        <p:nvPicPr>
          <p:cNvPr id="71" name="Graphic 70" descr="Stacked Rocks with solid fill">
            <a:extLst>
              <a:ext uri="{FF2B5EF4-FFF2-40B4-BE49-F238E27FC236}">
                <a16:creationId xmlns:a16="http://schemas.microsoft.com/office/drawing/2014/main" id="{A85F72AB-93E3-BF58-23BD-971E1CB35537}"/>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1" r="29480"/>
          <a:stretch/>
        </p:blipFill>
        <p:spPr>
          <a:xfrm>
            <a:off x="7096644" y="5508657"/>
            <a:ext cx="464296" cy="658399"/>
          </a:xfrm>
          <a:prstGeom prst="rect">
            <a:avLst/>
          </a:prstGeom>
        </p:spPr>
      </p:pic>
      <p:pic>
        <p:nvPicPr>
          <p:cNvPr id="72" name="Picture 71">
            <a:extLst>
              <a:ext uri="{FF2B5EF4-FFF2-40B4-BE49-F238E27FC236}">
                <a16:creationId xmlns:a16="http://schemas.microsoft.com/office/drawing/2014/main" id="{0AC072BE-132D-D15B-8429-071AD59E19F8}"/>
              </a:ext>
            </a:extLst>
          </p:cNvPr>
          <p:cNvPicPr>
            <a:picLocks noChangeAspect="1"/>
          </p:cNvPicPr>
          <p:nvPr/>
        </p:nvPicPr>
        <p:blipFill rotWithShape="1">
          <a:blip r:embed="rId22"/>
          <a:srcRect r="61052"/>
          <a:stretch/>
        </p:blipFill>
        <p:spPr>
          <a:xfrm>
            <a:off x="7780088" y="1214614"/>
            <a:ext cx="163831" cy="518205"/>
          </a:xfrm>
          <a:prstGeom prst="rect">
            <a:avLst/>
          </a:prstGeom>
        </p:spPr>
      </p:pic>
    </p:spTree>
    <p:extLst>
      <p:ext uri="{BB962C8B-B14F-4D97-AF65-F5344CB8AC3E}">
        <p14:creationId xmlns:p14="http://schemas.microsoft.com/office/powerpoint/2010/main" val="2550506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500"/>
                                  </p:stCondLst>
                                  <p:childTnLst>
                                    <p:set>
                                      <p:cBhvr>
                                        <p:cTn id="6" dur="1" fill="hold">
                                          <p:stCondLst>
                                            <p:cond delay="0"/>
                                          </p:stCondLst>
                                        </p:cTn>
                                        <p:tgtEl>
                                          <p:spTgt spid="259"/>
                                        </p:tgtEl>
                                        <p:attrNameLst>
                                          <p:attrName>style.visibility</p:attrName>
                                        </p:attrNameLst>
                                      </p:cBhvr>
                                      <p:to>
                                        <p:strVal val="visible"/>
                                      </p:to>
                                    </p:set>
                                    <p:animEffect transition="in" filter="wipe(down)">
                                      <p:cBhvr>
                                        <p:cTn id="7" dur="500"/>
                                        <p:tgtEl>
                                          <p:spTgt spid="259"/>
                                        </p:tgtEl>
                                      </p:cBhvr>
                                    </p:animEffect>
                                  </p:childTnLst>
                                </p:cTn>
                              </p:par>
                              <p:par>
                                <p:cTn id="8" presetID="22" presetClass="entr" presetSubtype="4" fill="hold" nodeType="withEffect">
                                  <p:stCondLst>
                                    <p:cond delay="500"/>
                                  </p:stCondLst>
                                  <p:childTnLst>
                                    <p:set>
                                      <p:cBhvr>
                                        <p:cTn id="9" dur="1" fill="hold">
                                          <p:stCondLst>
                                            <p:cond delay="0"/>
                                          </p:stCondLst>
                                        </p:cTn>
                                        <p:tgtEl>
                                          <p:spTgt spid="282"/>
                                        </p:tgtEl>
                                        <p:attrNameLst>
                                          <p:attrName>style.visibility</p:attrName>
                                        </p:attrNameLst>
                                      </p:cBhvr>
                                      <p:to>
                                        <p:strVal val="visible"/>
                                      </p:to>
                                    </p:set>
                                    <p:animEffect transition="in" filter="wipe(down)">
                                      <p:cBhvr>
                                        <p:cTn id="10" dur="500"/>
                                        <p:tgtEl>
                                          <p:spTgt spid="282"/>
                                        </p:tgtEl>
                                      </p:cBhvr>
                                    </p:animEffect>
                                  </p:childTnLst>
                                </p:cTn>
                              </p:par>
                              <p:par>
                                <p:cTn id="11" presetID="22" presetClass="entr" presetSubtype="4" fill="hold" nodeType="withEffect">
                                  <p:stCondLst>
                                    <p:cond delay="500"/>
                                  </p:stCondLst>
                                  <p:childTnLst>
                                    <p:set>
                                      <p:cBhvr>
                                        <p:cTn id="12" dur="1" fill="hold">
                                          <p:stCondLst>
                                            <p:cond delay="0"/>
                                          </p:stCondLst>
                                        </p:cTn>
                                        <p:tgtEl>
                                          <p:spTgt spid="300"/>
                                        </p:tgtEl>
                                        <p:attrNameLst>
                                          <p:attrName>style.visibility</p:attrName>
                                        </p:attrNameLst>
                                      </p:cBhvr>
                                      <p:to>
                                        <p:strVal val="visible"/>
                                      </p:to>
                                    </p:set>
                                    <p:animEffect transition="in" filter="wipe(down)">
                                      <p:cBhvr>
                                        <p:cTn id="13" dur="500"/>
                                        <p:tgtEl>
                                          <p:spTgt spid="300"/>
                                        </p:tgtEl>
                                      </p:cBhvr>
                                    </p:animEffect>
                                  </p:childTnLst>
                                </p:cTn>
                              </p:par>
                              <p:par>
                                <p:cTn id="14" presetID="22" presetClass="entr" presetSubtype="4" fill="hold" nodeType="withEffect">
                                  <p:stCondLst>
                                    <p:cond delay="500"/>
                                  </p:stCondLst>
                                  <p:childTnLst>
                                    <p:set>
                                      <p:cBhvr>
                                        <p:cTn id="15" dur="1" fill="hold">
                                          <p:stCondLst>
                                            <p:cond delay="0"/>
                                          </p:stCondLst>
                                        </p:cTn>
                                        <p:tgtEl>
                                          <p:spTgt spid="318"/>
                                        </p:tgtEl>
                                        <p:attrNameLst>
                                          <p:attrName>style.visibility</p:attrName>
                                        </p:attrNameLst>
                                      </p:cBhvr>
                                      <p:to>
                                        <p:strVal val="visible"/>
                                      </p:to>
                                    </p:set>
                                    <p:animEffect transition="in" filter="wipe(down)">
                                      <p:cBhvr>
                                        <p:cTn id="16" dur="500"/>
                                        <p:tgtEl>
                                          <p:spTgt spid="318"/>
                                        </p:tgtEl>
                                      </p:cBhvr>
                                    </p:animEffect>
                                  </p:childTnLst>
                                </p:cTn>
                              </p:par>
                              <p:par>
                                <p:cTn id="17" presetID="22" presetClass="entr" presetSubtype="4" fill="hold" nodeType="withEffect">
                                  <p:stCondLst>
                                    <p:cond delay="500"/>
                                  </p:stCondLst>
                                  <p:childTnLst>
                                    <p:set>
                                      <p:cBhvr>
                                        <p:cTn id="18" dur="1" fill="hold">
                                          <p:stCondLst>
                                            <p:cond delay="0"/>
                                          </p:stCondLst>
                                        </p:cTn>
                                        <p:tgtEl>
                                          <p:spTgt spid="336"/>
                                        </p:tgtEl>
                                        <p:attrNameLst>
                                          <p:attrName>style.visibility</p:attrName>
                                        </p:attrNameLst>
                                      </p:cBhvr>
                                      <p:to>
                                        <p:strVal val="visible"/>
                                      </p:to>
                                    </p:set>
                                    <p:animEffect transition="in" filter="wipe(down)">
                                      <p:cBhvr>
                                        <p:cTn id="19" dur="500"/>
                                        <p:tgtEl>
                                          <p:spTgt spid="3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outdoor, tree, water, river  Description automatically generated">
            <a:extLst>
              <a:ext uri="{FF2B5EF4-FFF2-40B4-BE49-F238E27FC236}">
                <a16:creationId xmlns:a16="http://schemas.microsoft.com/office/drawing/2014/main" id="{89DEF0F8-5496-F830-5511-E98A9A42CD7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0978"/>
          <a:stretch/>
        </p:blipFill>
        <p:spPr>
          <a:xfrm>
            <a:off x="-44616" y="1"/>
            <a:ext cx="4092740" cy="6857999"/>
          </a:xfrm>
          <a:prstGeom prst="rect">
            <a:avLst/>
          </a:prstGeom>
        </p:spPr>
      </p:pic>
      <p:sp>
        <p:nvSpPr>
          <p:cNvPr id="12" name="Rectangle 11" descr="Summary">
            <a:extLst>
              <a:ext uri="{FF2B5EF4-FFF2-40B4-BE49-F238E27FC236}">
                <a16:creationId xmlns:a16="http://schemas.microsoft.com/office/drawing/2014/main" id="{353DD483-39EF-4955-99CE-E8B7267DB58A}"/>
              </a:ext>
            </a:extLst>
          </p:cNvPr>
          <p:cNvSpPr/>
          <p:nvPr/>
        </p:nvSpPr>
        <p:spPr>
          <a:xfrm>
            <a:off x="10877550" y="0"/>
            <a:ext cx="1314450" cy="6857999"/>
          </a:xfrm>
          <a:prstGeom prst="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3" name="Title 12">
            <a:extLst>
              <a:ext uri="{FF2B5EF4-FFF2-40B4-BE49-F238E27FC236}">
                <a16:creationId xmlns:a16="http://schemas.microsoft.com/office/drawing/2014/main" id="{DB5E1F1C-674A-41FB-A74F-BAF4130DDCC7}"/>
              </a:ext>
            </a:extLst>
          </p:cNvPr>
          <p:cNvSpPr>
            <a:spLocks noGrp="1"/>
          </p:cNvSpPr>
          <p:nvPr>
            <p:ph type="title" idx="4294967295"/>
          </p:nvPr>
        </p:nvSpPr>
        <p:spPr>
          <a:xfrm rot="5400000">
            <a:off x="8105775" y="3075059"/>
            <a:ext cx="6857998"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 sz="4000" b="1" i="0" u="none">
                <a:solidFill>
                  <a:srgbClr val="FFFFFF"/>
                </a:solidFill>
              </a:rPr>
              <a:t>À propos de la recherche</a:t>
            </a:r>
          </a:p>
        </p:txBody>
      </p:sp>
      <p:sp>
        <p:nvSpPr>
          <p:cNvPr id="5" name="TextBox 4">
            <a:extLst>
              <a:ext uri="{FF2B5EF4-FFF2-40B4-BE49-F238E27FC236}">
                <a16:creationId xmlns:a16="http://schemas.microsoft.com/office/drawing/2014/main" id="{EC576A67-BAC0-4058-836A-83AA34E25775}"/>
              </a:ext>
            </a:extLst>
          </p:cNvPr>
          <p:cNvSpPr txBox="1"/>
          <p:nvPr/>
        </p:nvSpPr>
        <p:spPr>
          <a:xfrm>
            <a:off x="4322807" y="270459"/>
            <a:ext cx="5976780" cy="6024791"/>
          </a:xfrm>
          <a:prstGeom prst="rect">
            <a:avLst/>
          </a:prstGeom>
          <a:noFill/>
        </p:spPr>
        <p:txBody>
          <a:bodyPr wrap="square" rtlCol="0">
            <a:spAutoFit/>
          </a:bodyPr>
          <a:lstStyle/>
          <a:p>
            <a:pPr marL="0" marR="0">
              <a:lnSpc>
                <a:spcPct val="107000"/>
              </a:lnSpc>
              <a:spcBef>
                <a:spcPts val="0"/>
              </a:spcBef>
              <a:spcAft>
                <a:spcPts val="800"/>
              </a:spcAft>
            </a:pPr>
            <a:r>
              <a:rPr lang="fr" sz="1400" b="0" i="0">
                <a:solidFill>
                  <a:srgbClr val="000000"/>
                </a:solidFill>
              </a:rPr>
              <a:t>Sur la base de son engagement envers l'engagement des Autochtones dans le cadre du </a:t>
            </a:r>
            <a:r>
              <a:rPr lang="fr" sz="1400" b="0" i="0">
                <a:solidFill>
                  <a:srgbClr val="000000"/>
                </a:solidFill>
                <a:hlinkClick r:id="rId3"/>
              </a:rPr>
              <a:t>Programme de protection du poisson et de son habitat </a:t>
            </a:r>
            <a:r>
              <a:rPr lang="fr" sz="1400" b="0" i="0">
                <a:solidFill>
                  <a:srgbClr val="000000"/>
                </a:solidFill>
              </a:rPr>
              <a:t>(FFHPP), l'AFAC a invité les femmes, les filles et les personnes de diverses identités de genre autochtones à contribuer à</a:t>
            </a:r>
            <a:r>
              <a:rPr lang="fr" sz="1400" b="1" i="0">
                <a:solidFill>
                  <a:srgbClr val="000000"/>
                </a:solidFill>
              </a:rPr>
              <a:t> l'enquête sur les priorités de restauration de l'habitat du poisson</a:t>
            </a:r>
            <a:r>
              <a:rPr lang="fr" sz="1400" b="0" i="0">
                <a:solidFill>
                  <a:srgbClr val="000000"/>
                </a:solidFill>
              </a:rPr>
              <a:t> .</a:t>
            </a:r>
          </a:p>
          <a:p>
            <a:pPr marL="0" marR="0">
              <a:lnSpc>
                <a:spcPct val="107000"/>
              </a:lnSpc>
              <a:spcBef>
                <a:spcPts val="0"/>
              </a:spcBef>
              <a:spcAft>
                <a:spcPts val="800"/>
              </a:spcAft>
            </a:pPr>
            <a:r>
              <a:rPr lang="fr" sz="1400" b="0" i="0">
                <a:solidFill>
                  <a:srgbClr val="000000"/>
                </a:solidFill>
              </a:rPr>
              <a:t>Dans le cadre de l'enquête, l'AFAC a sollicité les points de vue des femmes, des filles et des personnes de diverses identités de genre autochtones pour identifier les objectifs et les opportunités liés à la restauration de l'habitat du poisson. </a:t>
            </a:r>
          </a:p>
          <a:p>
            <a:pPr marL="0" marR="0">
              <a:lnSpc>
                <a:spcPct val="107000"/>
              </a:lnSpc>
              <a:spcBef>
                <a:spcPts val="0"/>
              </a:spcBef>
              <a:spcAft>
                <a:spcPts val="800"/>
              </a:spcAft>
            </a:pPr>
            <a:r>
              <a:rPr lang="fr" sz="1400" b="0" i="0">
                <a:solidFill>
                  <a:srgbClr val="000000"/>
                </a:solidFill>
              </a:rPr>
              <a:t>L'enquête porte sur le travail de Pêches et Océans Canada (MPO) dans l'élaboration d'un cadre pour identifier les priorités de restauration de l'habitat du poisson. Les contributions à l'enquête seront utilisées pour proposer des améliorations au cadre.</a:t>
            </a:r>
          </a:p>
          <a:p>
            <a:pPr marL="0" marR="0">
              <a:lnSpc>
                <a:spcPct val="107000"/>
              </a:lnSpc>
              <a:spcBef>
                <a:spcPts val="0"/>
              </a:spcBef>
              <a:spcAft>
                <a:spcPts val="800"/>
              </a:spcAft>
            </a:pPr>
            <a:r>
              <a:rPr lang="fr" sz="1400" b="0" i="0">
                <a:solidFill>
                  <a:srgbClr val="000000"/>
                </a:solidFill>
              </a:rPr>
              <a:t>L'enquête comportait quatre thèmes :</a:t>
            </a:r>
          </a:p>
          <a:p>
            <a:pPr marL="800100" lvl="1" indent="-342900">
              <a:lnSpc>
                <a:spcPct val="107000"/>
              </a:lnSpc>
              <a:buFont typeface="+mj-lt"/>
              <a:buAutoNum type="alphaUcPeriod"/>
            </a:pPr>
            <a:r>
              <a:rPr lang="fr" sz="1400" b="0" i="0">
                <a:solidFill>
                  <a:srgbClr val="000000"/>
                </a:solidFill>
              </a:rPr>
              <a:t>Préserver les valeurs que les femmes, les filles et les personnes de diverses identités de genre autochtones tirent du poisson et de son habitat</a:t>
            </a:r>
          </a:p>
          <a:p>
            <a:pPr marL="800100" lvl="1" indent="-342900">
              <a:lnSpc>
                <a:spcPct val="107000"/>
              </a:lnSpc>
              <a:buFont typeface="+mj-lt"/>
              <a:buAutoNum type="alphaUcPeriod"/>
            </a:pPr>
            <a:r>
              <a:rPr lang="fr" sz="1400" b="0" i="0">
                <a:solidFill>
                  <a:srgbClr val="000000"/>
                </a:solidFill>
              </a:rPr>
              <a:t>Identifier les impacts climatiques et non climatiques sur les valeurs que les femmes, les filles et les personnes de diverses identités de genre autochtones tirent des poissons et de leurs habitats</a:t>
            </a:r>
          </a:p>
          <a:p>
            <a:pPr marL="800100" lvl="1" indent="-342900">
              <a:lnSpc>
                <a:spcPct val="107000"/>
              </a:lnSpc>
              <a:buFont typeface="+mj-lt"/>
              <a:buAutoNum type="alphaUcPeriod"/>
            </a:pPr>
            <a:r>
              <a:rPr lang="fr" sz="1400" b="0" i="0">
                <a:solidFill>
                  <a:srgbClr val="000000"/>
                </a:solidFill>
              </a:rPr>
              <a:t>Priorités de restauration de l'habitat du poisson et changement d'utilisation des terres à l'échelle du paysage</a:t>
            </a:r>
          </a:p>
          <a:p>
            <a:pPr marL="800100" lvl="1" indent="-342900">
              <a:lnSpc>
                <a:spcPct val="107000"/>
              </a:lnSpc>
              <a:spcAft>
                <a:spcPts val="800"/>
              </a:spcAft>
              <a:buFont typeface="+mj-lt"/>
              <a:buAutoNum type="alphaUcPeriod"/>
            </a:pPr>
            <a:r>
              <a:rPr lang="fr" sz="1400" b="0" i="0">
                <a:solidFill>
                  <a:srgbClr val="000000"/>
                </a:solidFill>
              </a:rPr>
              <a:t>Priorités de restauration de l'habitat du poisson et droits issus de traités autochtones</a:t>
            </a:r>
          </a:p>
        </p:txBody>
      </p:sp>
      <p:sp>
        <p:nvSpPr>
          <p:cNvPr id="7" name="Rectangle 6">
            <a:extLst>
              <a:ext uri="{FF2B5EF4-FFF2-40B4-BE49-F238E27FC236}">
                <a16:creationId xmlns:a16="http://schemas.microsoft.com/office/drawing/2014/main" id="{CDF2554B-EE7C-441F-952D-688DC08D05B7}"/>
              </a:ext>
              <a:ext uri="{C183D7F6-B498-43B3-948B-1728B52AA6E4}">
                <adec:decorative xmlns:adec="http://schemas.microsoft.com/office/drawing/2017/decorative" val="1"/>
              </a:ext>
            </a:extLst>
          </p:cNvPr>
          <p:cNvSpPr/>
          <p:nvPr/>
        </p:nvSpPr>
        <p:spPr>
          <a:xfrm>
            <a:off x="-44614" y="0"/>
            <a:ext cx="4092740" cy="6858000"/>
          </a:xfrm>
          <a:prstGeom prst="rect">
            <a:avLst/>
          </a:prstGeom>
          <a:solidFill>
            <a:schemeClr val="tx1">
              <a:lumMod val="85000"/>
              <a:lumOff val="1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 name="Picture 1" descr="Diagram  Description automatically generated">
            <a:extLst>
              <a:ext uri="{FF2B5EF4-FFF2-40B4-BE49-F238E27FC236}">
                <a16:creationId xmlns:a16="http://schemas.microsoft.com/office/drawing/2014/main" id="{5F84F1AE-1562-0809-02FA-5C4B2D5169A2}"/>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591203" y="6363346"/>
            <a:ext cx="947675" cy="369242"/>
          </a:xfrm>
          <a:prstGeom prst="rect">
            <a:avLst/>
          </a:prstGeom>
        </p:spPr>
      </p:pic>
      <p:pic>
        <p:nvPicPr>
          <p:cNvPr id="3" name="Picture 2">
            <a:extLst>
              <a:ext uri="{FF2B5EF4-FFF2-40B4-BE49-F238E27FC236}">
                <a16:creationId xmlns:a16="http://schemas.microsoft.com/office/drawing/2014/main" id="{3BE7FFF3-86F6-63E8-8B99-3973B46F91DD}"/>
              </a:ext>
            </a:extLst>
          </p:cNvPr>
          <p:cNvPicPr>
            <a:picLocks noChangeAspect="1"/>
          </p:cNvPicPr>
          <p:nvPr/>
        </p:nvPicPr>
        <p:blipFill rotWithShape="1">
          <a:blip r:embed="rId5">
            <a:clrChange>
              <a:clrFrom>
                <a:srgbClr val="FFFFFF"/>
              </a:clrFrom>
              <a:clrTo>
                <a:srgbClr val="FFFFFF">
                  <a:alpha val="0"/>
                </a:srgbClr>
              </a:clrTo>
            </a:clrChange>
          </a:blip>
          <a:srcRect l="67731" t="-1388"/>
          <a:stretch/>
        </p:blipFill>
        <p:spPr>
          <a:xfrm>
            <a:off x="9538878" y="6363346"/>
            <a:ext cx="1233687" cy="369242"/>
          </a:xfrm>
          <a:prstGeom prst="rect">
            <a:avLst/>
          </a:prstGeom>
        </p:spPr>
      </p:pic>
    </p:spTree>
    <p:extLst>
      <p:ext uri="{BB962C8B-B14F-4D97-AF65-F5344CB8AC3E}">
        <p14:creationId xmlns:p14="http://schemas.microsoft.com/office/powerpoint/2010/main" val="6526005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0240" y="263801"/>
            <a:ext cx="5789646" cy="1144929"/>
          </a:xfrm>
        </p:spPr>
        <p:txBody>
          <a:bodyPr/>
          <a:lstStyle/>
          <a:p>
            <a:r>
              <a:rPr lang="fr" sz="1900" b="1" i="0">
                <a:solidFill>
                  <a:srgbClr val="000000"/>
                </a:solidFill>
              </a:rPr>
              <a:t>Effets des changements climatiques ou des changements saisonniers des conditions météorologiques sur </a:t>
            </a:r>
            <a:r>
              <a:rPr lang="fr" sz="1900" b="1" i="0" u="sng">
                <a:solidFill>
                  <a:srgbClr val="000000"/>
                </a:solidFill>
              </a:rPr>
              <a:t>les avantages économiques ou commerciaux</a:t>
            </a:r>
            <a:r>
              <a:rPr lang="fr" sz="1900" b="1" i="0">
                <a:solidFill>
                  <a:srgbClr val="000000"/>
                </a:solidFill>
              </a:rPr>
              <a:t> tirés des habitats du poisson</a:t>
            </a:r>
          </a:p>
        </p:txBody>
      </p:sp>
      <p:sp>
        <p:nvSpPr>
          <p:cNvPr id="19" name="Content Placeholder 18">
            <a:extLst>
              <a:ext uri="{FF2B5EF4-FFF2-40B4-BE49-F238E27FC236}">
                <a16:creationId xmlns:a16="http://schemas.microsoft.com/office/drawing/2014/main" id="{76579AA1-1514-439B-A63B-66513E2C1A89}"/>
              </a:ext>
            </a:extLst>
          </p:cNvPr>
          <p:cNvSpPr>
            <a:spLocks noGrp="1"/>
          </p:cNvSpPr>
          <p:nvPr>
            <p:ph sz="quarter" idx="11"/>
          </p:nvPr>
        </p:nvSpPr>
        <p:spPr>
          <a:xfrm>
            <a:off x="7128588" y="261937"/>
            <a:ext cx="4758612" cy="961473"/>
          </a:xfrm>
        </p:spPr>
        <p:txBody>
          <a:bodyPr/>
          <a:lstStyle/>
          <a:p>
            <a:r>
              <a:rPr lang="fr" sz="1300" b="0" i="0">
                <a:solidFill>
                  <a:srgbClr val="000000"/>
                </a:solidFill>
              </a:rPr>
              <a:t>Au sein de votre communauté ou dans d'autres communautés, comment le changement climatique ou les changements saisonniers du temps ont-ils affecté les avantages économiques ou commerciaux que les femmes, les filles et les personnes de diverses identités de genre autochtones tirent des habitats du poisson ?</a:t>
            </a:r>
          </a:p>
        </p:txBody>
      </p:sp>
      <p:graphicFrame>
        <p:nvGraphicFramePr>
          <p:cNvPr id="13" name="Chart 1" descr="Chart showing XX% support, XX% somewhat support, XX% somewhat oppose and XX% oppose; XX% are unsure">
            <a:extLst>
              <a:ext uri="{FF2B5EF4-FFF2-40B4-BE49-F238E27FC236}">
                <a16:creationId xmlns:a16="http://schemas.microsoft.com/office/drawing/2014/main" id="{EFDE17F1-A2A7-44B3-B78F-8BF766F68737}"/>
              </a:ext>
            </a:extLst>
          </p:cNvPr>
          <p:cNvGraphicFramePr>
            <a:graphicFrameLocks/>
          </p:cNvGraphicFramePr>
          <p:nvPr>
            <p:extLst>
              <p:ext uri="{D42A27DB-BD31-4B8C-83A1-F6EECF244321}">
                <p14:modId xmlns:p14="http://schemas.microsoft.com/office/powerpoint/2010/main" val="255047356"/>
              </p:ext>
            </p:extLst>
          </p:nvPr>
        </p:nvGraphicFramePr>
        <p:xfrm>
          <a:off x="6372403" y="1328739"/>
          <a:ext cx="5310914" cy="4305852"/>
        </p:xfrm>
        <a:graphic>
          <a:graphicData uri="http://schemas.openxmlformats.org/drawingml/2006/chart">
            <c:chart xmlns:c="http://schemas.openxmlformats.org/drawingml/2006/chart" xmlns:r="http://schemas.openxmlformats.org/officeDocument/2006/relationships" r:id="rId2"/>
          </a:graphicData>
        </a:graphic>
      </p:graphicFrame>
      <p:sp>
        <p:nvSpPr>
          <p:cNvPr id="14" name="Rectangle 13">
            <a:extLst>
              <a:ext uri="{FF2B5EF4-FFF2-40B4-BE49-F238E27FC236}">
                <a16:creationId xmlns:a16="http://schemas.microsoft.com/office/drawing/2014/main" id="{6B55390C-4F5C-4646-BE0B-ADEAD5CBC683}"/>
              </a:ext>
            </a:extLst>
          </p:cNvPr>
          <p:cNvSpPr/>
          <p:nvPr/>
        </p:nvSpPr>
        <p:spPr>
          <a:xfrm>
            <a:off x="6372404" y="5782462"/>
            <a:ext cx="5990816" cy="246221"/>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 sz="1000" b="0" i="0">
                <a:solidFill>
                  <a:srgbClr val="000000"/>
                </a:solidFill>
              </a:rPr>
              <a:t>*Les graphiques peuvent ne pas correspondre à 100 en raison de l'arrondissement.</a:t>
            </a:r>
          </a:p>
        </p:txBody>
      </p:sp>
      <p:sp>
        <p:nvSpPr>
          <p:cNvPr id="7" name="Content Placeholder 12">
            <a:extLst>
              <a:ext uri="{FF2B5EF4-FFF2-40B4-BE49-F238E27FC236}">
                <a16:creationId xmlns:a16="http://schemas.microsoft.com/office/drawing/2014/main" id="{BEAD7AC1-8C7A-5233-2E66-D9E5F11BB850}"/>
              </a:ext>
            </a:extLst>
          </p:cNvPr>
          <p:cNvSpPr txBox="1">
            <a:spLocks/>
          </p:cNvSpPr>
          <p:nvPr/>
        </p:nvSpPr>
        <p:spPr>
          <a:xfrm>
            <a:off x="244475" y="6287900"/>
            <a:ext cx="9280133" cy="40658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lumMod val="65000"/>
                    <a:lumOff val="35000"/>
                  </a:schemeClr>
                </a:solidFill>
                <a:latin typeface="Calibri" panose="020F0502020204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65000"/>
                    <a:lumOff val="35000"/>
                  </a:schemeClr>
                </a:solidFill>
                <a:latin typeface="Calibri" panose="020F050202020403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400" kern="1200">
                <a:solidFill>
                  <a:schemeClr val="tx1">
                    <a:lumMod val="65000"/>
                    <a:lumOff val="35000"/>
                  </a:schemeClr>
                </a:solidFill>
                <a:latin typeface="Calibri" panose="020F050202020403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lumMod val="65000"/>
                    <a:lumOff val="35000"/>
                  </a:schemeClr>
                </a:solidFill>
                <a:latin typeface="Calibri" panose="020F050202020403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lumMod val="65000"/>
                    <a:lumOff val="35000"/>
                  </a:schemeClr>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fr" b="0" i="0">
                <a:solidFill>
                  <a:srgbClr val="000000"/>
                </a:solidFill>
              </a:rPr>
              <a:t>Source: Association des femmes autochtones du Canada (AFAC), sondage en ligne hébergé sur Simple Survey lancé au début de septembre 2022 et fermé le 30 septembre 2022, n = 246</a:t>
            </a:r>
          </a:p>
        </p:txBody>
      </p:sp>
      <p:sp>
        <p:nvSpPr>
          <p:cNvPr id="2" name="Freeform 2">
            <a:extLst>
              <a:ext uri="{FF2B5EF4-FFF2-40B4-BE49-F238E27FC236}">
                <a16:creationId xmlns:a16="http://schemas.microsoft.com/office/drawing/2014/main" id="{B6B0D671-5893-E2FF-3BD5-700A341BB294}"/>
              </a:ext>
            </a:extLst>
          </p:cNvPr>
          <p:cNvSpPr>
            <a:spLocks noChangeArrowheads="1"/>
          </p:cNvSpPr>
          <p:nvPr/>
        </p:nvSpPr>
        <p:spPr bwMode="auto">
          <a:xfrm>
            <a:off x="3728312" y="2999354"/>
            <a:ext cx="548552" cy="534119"/>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solidFill>
            <a:schemeClr val="bg1">
              <a:lumMod val="95000"/>
            </a:schemeClr>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latin typeface="Calibri Light"/>
            </a:endParaRPr>
          </a:p>
        </p:txBody>
      </p:sp>
      <p:grpSp>
        <p:nvGrpSpPr>
          <p:cNvPr id="8" name="Group 7">
            <a:extLst>
              <a:ext uri="{FF2B5EF4-FFF2-40B4-BE49-F238E27FC236}">
                <a16:creationId xmlns:a16="http://schemas.microsoft.com/office/drawing/2014/main" id="{17434763-57FB-CFDB-C670-E1C90A6041BB}"/>
              </a:ext>
            </a:extLst>
          </p:cNvPr>
          <p:cNvGrpSpPr/>
          <p:nvPr/>
        </p:nvGrpSpPr>
        <p:grpSpPr>
          <a:xfrm>
            <a:off x="3654863" y="2949516"/>
            <a:ext cx="668598" cy="650921"/>
            <a:chOff x="1119258" y="2257147"/>
            <a:chExt cx="1868076" cy="1868076"/>
          </a:xfrm>
          <a:solidFill>
            <a:srgbClr val="2F5597"/>
          </a:solidFill>
        </p:grpSpPr>
        <p:sp>
          <p:nvSpPr>
            <p:cNvPr id="9" name="Freeform 6">
              <a:extLst>
                <a:ext uri="{FF2B5EF4-FFF2-40B4-BE49-F238E27FC236}">
                  <a16:creationId xmlns:a16="http://schemas.microsoft.com/office/drawing/2014/main" id="{24980E3B-0749-E37F-CFBA-ED4237C31D5B}"/>
                </a:ext>
              </a:extLst>
            </p:cNvPr>
            <p:cNvSpPr>
              <a:spLocks/>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0" name="Freeform 7">
              <a:extLst>
                <a:ext uri="{FF2B5EF4-FFF2-40B4-BE49-F238E27FC236}">
                  <a16:creationId xmlns:a16="http://schemas.microsoft.com/office/drawing/2014/main" id="{6533625E-6F02-6DEA-7FE4-512A5CA17BEC}"/>
                </a:ext>
              </a:extLst>
            </p:cNvPr>
            <p:cNvSpPr>
              <a:spLocks/>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1" name="Freeform 8">
              <a:extLst>
                <a:ext uri="{FF2B5EF4-FFF2-40B4-BE49-F238E27FC236}">
                  <a16:creationId xmlns:a16="http://schemas.microsoft.com/office/drawing/2014/main" id="{2811407F-157D-3D4B-D360-8AAE4A807A37}"/>
                </a:ext>
              </a:extLst>
            </p:cNvPr>
            <p:cNvSpPr>
              <a:spLocks/>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2" name="Freeform 9">
              <a:extLst>
                <a:ext uri="{FF2B5EF4-FFF2-40B4-BE49-F238E27FC236}">
                  <a16:creationId xmlns:a16="http://schemas.microsoft.com/office/drawing/2014/main" id="{3227257B-1861-D12F-446D-CD347423A52A}"/>
                </a:ext>
              </a:extLst>
            </p:cNvPr>
            <p:cNvSpPr>
              <a:spLocks/>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5" name="Freeform 10">
              <a:extLst>
                <a:ext uri="{FF2B5EF4-FFF2-40B4-BE49-F238E27FC236}">
                  <a16:creationId xmlns:a16="http://schemas.microsoft.com/office/drawing/2014/main" id="{522CD664-663F-3A3F-F420-B19FB52549C6}"/>
                </a:ext>
              </a:extLst>
            </p:cNvPr>
            <p:cNvSpPr>
              <a:spLocks/>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6" name="Freeform 11">
              <a:extLst>
                <a:ext uri="{FF2B5EF4-FFF2-40B4-BE49-F238E27FC236}">
                  <a16:creationId xmlns:a16="http://schemas.microsoft.com/office/drawing/2014/main" id="{494C39CD-DCEE-1DBC-84D4-393CA6504068}"/>
                </a:ext>
              </a:extLst>
            </p:cNvPr>
            <p:cNvSpPr>
              <a:spLocks/>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7" name="Freeform 12">
              <a:extLst>
                <a:ext uri="{FF2B5EF4-FFF2-40B4-BE49-F238E27FC236}">
                  <a16:creationId xmlns:a16="http://schemas.microsoft.com/office/drawing/2014/main" id="{3E4384AF-9343-AD6E-4466-11EB9755F2A2}"/>
                </a:ext>
              </a:extLst>
            </p:cNvPr>
            <p:cNvSpPr>
              <a:spLocks/>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8" name="Freeform 13">
              <a:extLst>
                <a:ext uri="{FF2B5EF4-FFF2-40B4-BE49-F238E27FC236}">
                  <a16:creationId xmlns:a16="http://schemas.microsoft.com/office/drawing/2014/main" id="{4A622D6B-C108-413A-F869-F882C0EE5A43}"/>
                </a:ext>
              </a:extLst>
            </p:cNvPr>
            <p:cNvSpPr>
              <a:spLocks/>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0" name="Freeform 14">
              <a:extLst>
                <a:ext uri="{FF2B5EF4-FFF2-40B4-BE49-F238E27FC236}">
                  <a16:creationId xmlns:a16="http://schemas.microsoft.com/office/drawing/2014/main" id="{BF38E55E-4EF1-5E66-0883-118DFE6122A4}"/>
                </a:ext>
              </a:extLst>
            </p:cNvPr>
            <p:cNvSpPr>
              <a:spLocks/>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1" name="Freeform 15">
              <a:extLst>
                <a:ext uri="{FF2B5EF4-FFF2-40B4-BE49-F238E27FC236}">
                  <a16:creationId xmlns:a16="http://schemas.microsoft.com/office/drawing/2014/main" id="{D922351D-3679-0E92-53E0-180D76959967}"/>
                </a:ext>
              </a:extLst>
            </p:cNvPr>
            <p:cNvSpPr>
              <a:spLocks/>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2" name="Freeform 16">
              <a:extLst>
                <a:ext uri="{FF2B5EF4-FFF2-40B4-BE49-F238E27FC236}">
                  <a16:creationId xmlns:a16="http://schemas.microsoft.com/office/drawing/2014/main" id="{166151F0-8360-0F63-9C4F-8B3F22D97FBA}"/>
                </a:ext>
              </a:extLst>
            </p:cNvPr>
            <p:cNvSpPr>
              <a:spLocks/>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3" name="Freeform 17">
              <a:extLst>
                <a:ext uri="{FF2B5EF4-FFF2-40B4-BE49-F238E27FC236}">
                  <a16:creationId xmlns:a16="http://schemas.microsoft.com/office/drawing/2014/main" id="{8EEBB341-D913-CB8B-1866-A56EE68799CC}"/>
                </a:ext>
              </a:extLst>
            </p:cNvPr>
            <p:cNvSpPr>
              <a:spLocks/>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grpSp>
      <p:sp>
        <p:nvSpPr>
          <p:cNvPr id="24" name="Freeform 2">
            <a:extLst>
              <a:ext uri="{FF2B5EF4-FFF2-40B4-BE49-F238E27FC236}">
                <a16:creationId xmlns:a16="http://schemas.microsoft.com/office/drawing/2014/main" id="{63D10448-1E62-CAAB-2597-D5432A162642}"/>
              </a:ext>
            </a:extLst>
          </p:cNvPr>
          <p:cNvSpPr>
            <a:spLocks noChangeArrowheads="1"/>
          </p:cNvSpPr>
          <p:nvPr/>
        </p:nvSpPr>
        <p:spPr bwMode="auto">
          <a:xfrm>
            <a:off x="3728312" y="3818292"/>
            <a:ext cx="548552" cy="534119"/>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solidFill>
            <a:schemeClr val="bg1">
              <a:lumMod val="95000"/>
            </a:schemeClr>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latin typeface="Calibri Light"/>
            </a:endParaRPr>
          </a:p>
        </p:txBody>
      </p:sp>
      <p:grpSp>
        <p:nvGrpSpPr>
          <p:cNvPr id="25" name="Group 24">
            <a:extLst>
              <a:ext uri="{FF2B5EF4-FFF2-40B4-BE49-F238E27FC236}">
                <a16:creationId xmlns:a16="http://schemas.microsoft.com/office/drawing/2014/main" id="{45CC01EB-4586-9ACF-E939-6F746D54792A}"/>
              </a:ext>
            </a:extLst>
          </p:cNvPr>
          <p:cNvGrpSpPr/>
          <p:nvPr/>
        </p:nvGrpSpPr>
        <p:grpSpPr>
          <a:xfrm>
            <a:off x="3654863" y="3768454"/>
            <a:ext cx="668598" cy="650921"/>
            <a:chOff x="1119258" y="2257147"/>
            <a:chExt cx="1868076" cy="1868076"/>
          </a:xfrm>
          <a:solidFill>
            <a:srgbClr val="2F5597"/>
          </a:solidFill>
        </p:grpSpPr>
        <p:sp>
          <p:nvSpPr>
            <p:cNvPr id="26" name="Freeform 6">
              <a:extLst>
                <a:ext uri="{FF2B5EF4-FFF2-40B4-BE49-F238E27FC236}">
                  <a16:creationId xmlns:a16="http://schemas.microsoft.com/office/drawing/2014/main" id="{6DE7F967-EB5D-D12B-5B1C-D2687129AC68}"/>
                </a:ext>
              </a:extLst>
            </p:cNvPr>
            <p:cNvSpPr>
              <a:spLocks/>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7" name="Freeform 7">
              <a:extLst>
                <a:ext uri="{FF2B5EF4-FFF2-40B4-BE49-F238E27FC236}">
                  <a16:creationId xmlns:a16="http://schemas.microsoft.com/office/drawing/2014/main" id="{9486FEA7-AD63-CC14-27AF-28998AD4DF9B}"/>
                </a:ext>
              </a:extLst>
            </p:cNvPr>
            <p:cNvSpPr>
              <a:spLocks/>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8" name="Freeform 8">
              <a:extLst>
                <a:ext uri="{FF2B5EF4-FFF2-40B4-BE49-F238E27FC236}">
                  <a16:creationId xmlns:a16="http://schemas.microsoft.com/office/drawing/2014/main" id="{71F24FB4-22AE-1C31-5565-5E151C273EC5}"/>
                </a:ext>
              </a:extLst>
            </p:cNvPr>
            <p:cNvSpPr>
              <a:spLocks/>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9" name="Freeform 9">
              <a:extLst>
                <a:ext uri="{FF2B5EF4-FFF2-40B4-BE49-F238E27FC236}">
                  <a16:creationId xmlns:a16="http://schemas.microsoft.com/office/drawing/2014/main" id="{4B186220-5651-6E70-8A72-4C4F1B586F3D}"/>
                </a:ext>
              </a:extLst>
            </p:cNvPr>
            <p:cNvSpPr>
              <a:spLocks/>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30" name="Freeform 10">
              <a:extLst>
                <a:ext uri="{FF2B5EF4-FFF2-40B4-BE49-F238E27FC236}">
                  <a16:creationId xmlns:a16="http://schemas.microsoft.com/office/drawing/2014/main" id="{8E9CC345-EF23-4043-757D-F6E1E223BB2D}"/>
                </a:ext>
              </a:extLst>
            </p:cNvPr>
            <p:cNvSpPr>
              <a:spLocks/>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31" name="Freeform 11">
              <a:extLst>
                <a:ext uri="{FF2B5EF4-FFF2-40B4-BE49-F238E27FC236}">
                  <a16:creationId xmlns:a16="http://schemas.microsoft.com/office/drawing/2014/main" id="{A861DC1B-8D24-3E90-2A9F-B7C8A9A531D6}"/>
                </a:ext>
              </a:extLst>
            </p:cNvPr>
            <p:cNvSpPr>
              <a:spLocks/>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32" name="Freeform 12">
              <a:extLst>
                <a:ext uri="{FF2B5EF4-FFF2-40B4-BE49-F238E27FC236}">
                  <a16:creationId xmlns:a16="http://schemas.microsoft.com/office/drawing/2014/main" id="{06F3FAE1-CC34-D232-BC57-BE0F28AE2D87}"/>
                </a:ext>
              </a:extLst>
            </p:cNvPr>
            <p:cNvSpPr>
              <a:spLocks/>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33" name="Freeform 13">
              <a:extLst>
                <a:ext uri="{FF2B5EF4-FFF2-40B4-BE49-F238E27FC236}">
                  <a16:creationId xmlns:a16="http://schemas.microsoft.com/office/drawing/2014/main" id="{1422FC75-81C4-80AA-18B4-ED65D6C99FE5}"/>
                </a:ext>
              </a:extLst>
            </p:cNvPr>
            <p:cNvSpPr>
              <a:spLocks/>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34" name="Freeform 14">
              <a:extLst>
                <a:ext uri="{FF2B5EF4-FFF2-40B4-BE49-F238E27FC236}">
                  <a16:creationId xmlns:a16="http://schemas.microsoft.com/office/drawing/2014/main" id="{0FC55E38-8000-9D26-68CA-787F3BFCFB4C}"/>
                </a:ext>
              </a:extLst>
            </p:cNvPr>
            <p:cNvSpPr>
              <a:spLocks/>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35" name="Freeform 15">
              <a:extLst>
                <a:ext uri="{FF2B5EF4-FFF2-40B4-BE49-F238E27FC236}">
                  <a16:creationId xmlns:a16="http://schemas.microsoft.com/office/drawing/2014/main" id="{03C934FB-5EBB-99EC-EC32-4E5984FC4643}"/>
                </a:ext>
              </a:extLst>
            </p:cNvPr>
            <p:cNvSpPr>
              <a:spLocks/>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36" name="Freeform 16">
              <a:extLst>
                <a:ext uri="{FF2B5EF4-FFF2-40B4-BE49-F238E27FC236}">
                  <a16:creationId xmlns:a16="http://schemas.microsoft.com/office/drawing/2014/main" id="{8828C244-D745-AB37-28A6-4B0BB7D5C112}"/>
                </a:ext>
              </a:extLst>
            </p:cNvPr>
            <p:cNvSpPr>
              <a:spLocks/>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37" name="Freeform 17">
              <a:extLst>
                <a:ext uri="{FF2B5EF4-FFF2-40B4-BE49-F238E27FC236}">
                  <a16:creationId xmlns:a16="http://schemas.microsoft.com/office/drawing/2014/main" id="{33172232-8476-E82E-6503-63190BB5073B}"/>
                </a:ext>
              </a:extLst>
            </p:cNvPr>
            <p:cNvSpPr>
              <a:spLocks/>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grpSp>
      <p:sp>
        <p:nvSpPr>
          <p:cNvPr id="38" name="Freeform 2">
            <a:extLst>
              <a:ext uri="{FF2B5EF4-FFF2-40B4-BE49-F238E27FC236}">
                <a16:creationId xmlns:a16="http://schemas.microsoft.com/office/drawing/2014/main" id="{A5C7D5B7-541C-6458-8BC3-6F5CAA7DE14C}"/>
              </a:ext>
            </a:extLst>
          </p:cNvPr>
          <p:cNvSpPr>
            <a:spLocks noChangeArrowheads="1"/>
          </p:cNvSpPr>
          <p:nvPr/>
        </p:nvSpPr>
        <p:spPr bwMode="auto">
          <a:xfrm>
            <a:off x="3728312" y="2178518"/>
            <a:ext cx="548552" cy="534119"/>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solidFill>
            <a:schemeClr val="bg1">
              <a:lumMod val="95000"/>
            </a:schemeClr>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latin typeface="Calibri Light"/>
            </a:endParaRPr>
          </a:p>
        </p:txBody>
      </p:sp>
      <p:grpSp>
        <p:nvGrpSpPr>
          <p:cNvPr id="39" name="Group 38">
            <a:extLst>
              <a:ext uri="{FF2B5EF4-FFF2-40B4-BE49-F238E27FC236}">
                <a16:creationId xmlns:a16="http://schemas.microsoft.com/office/drawing/2014/main" id="{2FD28D9B-CEC3-4A0F-6284-DED5029EA4DD}"/>
              </a:ext>
            </a:extLst>
          </p:cNvPr>
          <p:cNvGrpSpPr/>
          <p:nvPr/>
        </p:nvGrpSpPr>
        <p:grpSpPr>
          <a:xfrm>
            <a:off x="3654863" y="2128680"/>
            <a:ext cx="668598" cy="650921"/>
            <a:chOff x="1119258" y="2257147"/>
            <a:chExt cx="1868076" cy="1868076"/>
          </a:xfrm>
          <a:solidFill>
            <a:srgbClr val="2F5597"/>
          </a:solidFill>
        </p:grpSpPr>
        <p:sp>
          <p:nvSpPr>
            <p:cNvPr id="40" name="Freeform 6">
              <a:extLst>
                <a:ext uri="{FF2B5EF4-FFF2-40B4-BE49-F238E27FC236}">
                  <a16:creationId xmlns:a16="http://schemas.microsoft.com/office/drawing/2014/main" id="{2F32C53A-1482-C5FC-4B17-7C537C7F98D6}"/>
                </a:ext>
              </a:extLst>
            </p:cNvPr>
            <p:cNvSpPr>
              <a:spLocks/>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41" name="Freeform 7">
              <a:extLst>
                <a:ext uri="{FF2B5EF4-FFF2-40B4-BE49-F238E27FC236}">
                  <a16:creationId xmlns:a16="http://schemas.microsoft.com/office/drawing/2014/main" id="{2566A780-08E7-41AD-5717-F3BCB46B511B}"/>
                </a:ext>
              </a:extLst>
            </p:cNvPr>
            <p:cNvSpPr>
              <a:spLocks/>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42" name="Freeform 8">
              <a:extLst>
                <a:ext uri="{FF2B5EF4-FFF2-40B4-BE49-F238E27FC236}">
                  <a16:creationId xmlns:a16="http://schemas.microsoft.com/office/drawing/2014/main" id="{E636750D-C3D8-46CB-1B58-D79853D16419}"/>
                </a:ext>
              </a:extLst>
            </p:cNvPr>
            <p:cNvSpPr>
              <a:spLocks/>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43" name="Freeform 9">
              <a:extLst>
                <a:ext uri="{FF2B5EF4-FFF2-40B4-BE49-F238E27FC236}">
                  <a16:creationId xmlns:a16="http://schemas.microsoft.com/office/drawing/2014/main" id="{E1737EBF-26AD-C53A-74FF-93477B921A06}"/>
                </a:ext>
              </a:extLst>
            </p:cNvPr>
            <p:cNvSpPr>
              <a:spLocks/>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44" name="Freeform 10">
              <a:extLst>
                <a:ext uri="{FF2B5EF4-FFF2-40B4-BE49-F238E27FC236}">
                  <a16:creationId xmlns:a16="http://schemas.microsoft.com/office/drawing/2014/main" id="{B48C0B4B-AAD8-E2D0-BB6C-8BEBF809542D}"/>
                </a:ext>
              </a:extLst>
            </p:cNvPr>
            <p:cNvSpPr>
              <a:spLocks/>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45" name="Freeform 11">
              <a:extLst>
                <a:ext uri="{FF2B5EF4-FFF2-40B4-BE49-F238E27FC236}">
                  <a16:creationId xmlns:a16="http://schemas.microsoft.com/office/drawing/2014/main" id="{B444883A-C88D-A3C9-A30C-C52A80EA3BBE}"/>
                </a:ext>
              </a:extLst>
            </p:cNvPr>
            <p:cNvSpPr>
              <a:spLocks/>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46" name="Freeform 12">
              <a:extLst>
                <a:ext uri="{FF2B5EF4-FFF2-40B4-BE49-F238E27FC236}">
                  <a16:creationId xmlns:a16="http://schemas.microsoft.com/office/drawing/2014/main" id="{27841C47-03DA-411B-24B8-F56B2AD3D947}"/>
                </a:ext>
              </a:extLst>
            </p:cNvPr>
            <p:cNvSpPr>
              <a:spLocks/>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47" name="Freeform 13">
              <a:extLst>
                <a:ext uri="{FF2B5EF4-FFF2-40B4-BE49-F238E27FC236}">
                  <a16:creationId xmlns:a16="http://schemas.microsoft.com/office/drawing/2014/main" id="{9C752084-181D-B9ED-0632-0D258EFAF1EA}"/>
                </a:ext>
              </a:extLst>
            </p:cNvPr>
            <p:cNvSpPr>
              <a:spLocks/>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48" name="Freeform 14">
              <a:extLst>
                <a:ext uri="{FF2B5EF4-FFF2-40B4-BE49-F238E27FC236}">
                  <a16:creationId xmlns:a16="http://schemas.microsoft.com/office/drawing/2014/main" id="{69B5324A-CB7A-10D7-F485-9581FD1EA44F}"/>
                </a:ext>
              </a:extLst>
            </p:cNvPr>
            <p:cNvSpPr>
              <a:spLocks/>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49" name="Freeform 15">
              <a:extLst>
                <a:ext uri="{FF2B5EF4-FFF2-40B4-BE49-F238E27FC236}">
                  <a16:creationId xmlns:a16="http://schemas.microsoft.com/office/drawing/2014/main" id="{A1E35B2A-BFE0-A331-5EBF-AAFCBE871E5D}"/>
                </a:ext>
              </a:extLst>
            </p:cNvPr>
            <p:cNvSpPr>
              <a:spLocks/>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50" name="Freeform 16">
              <a:extLst>
                <a:ext uri="{FF2B5EF4-FFF2-40B4-BE49-F238E27FC236}">
                  <a16:creationId xmlns:a16="http://schemas.microsoft.com/office/drawing/2014/main" id="{50A189FA-D3B6-6454-424A-14D6738379BE}"/>
                </a:ext>
              </a:extLst>
            </p:cNvPr>
            <p:cNvSpPr>
              <a:spLocks/>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51" name="Freeform 17">
              <a:extLst>
                <a:ext uri="{FF2B5EF4-FFF2-40B4-BE49-F238E27FC236}">
                  <a16:creationId xmlns:a16="http://schemas.microsoft.com/office/drawing/2014/main" id="{F3F83B8B-D9A4-057D-E1C5-B7B46077AD83}"/>
                </a:ext>
              </a:extLst>
            </p:cNvPr>
            <p:cNvSpPr>
              <a:spLocks/>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grpSp>
      <p:sp>
        <p:nvSpPr>
          <p:cNvPr id="52" name="Rectangle 51">
            <a:extLst>
              <a:ext uri="{FF2B5EF4-FFF2-40B4-BE49-F238E27FC236}">
                <a16:creationId xmlns:a16="http://schemas.microsoft.com/office/drawing/2014/main" id="{925B6DCB-9968-5A25-650B-E937E0E55213}"/>
              </a:ext>
              <a:ext uri="{C183D7F6-B498-43B3-948B-1728B52AA6E4}">
                <adec:decorative xmlns:adec="http://schemas.microsoft.com/office/drawing/2017/decorative" val="1"/>
              </a:ext>
            </a:extLst>
          </p:cNvPr>
          <p:cNvSpPr/>
          <p:nvPr/>
        </p:nvSpPr>
        <p:spPr>
          <a:xfrm>
            <a:off x="383564" y="1418234"/>
            <a:ext cx="468198" cy="4862185"/>
          </a:xfrm>
          <a:prstGeom prst="rect">
            <a:avLst/>
          </a:prstGeom>
          <a:solidFill>
            <a:srgbClr val="2F5597"/>
          </a:solidFill>
          <a:ln>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fr" sz="1600" b="1" i="0" u="sng">
                <a:solidFill>
                  <a:srgbClr val="FFFFFF"/>
                </a:solidFill>
              </a:rPr>
              <a:t>Baisse</a:t>
            </a:r>
            <a:r>
              <a:rPr lang="fr" sz="1600" b="1" i="0">
                <a:solidFill>
                  <a:srgbClr val="FFFFFF"/>
                </a:solidFill>
              </a:rPr>
              <a:t> des avantages économiques/commerciaux</a:t>
            </a:r>
          </a:p>
        </p:txBody>
      </p:sp>
      <p:sp>
        <p:nvSpPr>
          <p:cNvPr id="53" name="Freeform 2">
            <a:extLst>
              <a:ext uri="{FF2B5EF4-FFF2-40B4-BE49-F238E27FC236}">
                <a16:creationId xmlns:a16="http://schemas.microsoft.com/office/drawing/2014/main" id="{354758AA-BA78-A193-9B79-CDFA41F9DCA2}"/>
              </a:ext>
            </a:extLst>
          </p:cNvPr>
          <p:cNvSpPr>
            <a:spLocks noChangeArrowheads="1"/>
          </p:cNvSpPr>
          <p:nvPr/>
        </p:nvSpPr>
        <p:spPr bwMode="auto">
          <a:xfrm>
            <a:off x="3728312" y="1445479"/>
            <a:ext cx="548552" cy="534119"/>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solidFill>
            <a:schemeClr val="bg1">
              <a:lumMod val="95000"/>
            </a:schemeClr>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latin typeface="Calibri Light"/>
            </a:endParaRPr>
          </a:p>
        </p:txBody>
      </p:sp>
      <p:grpSp>
        <p:nvGrpSpPr>
          <p:cNvPr id="54" name="Group 53">
            <a:extLst>
              <a:ext uri="{FF2B5EF4-FFF2-40B4-BE49-F238E27FC236}">
                <a16:creationId xmlns:a16="http://schemas.microsoft.com/office/drawing/2014/main" id="{10EDA84F-6606-D81C-6354-AD2B90471DBB}"/>
              </a:ext>
            </a:extLst>
          </p:cNvPr>
          <p:cNvGrpSpPr/>
          <p:nvPr/>
        </p:nvGrpSpPr>
        <p:grpSpPr>
          <a:xfrm>
            <a:off x="3654863" y="1395641"/>
            <a:ext cx="668598" cy="650921"/>
            <a:chOff x="1119258" y="2257147"/>
            <a:chExt cx="1868076" cy="1868076"/>
          </a:xfrm>
          <a:solidFill>
            <a:srgbClr val="2F5597"/>
          </a:solidFill>
        </p:grpSpPr>
        <p:sp>
          <p:nvSpPr>
            <p:cNvPr id="55" name="Freeform 6">
              <a:extLst>
                <a:ext uri="{FF2B5EF4-FFF2-40B4-BE49-F238E27FC236}">
                  <a16:creationId xmlns:a16="http://schemas.microsoft.com/office/drawing/2014/main" id="{B2FF010A-9995-15CF-4F36-EF37A4DE5000}"/>
                </a:ext>
              </a:extLst>
            </p:cNvPr>
            <p:cNvSpPr>
              <a:spLocks/>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56" name="Freeform 7">
              <a:extLst>
                <a:ext uri="{FF2B5EF4-FFF2-40B4-BE49-F238E27FC236}">
                  <a16:creationId xmlns:a16="http://schemas.microsoft.com/office/drawing/2014/main" id="{2C05CE37-C500-961F-3249-585561936578}"/>
                </a:ext>
              </a:extLst>
            </p:cNvPr>
            <p:cNvSpPr>
              <a:spLocks/>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57" name="Freeform 8">
              <a:extLst>
                <a:ext uri="{FF2B5EF4-FFF2-40B4-BE49-F238E27FC236}">
                  <a16:creationId xmlns:a16="http://schemas.microsoft.com/office/drawing/2014/main" id="{60C66C3A-28AF-AF08-7D3A-CD1D660B56FA}"/>
                </a:ext>
              </a:extLst>
            </p:cNvPr>
            <p:cNvSpPr>
              <a:spLocks/>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58" name="Freeform 9">
              <a:extLst>
                <a:ext uri="{FF2B5EF4-FFF2-40B4-BE49-F238E27FC236}">
                  <a16:creationId xmlns:a16="http://schemas.microsoft.com/office/drawing/2014/main" id="{AD45E1D8-7007-6B86-C831-4DD86CE71F16}"/>
                </a:ext>
              </a:extLst>
            </p:cNvPr>
            <p:cNvSpPr>
              <a:spLocks/>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59" name="Freeform 10">
              <a:extLst>
                <a:ext uri="{FF2B5EF4-FFF2-40B4-BE49-F238E27FC236}">
                  <a16:creationId xmlns:a16="http://schemas.microsoft.com/office/drawing/2014/main" id="{2563A26D-1A0D-DA14-1249-FABA3E989739}"/>
                </a:ext>
              </a:extLst>
            </p:cNvPr>
            <p:cNvSpPr>
              <a:spLocks/>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60" name="Freeform 11">
              <a:extLst>
                <a:ext uri="{FF2B5EF4-FFF2-40B4-BE49-F238E27FC236}">
                  <a16:creationId xmlns:a16="http://schemas.microsoft.com/office/drawing/2014/main" id="{B2CC5364-5355-6D06-7F6D-5B61DFF0011B}"/>
                </a:ext>
              </a:extLst>
            </p:cNvPr>
            <p:cNvSpPr>
              <a:spLocks/>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61" name="Freeform 12">
              <a:extLst>
                <a:ext uri="{FF2B5EF4-FFF2-40B4-BE49-F238E27FC236}">
                  <a16:creationId xmlns:a16="http://schemas.microsoft.com/office/drawing/2014/main" id="{9917C10E-D1C3-3D0A-811B-0862E9A26781}"/>
                </a:ext>
              </a:extLst>
            </p:cNvPr>
            <p:cNvSpPr>
              <a:spLocks/>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62" name="Freeform 13">
              <a:extLst>
                <a:ext uri="{FF2B5EF4-FFF2-40B4-BE49-F238E27FC236}">
                  <a16:creationId xmlns:a16="http://schemas.microsoft.com/office/drawing/2014/main" id="{7CCA4963-93FF-1306-2140-E10AD84F3778}"/>
                </a:ext>
              </a:extLst>
            </p:cNvPr>
            <p:cNvSpPr>
              <a:spLocks/>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63" name="Freeform 14">
              <a:extLst>
                <a:ext uri="{FF2B5EF4-FFF2-40B4-BE49-F238E27FC236}">
                  <a16:creationId xmlns:a16="http://schemas.microsoft.com/office/drawing/2014/main" id="{E3A9DE68-A282-84B0-6A17-E573C57B44F7}"/>
                </a:ext>
              </a:extLst>
            </p:cNvPr>
            <p:cNvSpPr>
              <a:spLocks/>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64" name="Freeform 15">
              <a:extLst>
                <a:ext uri="{FF2B5EF4-FFF2-40B4-BE49-F238E27FC236}">
                  <a16:creationId xmlns:a16="http://schemas.microsoft.com/office/drawing/2014/main" id="{699356A3-ED4D-703D-14DB-A64425564D2E}"/>
                </a:ext>
              </a:extLst>
            </p:cNvPr>
            <p:cNvSpPr>
              <a:spLocks/>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65" name="Freeform 16">
              <a:extLst>
                <a:ext uri="{FF2B5EF4-FFF2-40B4-BE49-F238E27FC236}">
                  <a16:creationId xmlns:a16="http://schemas.microsoft.com/office/drawing/2014/main" id="{AD847F58-3AE8-139A-B20A-1E8FDFDBA85C}"/>
                </a:ext>
              </a:extLst>
            </p:cNvPr>
            <p:cNvSpPr>
              <a:spLocks/>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66" name="Freeform 17">
              <a:extLst>
                <a:ext uri="{FF2B5EF4-FFF2-40B4-BE49-F238E27FC236}">
                  <a16:creationId xmlns:a16="http://schemas.microsoft.com/office/drawing/2014/main" id="{AB4A2D4D-2C8A-8928-8B15-F810DF27F372}"/>
                </a:ext>
              </a:extLst>
            </p:cNvPr>
            <p:cNvSpPr>
              <a:spLocks/>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grpSp>
      <p:sp>
        <p:nvSpPr>
          <p:cNvPr id="67" name="TextBox 66">
            <a:extLst>
              <a:ext uri="{FF2B5EF4-FFF2-40B4-BE49-F238E27FC236}">
                <a16:creationId xmlns:a16="http://schemas.microsoft.com/office/drawing/2014/main" id="{3E83516E-083E-6775-53BA-2E68E7F7E58C}"/>
              </a:ext>
            </a:extLst>
          </p:cNvPr>
          <p:cNvSpPr txBox="1"/>
          <p:nvPr/>
        </p:nvSpPr>
        <p:spPr>
          <a:xfrm>
            <a:off x="3611403" y="1512680"/>
            <a:ext cx="791224" cy="430837"/>
          </a:xfrm>
          <a:prstGeom prst="rect">
            <a:avLst/>
          </a:prstGeom>
          <a:noFill/>
        </p:spPr>
        <p:txBody>
          <a:bodyPr wrap="square" lIns="121872" tIns="60935" rIns="121872" bIns="60935" rtlCol="0">
            <a:spAutoFit/>
          </a:bodyPr>
          <a:lstStyle/>
          <a:p>
            <a:pPr algn="ctr"/>
            <a:r>
              <a:rPr lang="fr" sz="2000" b="1" i="0">
                <a:solidFill>
                  <a:srgbClr val="000000"/>
                </a:solidFill>
              </a:rPr>
              <a:t>52%</a:t>
            </a:r>
          </a:p>
        </p:txBody>
      </p:sp>
      <p:sp>
        <p:nvSpPr>
          <p:cNvPr id="73" name="TextBox 72">
            <a:extLst>
              <a:ext uri="{FF2B5EF4-FFF2-40B4-BE49-F238E27FC236}">
                <a16:creationId xmlns:a16="http://schemas.microsoft.com/office/drawing/2014/main" id="{F6C4F6B1-5C45-3D33-518B-0F6A883558BC}"/>
              </a:ext>
            </a:extLst>
          </p:cNvPr>
          <p:cNvSpPr txBox="1"/>
          <p:nvPr/>
        </p:nvSpPr>
        <p:spPr>
          <a:xfrm>
            <a:off x="3611403" y="2254631"/>
            <a:ext cx="791224" cy="430837"/>
          </a:xfrm>
          <a:prstGeom prst="rect">
            <a:avLst/>
          </a:prstGeom>
          <a:noFill/>
        </p:spPr>
        <p:txBody>
          <a:bodyPr wrap="square" lIns="121872" tIns="60935" rIns="121872" bIns="60935" rtlCol="0">
            <a:spAutoFit/>
          </a:bodyPr>
          <a:lstStyle/>
          <a:p>
            <a:pPr algn="ctr"/>
            <a:r>
              <a:rPr lang="fr" sz="2000" b="1" i="0">
                <a:solidFill>
                  <a:srgbClr val="000000"/>
                </a:solidFill>
              </a:rPr>
              <a:t>43%</a:t>
            </a:r>
          </a:p>
        </p:txBody>
      </p:sp>
      <p:cxnSp>
        <p:nvCxnSpPr>
          <p:cNvPr id="79" name="Straight Connector 78">
            <a:extLst>
              <a:ext uri="{FF2B5EF4-FFF2-40B4-BE49-F238E27FC236}">
                <a16:creationId xmlns:a16="http://schemas.microsoft.com/office/drawing/2014/main" id="{D3DFDD50-D79E-670C-14F7-B71DA0B338AB}"/>
              </a:ext>
            </a:extLst>
          </p:cNvPr>
          <p:cNvCxnSpPr>
            <a:cxnSpLocks/>
          </p:cNvCxnSpPr>
          <p:nvPr/>
        </p:nvCxnSpPr>
        <p:spPr>
          <a:xfrm>
            <a:off x="852406" y="2860251"/>
            <a:ext cx="4385388"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80" name="TextBox 79">
            <a:extLst>
              <a:ext uri="{FF2B5EF4-FFF2-40B4-BE49-F238E27FC236}">
                <a16:creationId xmlns:a16="http://schemas.microsoft.com/office/drawing/2014/main" id="{EF67F4FC-BE5E-B0C5-9058-493AB3D5D56D}"/>
              </a:ext>
            </a:extLst>
          </p:cNvPr>
          <p:cNvSpPr txBox="1"/>
          <p:nvPr/>
        </p:nvSpPr>
        <p:spPr>
          <a:xfrm>
            <a:off x="4475346" y="1370631"/>
            <a:ext cx="967783" cy="523220"/>
          </a:xfrm>
          <a:prstGeom prst="rect">
            <a:avLst/>
          </a:prstGeom>
        </p:spPr>
        <p:txBody>
          <a:bodyPr wrap="square" rtlCol="0">
            <a:spAutoFit/>
          </a:bodyPr>
          <a:lstStyle/>
          <a:p>
            <a:pPr algn="l"/>
            <a:r>
              <a:rPr lang="fr" sz="1400" b="1" i="0">
                <a:solidFill>
                  <a:srgbClr val="000000"/>
                </a:solidFill>
              </a:rPr>
              <a:t>Femmes</a:t>
            </a:r>
          </a:p>
          <a:p>
            <a:pPr algn="l"/>
            <a:r>
              <a:rPr lang="fr" sz="1400" b="1" i="0">
                <a:solidFill>
                  <a:srgbClr val="000000"/>
                </a:solidFill>
              </a:rPr>
              <a:t>(n = 205)</a:t>
            </a:r>
          </a:p>
        </p:txBody>
      </p:sp>
      <p:sp>
        <p:nvSpPr>
          <p:cNvPr id="81" name="TextBox 80">
            <a:extLst>
              <a:ext uri="{FF2B5EF4-FFF2-40B4-BE49-F238E27FC236}">
                <a16:creationId xmlns:a16="http://schemas.microsoft.com/office/drawing/2014/main" id="{FD351064-4D3D-D8CA-D9FA-E21C8A32DEA5}"/>
              </a:ext>
            </a:extLst>
          </p:cNvPr>
          <p:cNvSpPr txBox="1"/>
          <p:nvPr/>
        </p:nvSpPr>
        <p:spPr>
          <a:xfrm>
            <a:off x="4464232" y="2173304"/>
            <a:ext cx="1155197" cy="523220"/>
          </a:xfrm>
          <a:prstGeom prst="rect">
            <a:avLst/>
          </a:prstGeom>
        </p:spPr>
        <p:txBody>
          <a:bodyPr wrap="square" rtlCol="0">
            <a:spAutoFit/>
          </a:bodyPr>
          <a:lstStyle/>
          <a:p>
            <a:pPr algn="l"/>
            <a:r>
              <a:rPr lang="fr" sz="1400" b="1" i="0">
                <a:solidFill>
                  <a:srgbClr val="000000"/>
                </a:solidFill>
              </a:rPr>
              <a:t>Bispirituelles</a:t>
            </a:r>
          </a:p>
          <a:p>
            <a:pPr algn="l"/>
            <a:r>
              <a:rPr lang="fr" sz="1400" b="1" i="0">
                <a:solidFill>
                  <a:srgbClr val="000000"/>
                </a:solidFill>
              </a:rPr>
              <a:t>(n = 31)</a:t>
            </a:r>
          </a:p>
        </p:txBody>
      </p:sp>
      <p:sp>
        <p:nvSpPr>
          <p:cNvPr id="87" name="TextBox 86">
            <a:extLst>
              <a:ext uri="{FF2B5EF4-FFF2-40B4-BE49-F238E27FC236}">
                <a16:creationId xmlns:a16="http://schemas.microsoft.com/office/drawing/2014/main" id="{79808975-B295-8889-FDBC-0635534E70AD}"/>
              </a:ext>
            </a:extLst>
          </p:cNvPr>
          <p:cNvSpPr txBox="1"/>
          <p:nvPr/>
        </p:nvSpPr>
        <p:spPr>
          <a:xfrm>
            <a:off x="3614160" y="3060092"/>
            <a:ext cx="791224" cy="430837"/>
          </a:xfrm>
          <a:prstGeom prst="rect">
            <a:avLst/>
          </a:prstGeom>
          <a:noFill/>
        </p:spPr>
        <p:txBody>
          <a:bodyPr wrap="square" lIns="121872" tIns="60935" rIns="121872" bIns="60935" rtlCol="0">
            <a:spAutoFit/>
          </a:bodyPr>
          <a:lstStyle/>
          <a:p>
            <a:pPr algn="ctr"/>
            <a:r>
              <a:rPr lang="fr" sz="2000" b="1" i="0">
                <a:solidFill>
                  <a:srgbClr val="000000"/>
                </a:solidFill>
              </a:rPr>
              <a:t>46%</a:t>
            </a:r>
          </a:p>
        </p:txBody>
      </p:sp>
      <p:sp>
        <p:nvSpPr>
          <p:cNvPr id="88" name="TextBox 87">
            <a:extLst>
              <a:ext uri="{FF2B5EF4-FFF2-40B4-BE49-F238E27FC236}">
                <a16:creationId xmlns:a16="http://schemas.microsoft.com/office/drawing/2014/main" id="{50765207-A958-E26B-FCE7-3C29221565B7}"/>
              </a:ext>
            </a:extLst>
          </p:cNvPr>
          <p:cNvSpPr txBox="1"/>
          <p:nvPr/>
        </p:nvSpPr>
        <p:spPr>
          <a:xfrm>
            <a:off x="3614599" y="3888445"/>
            <a:ext cx="791224" cy="430837"/>
          </a:xfrm>
          <a:prstGeom prst="rect">
            <a:avLst/>
          </a:prstGeom>
          <a:noFill/>
        </p:spPr>
        <p:txBody>
          <a:bodyPr wrap="square" lIns="121872" tIns="60935" rIns="121872" bIns="60935" rtlCol="0">
            <a:spAutoFit/>
          </a:bodyPr>
          <a:lstStyle/>
          <a:p>
            <a:pPr algn="ctr"/>
            <a:r>
              <a:rPr lang="fr" sz="2000" b="1" i="0">
                <a:solidFill>
                  <a:srgbClr val="000000"/>
                </a:solidFill>
              </a:rPr>
              <a:t>51%</a:t>
            </a:r>
          </a:p>
        </p:txBody>
      </p:sp>
      <p:sp>
        <p:nvSpPr>
          <p:cNvPr id="89" name="TextBox 88">
            <a:extLst>
              <a:ext uri="{FF2B5EF4-FFF2-40B4-BE49-F238E27FC236}">
                <a16:creationId xmlns:a16="http://schemas.microsoft.com/office/drawing/2014/main" id="{45DABF09-A9BB-8560-E05B-7F87713634C8}"/>
              </a:ext>
            </a:extLst>
          </p:cNvPr>
          <p:cNvSpPr txBox="1"/>
          <p:nvPr/>
        </p:nvSpPr>
        <p:spPr>
          <a:xfrm>
            <a:off x="4475346" y="3002094"/>
            <a:ext cx="1570435" cy="523220"/>
          </a:xfrm>
          <a:prstGeom prst="rect">
            <a:avLst/>
          </a:prstGeom>
        </p:spPr>
        <p:txBody>
          <a:bodyPr wrap="square" rtlCol="0">
            <a:spAutoFit/>
          </a:bodyPr>
          <a:lstStyle/>
          <a:p>
            <a:pPr algn="l"/>
            <a:r>
              <a:rPr lang="fr" sz="1400" b="1" i="0">
                <a:solidFill>
                  <a:srgbClr val="000000"/>
                </a:solidFill>
              </a:rPr>
              <a:t>Urbain</a:t>
            </a:r>
          </a:p>
          <a:p>
            <a:pPr algn="l"/>
            <a:r>
              <a:rPr lang="fr" sz="1400" b="1" i="0">
                <a:solidFill>
                  <a:srgbClr val="000000"/>
                </a:solidFill>
              </a:rPr>
              <a:t>(n = 83)</a:t>
            </a:r>
          </a:p>
        </p:txBody>
      </p:sp>
      <p:cxnSp>
        <p:nvCxnSpPr>
          <p:cNvPr id="95" name="Straight Connector 94">
            <a:extLst>
              <a:ext uri="{FF2B5EF4-FFF2-40B4-BE49-F238E27FC236}">
                <a16:creationId xmlns:a16="http://schemas.microsoft.com/office/drawing/2014/main" id="{5BD4E516-F88E-E2C8-33DA-6EC4A5857FBE}"/>
              </a:ext>
            </a:extLst>
          </p:cNvPr>
          <p:cNvCxnSpPr>
            <a:cxnSpLocks/>
          </p:cNvCxnSpPr>
          <p:nvPr/>
        </p:nvCxnSpPr>
        <p:spPr>
          <a:xfrm>
            <a:off x="823816" y="4531981"/>
            <a:ext cx="4385388"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96" name="Freeform 2">
            <a:extLst>
              <a:ext uri="{FF2B5EF4-FFF2-40B4-BE49-F238E27FC236}">
                <a16:creationId xmlns:a16="http://schemas.microsoft.com/office/drawing/2014/main" id="{9849B712-48C7-F9F7-DEF8-32F1FF4438D2}"/>
              </a:ext>
            </a:extLst>
          </p:cNvPr>
          <p:cNvSpPr>
            <a:spLocks noChangeArrowheads="1"/>
          </p:cNvSpPr>
          <p:nvPr/>
        </p:nvSpPr>
        <p:spPr bwMode="auto">
          <a:xfrm>
            <a:off x="3785141" y="4661246"/>
            <a:ext cx="437591" cy="428358"/>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solidFill>
            <a:schemeClr val="bg1">
              <a:lumMod val="95000"/>
            </a:schemeClr>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latin typeface="Calibri Light"/>
            </a:endParaRPr>
          </a:p>
        </p:txBody>
      </p:sp>
      <p:grpSp>
        <p:nvGrpSpPr>
          <p:cNvPr id="97" name="Group 96">
            <a:extLst>
              <a:ext uri="{FF2B5EF4-FFF2-40B4-BE49-F238E27FC236}">
                <a16:creationId xmlns:a16="http://schemas.microsoft.com/office/drawing/2014/main" id="{57803A19-0617-7230-57EB-3E62417F0C62}"/>
              </a:ext>
            </a:extLst>
          </p:cNvPr>
          <p:cNvGrpSpPr/>
          <p:nvPr/>
        </p:nvGrpSpPr>
        <p:grpSpPr>
          <a:xfrm>
            <a:off x="3730551" y="4614579"/>
            <a:ext cx="533354" cy="522032"/>
            <a:chOff x="1119258" y="2257147"/>
            <a:chExt cx="1868076" cy="1868076"/>
          </a:xfrm>
          <a:solidFill>
            <a:srgbClr val="2F5597"/>
          </a:solidFill>
        </p:grpSpPr>
        <p:sp>
          <p:nvSpPr>
            <p:cNvPr id="98" name="Freeform 6">
              <a:extLst>
                <a:ext uri="{FF2B5EF4-FFF2-40B4-BE49-F238E27FC236}">
                  <a16:creationId xmlns:a16="http://schemas.microsoft.com/office/drawing/2014/main" id="{739356B1-BB86-0150-F196-A319236929B8}"/>
                </a:ext>
              </a:extLst>
            </p:cNvPr>
            <p:cNvSpPr>
              <a:spLocks/>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99" name="Freeform 7">
              <a:extLst>
                <a:ext uri="{FF2B5EF4-FFF2-40B4-BE49-F238E27FC236}">
                  <a16:creationId xmlns:a16="http://schemas.microsoft.com/office/drawing/2014/main" id="{06EE1980-5E9E-F976-9F8A-6D55D02E3350}"/>
                </a:ext>
              </a:extLst>
            </p:cNvPr>
            <p:cNvSpPr>
              <a:spLocks/>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00" name="Freeform 8">
              <a:extLst>
                <a:ext uri="{FF2B5EF4-FFF2-40B4-BE49-F238E27FC236}">
                  <a16:creationId xmlns:a16="http://schemas.microsoft.com/office/drawing/2014/main" id="{64527C53-4628-9AF8-73D3-653265A567C6}"/>
                </a:ext>
              </a:extLst>
            </p:cNvPr>
            <p:cNvSpPr>
              <a:spLocks/>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01" name="Freeform 9">
              <a:extLst>
                <a:ext uri="{FF2B5EF4-FFF2-40B4-BE49-F238E27FC236}">
                  <a16:creationId xmlns:a16="http://schemas.microsoft.com/office/drawing/2014/main" id="{5B1CB4C0-9C8B-5660-F126-BDE56514777D}"/>
                </a:ext>
              </a:extLst>
            </p:cNvPr>
            <p:cNvSpPr>
              <a:spLocks/>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02" name="Freeform 10">
              <a:extLst>
                <a:ext uri="{FF2B5EF4-FFF2-40B4-BE49-F238E27FC236}">
                  <a16:creationId xmlns:a16="http://schemas.microsoft.com/office/drawing/2014/main" id="{E4503E7A-D807-D249-809A-15FB908FEE75}"/>
                </a:ext>
              </a:extLst>
            </p:cNvPr>
            <p:cNvSpPr>
              <a:spLocks/>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03" name="Freeform 11">
              <a:extLst>
                <a:ext uri="{FF2B5EF4-FFF2-40B4-BE49-F238E27FC236}">
                  <a16:creationId xmlns:a16="http://schemas.microsoft.com/office/drawing/2014/main" id="{CD6D06A8-37A6-EC6F-D213-EB888E5E317A}"/>
                </a:ext>
              </a:extLst>
            </p:cNvPr>
            <p:cNvSpPr>
              <a:spLocks/>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04" name="Freeform 12">
              <a:extLst>
                <a:ext uri="{FF2B5EF4-FFF2-40B4-BE49-F238E27FC236}">
                  <a16:creationId xmlns:a16="http://schemas.microsoft.com/office/drawing/2014/main" id="{AC479038-D1ED-C045-5469-A9BF37332552}"/>
                </a:ext>
              </a:extLst>
            </p:cNvPr>
            <p:cNvSpPr>
              <a:spLocks/>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05" name="Freeform 13">
              <a:extLst>
                <a:ext uri="{FF2B5EF4-FFF2-40B4-BE49-F238E27FC236}">
                  <a16:creationId xmlns:a16="http://schemas.microsoft.com/office/drawing/2014/main" id="{5A7AD61D-E2BC-238D-3524-CED9A8027AEF}"/>
                </a:ext>
              </a:extLst>
            </p:cNvPr>
            <p:cNvSpPr>
              <a:spLocks/>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06" name="Freeform 14">
              <a:extLst>
                <a:ext uri="{FF2B5EF4-FFF2-40B4-BE49-F238E27FC236}">
                  <a16:creationId xmlns:a16="http://schemas.microsoft.com/office/drawing/2014/main" id="{2CF358E8-8E2F-6EAC-5BA0-EBDC5F395278}"/>
                </a:ext>
              </a:extLst>
            </p:cNvPr>
            <p:cNvSpPr>
              <a:spLocks/>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07" name="Freeform 15">
              <a:extLst>
                <a:ext uri="{FF2B5EF4-FFF2-40B4-BE49-F238E27FC236}">
                  <a16:creationId xmlns:a16="http://schemas.microsoft.com/office/drawing/2014/main" id="{DBD5579C-96B2-3643-E011-7F6D7502CA7B}"/>
                </a:ext>
              </a:extLst>
            </p:cNvPr>
            <p:cNvSpPr>
              <a:spLocks/>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08" name="Freeform 16">
              <a:extLst>
                <a:ext uri="{FF2B5EF4-FFF2-40B4-BE49-F238E27FC236}">
                  <a16:creationId xmlns:a16="http://schemas.microsoft.com/office/drawing/2014/main" id="{35D244C2-AA35-327E-7698-835401BE0021}"/>
                </a:ext>
              </a:extLst>
            </p:cNvPr>
            <p:cNvSpPr>
              <a:spLocks/>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09" name="Freeform 17">
              <a:extLst>
                <a:ext uri="{FF2B5EF4-FFF2-40B4-BE49-F238E27FC236}">
                  <a16:creationId xmlns:a16="http://schemas.microsoft.com/office/drawing/2014/main" id="{2FE730D4-62C5-DADE-845D-10456950307C}"/>
                </a:ext>
              </a:extLst>
            </p:cNvPr>
            <p:cNvSpPr>
              <a:spLocks/>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grpSp>
      <p:sp>
        <p:nvSpPr>
          <p:cNvPr id="110" name="TextBox 109">
            <a:extLst>
              <a:ext uri="{FF2B5EF4-FFF2-40B4-BE49-F238E27FC236}">
                <a16:creationId xmlns:a16="http://schemas.microsoft.com/office/drawing/2014/main" id="{85D84F79-703F-EB8F-6958-71B1F6782C84}"/>
              </a:ext>
            </a:extLst>
          </p:cNvPr>
          <p:cNvSpPr txBox="1"/>
          <p:nvPr/>
        </p:nvSpPr>
        <p:spPr>
          <a:xfrm>
            <a:off x="3607049" y="4675566"/>
            <a:ext cx="791224" cy="400059"/>
          </a:xfrm>
          <a:prstGeom prst="rect">
            <a:avLst/>
          </a:prstGeom>
          <a:noFill/>
        </p:spPr>
        <p:txBody>
          <a:bodyPr wrap="square" lIns="121872" tIns="60935" rIns="121872" bIns="60935" rtlCol="0">
            <a:spAutoFit/>
          </a:bodyPr>
          <a:lstStyle/>
          <a:p>
            <a:pPr algn="ctr"/>
            <a:r>
              <a:rPr lang="fr" sz="1800" b="1" i="0">
                <a:solidFill>
                  <a:srgbClr val="000000"/>
                </a:solidFill>
              </a:rPr>
              <a:t>49%</a:t>
            </a:r>
          </a:p>
        </p:txBody>
      </p:sp>
      <p:sp>
        <p:nvSpPr>
          <p:cNvPr id="111" name="Freeform 2">
            <a:extLst>
              <a:ext uri="{FF2B5EF4-FFF2-40B4-BE49-F238E27FC236}">
                <a16:creationId xmlns:a16="http://schemas.microsoft.com/office/drawing/2014/main" id="{FD1A78BC-77EF-4B13-C96F-0E80B64A7E94}"/>
              </a:ext>
            </a:extLst>
          </p:cNvPr>
          <p:cNvSpPr>
            <a:spLocks noChangeArrowheads="1"/>
          </p:cNvSpPr>
          <p:nvPr/>
        </p:nvSpPr>
        <p:spPr bwMode="auto">
          <a:xfrm>
            <a:off x="3778866" y="5231460"/>
            <a:ext cx="437591" cy="428358"/>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solidFill>
            <a:schemeClr val="bg1">
              <a:lumMod val="95000"/>
            </a:schemeClr>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latin typeface="Calibri Light"/>
            </a:endParaRPr>
          </a:p>
        </p:txBody>
      </p:sp>
      <p:grpSp>
        <p:nvGrpSpPr>
          <p:cNvPr id="112" name="Group 111">
            <a:extLst>
              <a:ext uri="{FF2B5EF4-FFF2-40B4-BE49-F238E27FC236}">
                <a16:creationId xmlns:a16="http://schemas.microsoft.com/office/drawing/2014/main" id="{69E91B26-6B97-D419-FF00-4F4BA1A51C6A}"/>
              </a:ext>
            </a:extLst>
          </p:cNvPr>
          <p:cNvGrpSpPr/>
          <p:nvPr/>
        </p:nvGrpSpPr>
        <p:grpSpPr>
          <a:xfrm>
            <a:off x="3724276" y="5184793"/>
            <a:ext cx="533354" cy="522032"/>
            <a:chOff x="1119258" y="2257147"/>
            <a:chExt cx="1868076" cy="1868076"/>
          </a:xfrm>
          <a:solidFill>
            <a:srgbClr val="2F5597"/>
          </a:solidFill>
        </p:grpSpPr>
        <p:sp>
          <p:nvSpPr>
            <p:cNvPr id="113" name="Freeform 6">
              <a:extLst>
                <a:ext uri="{FF2B5EF4-FFF2-40B4-BE49-F238E27FC236}">
                  <a16:creationId xmlns:a16="http://schemas.microsoft.com/office/drawing/2014/main" id="{B6737527-710D-9A85-F74C-A25E258761FB}"/>
                </a:ext>
              </a:extLst>
            </p:cNvPr>
            <p:cNvSpPr>
              <a:spLocks/>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14" name="Freeform 7">
              <a:extLst>
                <a:ext uri="{FF2B5EF4-FFF2-40B4-BE49-F238E27FC236}">
                  <a16:creationId xmlns:a16="http://schemas.microsoft.com/office/drawing/2014/main" id="{B52DF2D9-089F-D904-9C1F-32FB3F2BDCEA}"/>
                </a:ext>
              </a:extLst>
            </p:cNvPr>
            <p:cNvSpPr>
              <a:spLocks/>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15" name="Freeform 8">
              <a:extLst>
                <a:ext uri="{FF2B5EF4-FFF2-40B4-BE49-F238E27FC236}">
                  <a16:creationId xmlns:a16="http://schemas.microsoft.com/office/drawing/2014/main" id="{E84206B1-3BCF-6DBD-0C1C-BDDF8748FB0C}"/>
                </a:ext>
              </a:extLst>
            </p:cNvPr>
            <p:cNvSpPr>
              <a:spLocks/>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16" name="Freeform 9">
              <a:extLst>
                <a:ext uri="{FF2B5EF4-FFF2-40B4-BE49-F238E27FC236}">
                  <a16:creationId xmlns:a16="http://schemas.microsoft.com/office/drawing/2014/main" id="{6A55C9DF-4F61-B5E5-2D07-B4AB07875C9D}"/>
                </a:ext>
              </a:extLst>
            </p:cNvPr>
            <p:cNvSpPr>
              <a:spLocks/>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17" name="Freeform 10">
              <a:extLst>
                <a:ext uri="{FF2B5EF4-FFF2-40B4-BE49-F238E27FC236}">
                  <a16:creationId xmlns:a16="http://schemas.microsoft.com/office/drawing/2014/main" id="{6214017B-1FA8-7DE8-0843-70F0654AB632}"/>
                </a:ext>
              </a:extLst>
            </p:cNvPr>
            <p:cNvSpPr>
              <a:spLocks/>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18" name="Freeform 11">
              <a:extLst>
                <a:ext uri="{FF2B5EF4-FFF2-40B4-BE49-F238E27FC236}">
                  <a16:creationId xmlns:a16="http://schemas.microsoft.com/office/drawing/2014/main" id="{656441A2-B37D-3E39-0823-D882A763DF74}"/>
                </a:ext>
              </a:extLst>
            </p:cNvPr>
            <p:cNvSpPr>
              <a:spLocks/>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19" name="Freeform 12">
              <a:extLst>
                <a:ext uri="{FF2B5EF4-FFF2-40B4-BE49-F238E27FC236}">
                  <a16:creationId xmlns:a16="http://schemas.microsoft.com/office/drawing/2014/main" id="{7E47EB56-ECDC-33A3-F985-53DC90722B4D}"/>
                </a:ext>
              </a:extLst>
            </p:cNvPr>
            <p:cNvSpPr>
              <a:spLocks/>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20" name="Freeform 13">
              <a:extLst>
                <a:ext uri="{FF2B5EF4-FFF2-40B4-BE49-F238E27FC236}">
                  <a16:creationId xmlns:a16="http://schemas.microsoft.com/office/drawing/2014/main" id="{6055F78A-F851-4951-C6BF-3ED0812059C6}"/>
                </a:ext>
              </a:extLst>
            </p:cNvPr>
            <p:cNvSpPr>
              <a:spLocks/>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21" name="Freeform 14">
              <a:extLst>
                <a:ext uri="{FF2B5EF4-FFF2-40B4-BE49-F238E27FC236}">
                  <a16:creationId xmlns:a16="http://schemas.microsoft.com/office/drawing/2014/main" id="{3CC68FFC-3657-207D-6D15-427067E4756B}"/>
                </a:ext>
              </a:extLst>
            </p:cNvPr>
            <p:cNvSpPr>
              <a:spLocks/>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22" name="Freeform 15">
              <a:extLst>
                <a:ext uri="{FF2B5EF4-FFF2-40B4-BE49-F238E27FC236}">
                  <a16:creationId xmlns:a16="http://schemas.microsoft.com/office/drawing/2014/main" id="{FF31F391-8B54-6B86-83B8-27D96FAD7240}"/>
                </a:ext>
              </a:extLst>
            </p:cNvPr>
            <p:cNvSpPr>
              <a:spLocks/>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23" name="Freeform 16">
              <a:extLst>
                <a:ext uri="{FF2B5EF4-FFF2-40B4-BE49-F238E27FC236}">
                  <a16:creationId xmlns:a16="http://schemas.microsoft.com/office/drawing/2014/main" id="{1A63551D-914D-08A2-DA70-07F50E02F114}"/>
                </a:ext>
              </a:extLst>
            </p:cNvPr>
            <p:cNvSpPr>
              <a:spLocks/>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24" name="Freeform 17">
              <a:extLst>
                <a:ext uri="{FF2B5EF4-FFF2-40B4-BE49-F238E27FC236}">
                  <a16:creationId xmlns:a16="http://schemas.microsoft.com/office/drawing/2014/main" id="{8CBD5FF1-7E8B-C121-B96B-C82F9A07F3B8}"/>
                </a:ext>
              </a:extLst>
            </p:cNvPr>
            <p:cNvSpPr>
              <a:spLocks/>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grpSp>
      <p:sp>
        <p:nvSpPr>
          <p:cNvPr id="125" name="TextBox 124">
            <a:extLst>
              <a:ext uri="{FF2B5EF4-FFF2-40B4-BE49-F238E27FC236}">
                <a16:creationId xmlns:a16="http://schemas.microsoft.com/office/drawing/2014/main" id="{72439039-46DE-EE26-9367-02941F5D1B59}"/>
              </a:ext>
            </a:extLst>
          </p:cNvPr>
          <p:cNvSpPr txBox="1"/>
          <p:nvPr/>
        </p:nvSpPr>
        <p:spPr>
          <a:xfrm>
            <a:off x="3600774" y="5245780"/>
            <a:ext cx="791224" cy="400059"/>
          </a:xfrm>
          <a:prstGeom prst="rect">
            <a:avLst/>
          </a:prstGeom>
          <a:noFill/>
        </p:spPr>
        <p:txBody>
          <a:bodyPr wrap="square" lIns="121872" tIns="60935" rIns="121872" bIns="60935" rtlCol="0">
            <a:spAutoFit/>
          </a:bodyPr>
          <a:lstStyle/>
          <a:p>
            <a:pPr algn="ctr"/>
            <a:r>
              <a:rPr lang="fr" sz="1800" b="1" i="0">
                <a:solidFill>
                  <a:srgbClr val="000000"/>
                </a:solidFill>
              </a:rPr>
              <a:t>58%</a:t>
            </a:r>
          </a:p>
        </p:txBody>
      </p:sp>
      <p:sp>
        <p:nvSpPr>
          <p:cNvPr id="126" name="Freeform 2">
            <a:extLst>
              <a:ext uri="{FF2B5EF4-FFF2-40B4-BE49-F238E27FC236}">
                <a16:creationId xmlns:a16="http://schemas.microsoft.com/office/drawing/2014/main" id="{4FFBA418-8845-8350-9D84-EBDBA756BF0D}"/>
              </a:ext>
            </a:extLst>
          </p:cNvPr>
          <p:cNvSpPr>
            <a:spLocks noChangeArrowheads="1"/>
          </p:cNvSpPr>
          <p:nvPr/>
        </p:nvSpPr>
        <p:spPr bwMode="auto">
          <a:xfrm>
            <a:off x="3791416" y="5805237"/>
            <a:ext cx="437591" cy="428358"/>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solidFill>
            <a:schemeClr val="bg1">
              <a:lumMod val="95000"/>
            </a:schemeClr>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latin typeface="Calibri Light"/>
            </a:endParaRPr>
          </a:p>
        </p:txBody>
      </p:sp>
      <p:grpSp>
        <p:nvGrpSpPr>
          <p:cNvPr id="127" name="Group 126">
            <a:extLst>
              <a:ext uri="{FF2B5EF4-FFF2-40B4-BE49-F238E27FC236}">
                <a16:creationId xmlns:a16="http://schemas.microsoft.com/office/drawing/2014/main" id="{BF322FD4-67F3-C8DA-612F-40B77CCF2624}"/>
              </a:ext>
            </a:extLst>
          </p:cNvPr>
          <p:cNvGrpSpPr/>
          <p:nvPr/>
        </p:nvGrpSpPr>
        <p:grpSpPr>
          <a:xfrm>
            <a:off x="3736826" y="5758570"/>
            <a:ext cx="533354" cy="522032"/>
            <a:chOff x="1119258" y="2257147"/>
            <a:chExt cx="1868076" cy="1868076"/>
          </a:xfrm>
          <a:solidFill>
            <a:srgbClr val="2F5597"/>
          </a:solidFill>
        </p:grpSpPr>
        <p:sp>
          <p:nvSpPr>
            <p:cNvPr id="128" name="Freeform 6">
              <a:extLst>
                <a:ext uri="{FF2B5EF4-FFF2-40B4-BE49-F238E27FC236}">
                  <a16:creationId xmlns:a16="http://schemas.microsoft.com/office/drawing/2014/main" id="{635AEA68-F785-3EE2-5CB2-4741EB0AC876}"/>
                </a:ext>
              </a:extLst>
            </p:cNvPr>
            <p:cNvSpPr>
              <a:spLocks/>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29" name="Freeform 7">
              <a:extLst>
                <a:ext uri="{FF2B5EF4-FFF2-40B4-BE49-F238E27FC236}">
                  <a16:creationId xmlns:a16="http://schemas.microsoft.com/office/drawing/2014/main" id="{C51A3C48-59FD-7434-1216-2E4057CC96CB}"/>
                </a:ext>
              </a:extLst>
            </p:cNvPr>
            <p:cNvSpPr>
              <a:spLocks/>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30" name="Freeform 8">
              <a:extLst>
                <a:ext uri="{FF2B5EF4-FFF2-40B4-BE49-F238E27FC236}">
                  <a16:creationId xmlns:a16="http://schemas.microsoft.com/office/drawing/2014/main" id="{349AA6D2-986A-ADE5-276F-769BE7C35D9F}"/>
                </a:ext>
              </a:extLst>
            </p:cNvPr>
            <p:cNvSpPr>
              <a:spLocks/>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31" name="Freeform 9">
              <a:extLst>
                <a:ext uri="{FF2B5EF4-FFF2-40B4-BE49-F238E27FC236}">
                  <a16:creationId xmlns:a16="http://schemas.microsoft.com/office/drawing/2014/main" id="{BBB986EF-6EC8-1C45-9238-E0F0384C8057}"/>
                </a:ext>
              </a:extLst>
            </p:cNvPr>
            <p:cNvSpPr>
              <a:spLocks/>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32" name="Freeform 10">
              <a:extLst>
                <a:ext uri="{FF2B5EF4-FFF2-40B4-BE49-F238E27FC236}">
                  <a16:creationId xmlns:a16="http://schemas.microsoft.com/office/drawing/2014/main" id="{FD3786B8-B32A-B8CD-23A8-2F11A1B6B900}"/>
                </a:ext>
              </a:extLst>
            </p:cNvPr>
            <p:cNvSpPr>
              <a:spLocks/>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33" name="Freeform 11">
              <a:extLst>
                <a:ext uri="{FF2B5EF4-FFF2-40B4-BE49-F238E27FC236}">
                  <a16:creationId xmlns:a16="http://schemas.microsoft.com/office/drawing/2014/main" id="{6C9763A0-03FD-1A44-BBFF-90BDA4EB436E}"/>
                </a:ext>
              </a:extLst>
            </p:cNvPr>
            <p:cNvSpPr>
              <a:spLocks/>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34" name="Freeform 12">
              <a:extLst>
                <a:ext uri="{FF2B5EF4-FFF2-40B4-BE49-F238E27FC236}">
                  <a16:creationId xmlns:a16="http://schemas.microsoft.com/office/drawing/2014/main" id="{780F4C81-C9AD-1D8C-94B1-2314DE3E01D4}"/>
                </a:ext>
              </a:extLst>
            </p:cNvPr>
            <p:cNvSpPr>
              <a:spLocks/>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35" name="Freeform 13">
              <a:extLst>
                <a:ext uri="{FF2B5EF4-FFF2-40B4-BE49-F238E27FC236}">
                  <a16:creationId xmlns:a16="http://schemas.microsoft.com/office/drawing/2014/main" id="{E5A5FF30-5BAB-4A08-99FE-CF065D9FFAE2}"/>
                </a:ext>
              </a:extLst>
            </p:cNvPr>
            <p:cNvSpPr>
              <a:spLocks/>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36" name="Freeform 14">
              <a:extLst>
                <a:ext uri="{FF2B5EF4-FFF2-40B4-BE49-F238E27FC236}">
                  <a16:creationId xmlns:a16="http://schemas.microsoft.com/office/drawing/2014/main" id="{BF548B28-3670-602E-9E07-21625D69A53B}"/>
                </a:ext>
              </a:extLst>
            </p:cNvPr>
            <p:cNvSpPr>
              <a:spLocks/>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37" name="Freeform 15">
              <a:extLst>
                <a:ext uri="{FF2B5EF4-FFF2-40B4-BE49-F238E27FC236}">
                  <a16:creationId xmlns:a16="http://schemas.microsoft.com/office/drawing/2014/main" id="{ED6B835D-288D-A5D9-6854-ED542372FE13}"/>
                </a:ext>
              </a:extLst>
            </p:cNvPr>
            <p:cNvSpPr>
              <a:spLocks/>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38" name="Freeform 16">
              <a:extLst>
                <a:ext uri="{FF2B5EF4-FFF2-40B4-BE49-F238E27FC236}">
                  <a16:creationId xmlns:a16="http://schemas.microsoft.com/office/drawing/2014/main" id="{CC827106-C1D2-20D9-0212-64E11BDC59A8}"/>
                </a:ext>
              </a:extLst>
            </p:cNvPr>
            <p:cNvSpPr>
              <a:spLocks/>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39" name="Freeform 17">
              <a:extLst>
                <a:ext uri="{FF2B5EF4-FFF2-40B4-BE49-F238E27FC236}">
                  <a16:creationId xmlns:a16="http://schemas.microsoft.com/office/drawing/2014/main" id="{657CCDF3-BE0E-E1BC-A555-9311FA94899E}"/>
                </a:ext>
              </a:extLst>
            </p:cNvPr>
            <p:cNvSpPr>
              <a:spLocks/>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grpSp>
      <p:sp>
        <p:nvSpPr>
          <p:cNvPr id="140" name="TextBox 139">
            <a:extLst>
              <a:ext uri="{FF2B5EF4-FFF2-40B4-BE49-F238E27FC236}">
                <a16:creationId xmlns:a16="http://schemas.microsoft.com/office/drawing/2014/main" id="{63A179AD-C5E7-1398-9541-C1D501EF5F42}"/>
              </a:ext>
            </a:extLst>
          </p:cNvPr>
          <p:cNvSpPr txBox="1"/>
          <p:nvPr/>
        </p:nvSpPr>
        <p:spPr>
          <a:xfrm>
            <a:off x="3613324" y="5819557"/>
            <a:ext cx="791224" cy="400059"/>
          </a:xfrm>
          <a:prstGeom prst="rect">
            <a:avLst/>
          </a:prstGeom>
          <a:noFill/>
        </p:spPr>
        <p:txBody>
          <a:bodyPr wrap="square" lIns="121872" tIns="60935" rIns="121872" bIns="60935" rtlCol="0">
            <a:spAutoFit/>
          </a:bodyPr>
          <a:lstStyle/>
          <a:p>
            <a:pPr algn="ctr"/>
            <a:r>
              <a:rPr lang="fr" sz="1800" b="1" i="0">
                <a:solidFill>
                  <a:srgbClr val="000000"/>
                </a:solidFill>
              </a:rPr>
              <a:t>35%</a:t>
            </a:r>
          </a:p>
        </p:txBody>
      </p:sp>
      <p:sp>
        <p:nvSpPr>
          <p:cNvPr id="141" name="TextBox 140">
            <a:extLst>
              <a:ext uri="{FF2B5EF4-FFF2-40B4-BE49-F238E27FC236}">
                <a16:creationId xmlns:a16="http://schemas.microsoft.com/office/drawing/2014/main" id="{577A59DD-D540-B17B-1410-F5C5FA8AA285}"/>
              </a:ext>
            </a:extLst>
          </p:cNvPr>
          <p:cNvSpPr txBox="1"/>
          <p:nvPr/>
        </p:nvSpPr>
        <p:spPr>
          <a:xfrm>
            <a:off x="4463757" y="4607844"/>
            <a:ext cx="1570435" cy="523220"/>
          </a:xfrm>
          <a:prstGeom prst="rect">
            <a:avLst/>
          </a:prstGeom>
        </p:spPr>
        <p:txBody>
          <a:bodyPr wrap="square" rtlCol="0">
            <a:spAutoFit/>
          </a:bodyPr>
          <a:lstStyle/>
          <a:p>
            <a:pPr algn="l"/>
            <a:r>
              <a:rPr lang="fr" sz="1400" b="1" i="0">
                <a:solidFill>
                  <a:srgbClr val="000000"/>
                </a:solidFill>
              </a:rPr>
              <a:t>Premières nations</a:t>
            </a:r>
          </a:p>
          <a:p>
            <a:pPr algn="l"/>
            <a:r>
              <a:rPr lang="fr" sz="1400" b="1" i="0">
                <a:solidFill>
                  <a:srgbClr val="000000"/>
                </a:solidFill>
              </a:rPr>
              <a:t>(n = 190)</a:t>
            </a:r>
          </a:p>
        </p:txBody>
      </p:sp>
      <p:sp>
        <p:nvSpPr>
          <p:cNvPr id="142" name="TextBox 141">
            <a:extLst>
              <a:ext uri="{FF2B5EF4-FFF2-40B4-BE49-F238E27FC236}">
                <a16:creationId xmlns:a16="http://schemas.microsoft.com/office/drawing/2014/main" id="{EC3998A2-7E76-22C4-1A69-13343A5E8832}"/>
              </a:ext>
            </a:extLst>
          </p:cNvPr>
          <p:cNvSpPr txBox="1"/>
          <p:nvPr/>
        </p:nvSpPr>
        <p:spPr>
          <a:xfrm>
            <a:off x="4457482" y="5166668"/>
            <a:ext cx="1570435" cy="523220"/>
          </a:xfrm>
          <a:prstGeom prst="rect">
            <a:avLst/>
          </a:prstGeom>
        </p:spPr>
        <p:txBody>
          <a:bodyPr wrap="square" rtlCol="0">
            <a:spAutoFit/>
          </a:bodyPr>
          <a:lstStyle/>
          <a:p>
            <a:pPr algn="l"/>
            <a:r>
              <a:rPr lang="fr" sz="1400" b="1" i="0">
                <a:solidFill>
                  <a:srgbClr val="000000"/>
                </a:solidFill>
              </a:rPr>
              <a:t>Métis</a:t>
            </a:r>
          </a:p>
          <a:p>
            <a:pPr algn="l"/>
            <a:r>
              <a:rPr lang="fr" sz="1400" b="1" i="0">
                <a:solidFill>
                  <a:srgbClr val="000000"/>
                </a:solidFill>
              </a:rPr>
              <a:t>(n = 36)</a:t>
            </a:r>
          </a:p>
        </p:txBody>
      </p:sp>
      <p:sp>
        <p:nvSpPr>
          <p:cNvPr id="143" name="TextBox 142">
            <a:extLst>
              <a:ext uri="{FF2B5EF4-FFF2-40B4-BE49-F238E27FC236}">
                <a16:creationId xmlns:a16="http://schemas.microsoft.com/office/drawing/2014/main" id="{01BED9C6-D2AA-277C-5C53-E8CE7B59A982}"/>
              </a:ext>
            </a:extLst>
          </p:cNvPr>
          <p:cNvSpPr txBox="1"/>
          <p:nvPr/>
        </p:nvSpPr>
        <p:spPr>
          <a:xfrm>
            <a:off x="4457482" y="5723226"/>
            <a:ext cx="1570435" cy="523220"/>
          </a:xfrm>
          <a:prstGeom prst="rect">
            <a:avLst/>
          </a:prstGeom>
        </p:spPr>
        <p:txBody>
          <a:bodyPr wrap="square" rtlCol="0">
            <a:spAutoFit/>
          </a:bodyPr>
          <a:lstStyle/>
          <a:p>
            <a:pPr algn="l"/>
            <a:r>
              <a:rPr lang="fr" sz="1400" b="1" i="0">
                <a:solidFill>
                  <a:srgbClr val="000000"/>
                </a:solidFill>
              </a:rPr>
              <a:t>Inuits</a:t>
            </a:r>
          </a:p>
          <a:p>
            <a:pPr algn="l"/>
            <a:r>
              <a:rPr lang="fr" sz="1400" b="1" i="0">
                <a:solidFill>
                  <a:srgbClr val="000000"/>
                </a:solidFill>
              </a:rPr>
              <a:t>(n = 31)</a:t>
            </a:r>
          </a:p>
        </p:txBody>
      </p:sp>
      <p:sp>
        <p:nvSpPr>
          <p:cNvPr id="150" name="TextBox 149">
            <a:extLst>
              <a:ext uri="{FF2B5EF4-FFF2-40B4-BE49-F238E27FC236}">
                <a16:creationId xmlns:a16="http://schemas.microsoft.com/office/drawing/2014/main" id="{9D1DF251-0763-0342-4C88-03C632287952}"/>
              </a:ext>
            </a:extLst>
          </p:cNvPr>
          <p:cNvSpPr txBox="1"/>
          <p:nvPr/>
        </p:nvSpPr>
        <p:spPr>
          <a:xfrm>
            <a:off x="4475346" y="3801592"/>
            <a:ext cx="1650157" cy="523220"/>
          </a:xfrm>
          <a:prstGeom prst="rect">
            <a:avLst/>
          </a:prstGeom>
        </p:spPr>
        <p:txBody>
          <a:bodyPr wrap="square" rtlCol="0">
            <a:spAutoFit/>
          </a:bodyPr>
          <a:lstStyle/>
          <a:p>
            <a:pPr algn="l"/>
            <a:r>
              <a:rPr lang="fr" sz="1400" b="1" i="0">
                <a:solidFill>
                  <a:srgbClr val="000000"/>
                </a:solidFill>
              </a:rPr>
              <a:t>Rural</a:t>
            </a:r>
          </a:p>
          <a:p>
            <a:pPr algn="l"/>
            <a:r>
              <a:rPr lang="fr" sz="1400" b="1" i="0">
                <a:solidFill>
                  <a:srgbClr val="000000"/>
                </a:solidFill>
              </a:rPr>
              <a:t>(n = 54)</a:t>
            </a:r>
          </a:p>
        </p:txBody>
      </p:sp>
      <p:sp>
        <p:nvSpPr>
          <p:cNvPr id="4" name="Freeform 12">
            <a:extLst>
              <a:ext uri="{FF2B5EF4-FFF2-40B4-BE49-F238E27FC236}">
                <a16:creationId xmlns:a16="http://schemas.microsoft.com/office/drawing/2014/main" id="{AC743B7E-473A-5327-C5DD-26CA8298F071}"/>
              </a:ext>
            </a:extLst>
          </p:cNvPr>
          <p:cNvSpPr>
            <a:spLocks noEditPoints="1"/>
          </p:cNvSpPr>
          <p:nvPr/>
        </p:nvSpPr>
        <p:spPr bwMode="auto">
          <a:xfrm>
            <a:off x="1000011" y="1431725"/>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rgbClr val="2F5597"/>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5" name="Freeform 12">
            <a:extLst>
              <a:ext uri="{FF2B5EF4-FFF2-40B4-BE49-F238E27FC236}">
                <a16:creationId xmlns:a16="http://schemas.microsoft.com/office/drawing/2014/main" id="{89CD2820-43C1-3057-CF94-AFCD98B64D92}"/>
              </a:ext>
            </a:extLst>
          </p:cNvPr>
          <p:cNvSpPr>
            <a:spLocks noEditPoints="1"/>
          </p:cNvSpPr>
          <p:nvPr/>
        </p:nvSpPr>
        <p:spPr bwMode="auto">
          <a:xfrm>
            <a:off x="1524689" y="1431725"/>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rgbClr val="2F5597"/>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6" name="Freeform 12">
            <a:extLst>
              <a:ext uri="{FF2B5EF4-FFF2-40B4-BE49-F238E27FC236}">
                <a16:creationId xmlns:a16="http://schemas.microsoft.com/office/drawing/2014/main" id="{55039D4D-64CF-A4E7-D2F2-C7258157DE4E}"/>
              </a:ext>
            </a:extLst>
          </p:cNvPr>
          <p:cNvSpPr>
            <a:spLocks noEditPoints="1"/>
          </p:cNvSpPr>
          <p:nvPr/>
        </p:nvSpPr>
        <p:spPr bwMode="auto">
          <a:xfrm>
            <a:off x="2045800" y="1431725"/>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chemeClr val="bg1">
              <a:lumMod val="85000"/>
            </a:schemeClr>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155" name="Freeform 12">
            <a:extLst>
              <a:ext uri="{FF2B5EF4-FFF2-40B4-BE49-F238E27FC236}">
                <a16:creationId xmlns:a16="http://schemas.microsoft.com/office/drawing/2014/main" id="{8AB577BF-4A58-A54E-415F-911BB3A9532C}"/>
              </a:ext>
            </a:extLst>
          </p:cNvPr>
          <p:cNvSpPr>
            <a:spLocks noEditPoints="1"/>
          </p:cNvSpPr>
          <p:nvPr/>
        </p:nvSpPr>
        <p:spPr bwMode="auto">
          <a:xfrm>
            <a:off x="2575829" y="1428377"/>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chemeClr val="bg1">
              <a:lumMod val="85000"/>
            </a:schemeClr>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156" name="Freeform 12">
            <a:extLst>
              <a:ext uri="{FF2B5EF4-FFF2-40B4-BE49-F238E27FC236}">
                <a16:creationId xmlns:a16="http://schemas.microsoft.com/office/drawing/2014/main" id="{EACAF78E-4486-0F5F-A326-EACD76820341}"/>
              </a:ext>
            </a:extLst>
          </p:cNvPr>
          <p:cNvSpPr>
            <a:spLocks noEditPoints="1"/>
          </p:cNvSpPr>
          <p:nvPr/>
        </p:nvSpPr>
        <p:spPr bwMode="auto">
          <a:xfrm>
            <a:off x="3105858" y="1428377"/>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chemeClr val="bg1">
              <a:lumMod val="85000"/>
            </a:schemeClr>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157" name="Freeform 12">
            <a:extLst>
              <a:ext uri="{FF2B5EF4-FFF2-40B4-BE49-F238E27FC236}">
                <a16:creationId xmlns:a16="http://schemas.microsoft.com/office/drawing/2014/main" id="{F4CCF7CB-F930-DF15-8991-0832C3E6C424}"/>
              </a:ext>
            </a:extLst>
          </p:cNvPr>
          <p:cNvSpPr>
            <a:spLocks noEditPoints="1"/>
          </p:cNvSpPr>
          <p:nvPr/>
        </p:nvSpPr>
        <p:spPr bwMode="auto">
          <a:xfrm>
            <a:off x="1000011" y="2202371"/>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rgbClr val="2F5597"/>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158" name="Freeform 12">
            <a:extLst>
              <a:ext uri="{FF2B5EF4-FFF2-40B4-BE49-F238E27FC236}">
                <a16:creationId xmlns:a16="http://schemas.microsoft.com/office/drawing/2014/main" id="{34A3A299-8B39-E56F-E5D1-12D0010E2A38}"/>
              </a:ext>
            </a:extLst>
          </p:cNvPr>
          <p:cNvSpPr>
            <a:spLocks noEditPoints="1"/>
          </p:cNvSpPr>
          <p:nvPr/>
        </p:nvSpPr>
        <p:spPr bwMode="auto">
          <a:xfrm>
            <a:off x="1524689" y="2202371"/>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rgbClr val="2F5597"/>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159" name="Freeform 12">
            <a:extLst>
              <a:ext uri="{FF2B5EF4-FFF2-40B4-BE49-F238E27FC236}">
                <a16:creationId xmlns:a16="http://schemas.microsoft.com/office/drawing/2014/main" id="{1BA20E0B-1609-C8A1-C0C8-C41E6E298A57}"/>
              </a:ext>
            </a:extLst>
          </p:cNvPr>
          <p:cNvSpPr>
            <a:spLocks noEditPoints="1"/>
          </p:cNvSpPr>
          <p:nvPr/>
        </p:nvSpPr>
        <p:spPr bwMode="auto">
          <a:xfrm>
            <a:off x="2045800" y="2202371"/>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chemeClr val="bg1">
              <a:lumMod val="85000"/>
            </a:schemeClr>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160" name="Freeform 12">
            <a:extLst>
              <a:ext uri="{FF2B5EF4-FFF2-40B4-BE49-F238E27FC236}">
                <a16:creationId xmlns:a16="http://schemas.microsoft.com/office/drawing/2014/main" id="{90A66A49-387A-9181-F7A7-9951114D290C}"/>
              </a:ext>
            </a:extLst>
          </p:cNvPr>
          <p:cNvSpPr>
            <a:spLocks noEditPoints="1"/>
          </p:cNvSpPr>
          <p:nvPr/>
        </p:nvSpPr>
        <p:spPr bwMode="auto">
          <a:xfrm>
            <a:off x="2575829" y="2199023"/>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chemeClr val="bg1">
              <a:lumMod val="85000"/>
            </a:schemeClr>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161" name="Freeform 12">
            <a:extLst>
              <a:ext uri="{FF2B5EF4-FFF2-40B4-BE49-F238E27FC236}">
                <a16:creationId xmlns:a16="http://schemas.microsoft.com/office/drawing/2014/main" id="{3816C0BA-156E-19DF-F6BF-C9AFAED32833}"/>
              </a:ext>
            </a:extLst>
          </p:cNvPr>
          <p:cNvSpPr>
            <a:spLocks noEditPoints="1"/>
          </p:cNvSpPr>
          <p:nvPr/>
        </p:nvSpPr>
        <p:spPr bwMode="auto">
          <a:xfrm>
            <a:off x="3105858" y="2199023"/>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chemeClr val="bg1">
              <a:lumMod val="85000"/>
            </a:schemeClr>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162" name="Freeform 25">
            <a:extLst>
              <a:ext uri="{FF2B5EF4-FFF2-40B4-BE49-F238E27FC236}">
                <a16:creationId xmlns:a16="http://schemas.microsoft.com/office/drawing/2014/main" id="{EFDA1EA0-40C0-6E03-FF53-FF1E056845E1}"/>
              </a:ext>
            </a:extLst>
          </p:cNvPr>
          <p:cNvSpPr>
            <a:spLocks noEditPoints="1"/>
          </p:cNvSpPr>
          <p:nvPr/>
        </p:nvSpPr>
        <p:spPr bwMode="auto">
          <a:xfrm>
            <a:off x="933266" y="3898922"/>
            <a:ext cx="492024" cy="430837"/>
          </a:xfrm>
          <a:custGeom>
            <a:avLst/>
            <a:gdLst>
              <a:gd name="T0" fmla="*/ 151 w 152"/>
              <a:gd name="T1" fmla="*/ 64 h 121"/>
              <a:gd name="T2" fmla="*/ 145 w 152"/>
              <a:gd name="T3" fmla="*/ 71 h 121"/>
              <a:gd name="T4" fmla="*/ 144 w 152"/>
              <a:gd name="T5" fmla="*/ 72 h 121"/>
              <a:gd name="T6" fmla="*/ 143 w 152"/>
              <a:gd name="T7" fmla="*/ 72 h 121"/>
              <a:gd name="T8" fmla="*/ 141 w 152"/>
              <a:gd name="T9" fmla="*/ 71 h 121"/>
              <a:gd name="T10" fmla="*/ 76 w 152"/>
              <a:gd name="T11" fmla="*/ 16 h 121"/>
              <a:gd name="T12" fmla="*/ 10 w 152"/>
              <a:gd name="T13" fmla="*/ 71 h 121"/>
              <a:gd name="T14" fmla="*/ 8 w 152"/>
              <a:gd name="T15" fmla="*/ 72 h 121"/>
              <a:gd name="T16" fmla="*/ 6 w 152"/>
              <a:gd name="T17" fmla="*/ 71 h 121"/>
              <a:gd name="T18" fmla="*/ 0 w 152"/>
              <a:gd name="T19" fmla="*/ 64 h 121"/>
              <a:gd name="T20" fmla="*/ 0 w 152"/>
              <a:gd name="T21" fmla="*/ 61 h 121"/>
              <a:gd name="T22" fmla="*/ 1 w 152"/>
              <a:gd name="T23" fmla="*/ 59 h 121"/>
              <a:gd name="T24" fmla="*/ 69 w 152"/>
              <a:gd name="T25" fmla="*/ 3 h 121"/>
              <a:gd name="T26" fmla="*/ 76 w 152"/>
              <a:gd name="T27" fmla="*/ 0 h 121"/>
              <a:gd name="T28" fmla="*/ 83 w 152"/>
              <a:gd name="T29" fmla="*/ 3 h 121"/>
              <a:gd name="T30" fmla="*/ 106 w 152"/>
              <a:gd name="T31" fmla="*/ 22 h 121"/>
              <a:gd name="T32" fmla="*/ 106 w 152"/>
              <a:gd name="T33" fmla="*/ 3 h 121"/>
              <a:gd name="T34" fmla="*/ 107 w 152"/>
              <a:gd name="T35" fmla="*/ 1 h 121"/>
              <a:gd name="T36" fmla="*/ 109 w 152"/>
              <a:gd name="T37" fmla="*/ 0 h 121"/>
              <a:gd name="T38" fmla="*/ 127 w 152"/>
              <a:gd name="T39" fmla="*/ 0 h 121"/>
              <a:gd name="T40" fmla="*/ 129 w 152"/>
              <a:gd name="T41" fmla="*/ 1 h 121"/>
              <a:gd name="T42" fmla="*/ 130 w 152"/>
              <a:gd name="T43" fmla="*/ 3 h 121"/>
              <a:gd name="T44" fmla="*/ 130 w 152"/>
              <a:gd name="T45" fmla="*/ 42 h 121"/>
              <a:gd name="T46" fmla="*/ 151 w 152"/>
              <a:gd name="T47" fmla="*/ 59 h 121"/>
              <a:gd name="T48" fmla="*/ 152 w 152"/>
              <a:gd name="T49" fmla="*/ 61 h 121"/>
              <a:gd name="T50" fmla="*/ 151 w 152"/>
              <a:gd name="T51" fmla="*/ 64 h 121"/>
              <a:gd name="T52" fmla="*/ 130 w 152"/>
              <a:gd name="T53" fmla="*/ 70 h 121"/>
              <a:gd name="T54" fmla="*/ 130 w 152"/>
              <a:gd name="T55" fmla="*/ 115 h 121"/>
              <a:gd name="T56" fmla="*/ 128 w 152"/>
              <a:gd name="T57" fmla="*/ 120 h 121"/>
              <a:gd name="T58" fmla="*/ 124 w 152"/>
              <a:gd name="T59" fmla="*/ 121 h 121"/>
              <a:gd name="T60" fmla="*/ 88 w 152"/>
              <a:gd name="T61" fmla="*/ 121 h 121"/>
              <a:gd name="T62" fmla="*/ 88 w 152"/>
              <a:gd name="T63" fmla="*/ 85 h 121"/>
              <a:gd name="T64" fmla="*/ 64 w 152"/>
              <a:gd name="T65" fmla="*/ 85 h 121"/>
              <a:gd name="T66" fmla="*/ 64 w 152"/>
              <a:gd name="T67" fmla="*/ 121 h 121"/>
              <a:gd name="T68" fmla="*/ 27 w 152"/>
              <a:gd name="T69" fmla="*/ 121 h 121"/>
              <a:gd name="T70" fmla="*/ 23 w 152"/>
              <a:gd name="T71" fmla="*/ 120 h 121"/>
              <a:gd name="T72" fmla="*/ 21 w 152"/>
              <a:gd name="T73" fmla="*/ 115 h 121"/>
              <a:gd name="T74" fmla="*/ 21 w 152"/>
              <a:gd name="T75" fmla="*/ 70 h 121"/>
              <a:gd name="T76" fmla="*/ 21 w 152"/>
              <a:gd name="T77" fmla="*/ 70 h 121"/>
              <a:gd name="T78" fmla="*/ 21 w 152"/>
              <a:gd name="T79" fmla="*/ 69 h 121"/>
              <a:gd name="T80" fmla="*/ 76 w 152"/>
              <a:gd name="T81" fmla="*/ 25 h 121"/>
              <a:gd name="T82" fmla="*/ 130 w 152"/>
              <a:gd name="T83" fmla="*/ 69 h 121"/>
              <a:gd name="T84" fmla="*/ 130 w 152"/>
              <a:gd name="T85" fmla="*/ 7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2" h="121">
                <a:moveTo>
                  <a:pt x="151" y="64"/>
                </a:moveTo>
                <a:cubicBezTo>
                  <a:pt x="145" y="71"/>
                  <a:pt x="145" y="71"/>
                  <a:pt x="145" y="71"/>
                </a:cubicBezTo>
                <a:cubicBezTo>
                  <a:pt x="145" y="71"/>
                  <a:pt x="144" y="71"/>
                  <a:pt x="144" y="72"/>
                </a:cubicBezTo>
                <a:cubicBezTo>
                  <a:pt x="143" y="72"/>
                  <a:pt x="143" y="72"/>
                  <a:pt x="143" y="72"/>
                </a:cubicBezTo>
                <a:cubicBezTo>
                  <a:pt x="142" y="72"/>
                  <a:pt x="142" y="71"/>
                  <a:pt x="141" y="71"/>
                </a:cubicBezTo>
                <a:cubicBezTo>
                  <a:pt x="76" y="16"/>
                  <a:pt x="76" y="16"/>
                  <a:pt x="76" y="16"/>
                </a:cubicBezTo>
                <a:cubicBezTo>
                  <a:pt x="10" y="71"/>
                  <a:pt x="10" y="71"/>
                  <a:pt x="10" y="71"/>
                </a:cubicBezTo>
                <a:cubicBezTo>
                  <a:pt x="10" y="71"/>
                  <a:pt x="9" y="72"/>
                  <a:pt x="8" y="72"/>
                </a:cubicBezTo>
                <a:cubicBezTo>
                  <a:pt x="7" y="71"/>
                  <a:pt x="7" y="71"/>
                  <a:pt x="6" y="71"/>
                </a:cubicBezTo>
                <a:cubicBezTo>
                  <a:pt x="0" y="64"/>
                  <a:pt x="0" y="64"/>
                  <a:pt x="0" y="64"/>
                </a:cubicBezTo>
                <a:cubicBezTo>
                  <a:pt x="0" y="63"/>
                  <a:pt x="0" y="62"/>
                  <a:pt x="0" y="61"/>
                </a:cubicBezTo>
                <a:cubicBezTo>
                  <a:pt x="0" y="60"/>
                  <a:pt x="0" y="60"/>
                  <a:pt x="1" y="59"/>
                </a:cubicBezTo>
                <a:cubicBezTo>
                  <a:pt x="69" y="3"/>
                  <a:pt x="69" y="3"/>
                  <a:pt x="69" y="3"/>
                </a:cubicBezTo>
                <a:cubicBezTo>
                  <a:pt x="71" y="1"/>
                  <a:pt x="73" y="0"/>
                  <a:pt x="76" y="0"/>
                </a:cubicBezTo>
                <a:cubicBezTo>
                  <a:pt x="79" y="0"/>
                  <a:pt x="81" y="1"/>
                  <a:pt x="83" y="3"/>
                </a:cubicBezTo>
                <a:cubicBezTo>
                  <a:pt x="106" y="22"/>
                  <a:pt x="106" y="22"/>
                  <a:pt x="106" y="22"/>
                </a:cubicBezTo>
                <a:cubicBezTo>
                  <a:pt x="106" y="3"/>
                  <a:pt x="106" y="3"/>
                  <a:pt x="106" y="3"/>
                </a:cubicBezTo>
                <a:cubicBezTo>
                  <a:pt x="106" y="3"/>
                  <a:pt x="106" y="2"/>
                  <a:pt x="107" y="1"/>
                </a:cubicBezTo>
                <a:cubicBezTo>
                  <a:pt x="107" y="1"/>
                  <a:pt x="108" y="0"/>
                  <a:pt x="109" y="0"/>
                </a:cubicBezTo>
                <a:cubicBezTo>
                  <a:pt x="127" y="0"/>
                  <a:pt x="127" y="0"/>
                  <a:pt x="127" y="0"/>
                </a:cubicBezTo>
                <a:cubicBezTo>
                  <a:pt x="128" y="0"/>
                  <a:pt x="129" y="1"/>
                  <a:pt x="129" y="1"/>
                </a:cubicBezTo>
                <a:cubicBezTo>
                  <a:pt x="130" y="2"/>
                  <a:pt x="130" y="3"/>
                  <a:pt x="130" y="3"/>
                </a:cubicBezTo>
                <a:cubicBezTo>
                  <a:pt x="130" y="42"/>
                  <a:pt x="130" y="42"/>
                  <a:pt x="130" y="42"/>
                </a:cubicBezTo>
                <a:cubicBezTo>
                  <a:pt x="151" y="59"/>
                  <a:pt x="151" y="59"/>
                  <a:pt x="151" y="59"/>
                </a:cubicBezTo>
                <a:cubicBezTo>
                  <a:pt x="152" y="60"/>
                  <a:pt x="152" y="60"/>
                  <a:pt x="152" y="61"/>
                </a:cubicBezTo>
                <a:cubicBezTo>
                  <a:pt x="152" y="62"/>
                  <a:pt x="152" y="63"/>
                  <a:pt x="151" y="64"/>
                </a:cubicBezTo>
                <a:close/>
                <a:moveTo>
                  <a:pt x="130" y="70"/>
                </a:moveTo>
                <a:cubicBezTo>
                  <a:pt x="130" y="115"/>
                  <a:pt x="130" y="115"/>
                  <a:pt x="130" y="115"/>
                </a:cubicBezTo>
                <a:cubicBezTo>
                  <a:pt x="130" y="117"/>
                  <a:pt x="130" y="118"/>
                  <a:pt x="128" y="120"/>
                </a:cubicBezTo>
                <a:cubicBezTo>
                  <a:pt x="127" y="121"/>
                  <a:pt x="126" y="121"/>
                  <a:pt x="124" y="121"/>
                </a:cubicBezTo>
                <a:cubicBezTo>
                  <a:pt x="88" y="121"/>
                  <a:pt x="88" y="121"/>
                  <a:pt x="88" y="121"/>
                </a:cubicBezTo>
                <a:cubicBezTo>
                  <a:pt x="88" y="85"/>
                  <a:pt x="88" y="85"/>
                  <a:pt x="88" y="85"/>
                </a:cubicBezTo>
                <a:cubicBezTo>
                  <a:pt x="64" y="85"/>
                  <a:pt x="64" y="85"/>
                  <a:pt x="64" y="85"/>
                </a:cubicBezTo>
                <a:cubicBezTo>
                  <a:pt x="64" y="121"/>
                  <a:pt x="64" y="121"/>
                  <a:pt x="64" y="121"/>
                </a:cubicBezTo>
                <a:cubicBezTo>
                  <a:pt x="27" y="121"/>
                  <a:pt x="27" y="121"/>
                  <a:pt x="27" y="121"/>
                </a:cubicBezTo>
                <a:cubicBezTo>
                  <a:pt x="26" y="121"/>
                  <a:pt x="24" y="121"/>
                  <a:pt x="23" y="120"/>
                </a:cubicBezTo>
                <a:cubicBezTo>
                  <a:pt x="22" y="118"/>
                  <a:pt x="21" y="117"/>
                  <a:pt x="21" y="115"/>
                </a:cubicBezTo>
                <a:cubicBezTo>
                  <a:pt x="21" y="70"/>
                  <a:pt x="21" y="70"/>
                  <a:pt x="21" y="70"/>
                </a:cubicBezTo>
                <a:cubicBezTo>
                  <a:pt x="21" y="70"/>
                  <a:pt x="21" y="70"/>
                  <a:pt x="21" y="70"/>
                </a:cubicBezTo>
                <a:cubicBezTo>
                  <a:pt x="21" y="70"/>
                  <a:pt x="21" y="70"/>
                  <a:pt x="21" y="69"/>
                </a:cubicBezTo>
                <a:cubicBezTo>
                  <a:pt x="76" y="25"/>
                  <a:pt x="76" y="25"/>
                  <a:pt x="76" y="25"/>
                </a:cubicBezTo>
                <a:cubicBezTo>
                  <a:pt x="130" y="69"/>
                  <a:pt x="130" y="69"/>
                  <a:pt x="130" y="69"/>
                </a:cubicBezTo>
                <a:cubicBezTo>
                  <a:pt x="130" y="70"/>
                  <a:pt x="130" y="70"/>
                  <a:pt x="130" y="70"/>
                </a:cubicBezTo>
                <a:close/>
              </a:path>
            </a:pathLst>
          </a:custGeom>
          <a:solidFill>
            <a:srgbClr val="2F5597"/>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163" name="Freeform 25">
            <a:extLst>
              <a:ext uri="{FF2B5EF4-FFF2-40B4-BE49-F238E27FC236}">
                <a16:creationId xmlns:a16="http://schemas.microsoft.com/office/drawing/2014/main" id="{6B42AE0D-A6B1-2839-6E63-C313BA36D1CF}"/>
              </a:ext>
            </a:extLst>
          </p:cNvPr>
          <p:cNvSpPr>
            <a:spLocks noEditPoints="1"/>
          </p:cNvSpPr>
          <p:nvPr/>
        </p:nvSpPr>
        <p:spPr bwMode="auto">
          <a:xfrm>
            <a:off x="1462652" y="3898922"/>
            <a:ext cx="492024" cy="430837"/>
          </a:xfrm>
          <a:custGeom>
            <a:avLst/>
            <a:gdLst>
              <a:gd name="T0" fmla="*/ 151 w 152"/>
              <a:gd name="T1" fmla="*/ 64 h 121"/>
              <a:gd name="T2" fmla="*/ 145 w 152"/>
              <a:gd name="T3" fmla="*/ 71 h 121"/>
              <a:gd name="T4" fmla="*/ 144 w 152"/>
              <a:gd name="T5" fmla="*/ 72 h 121"/>
              <a:gd name="T6" fmla="*/ 143 w 152"/>
              <a:gd name="T7" fmla="*/ 72 h 121"/>
              <a:gd name="T8" fmla="*/ 141 w 152"/>
              <a:gd name="T9" fmla="*/ 71 h 121"/>
              <a:gd name="T10" fmla="*/ 76 w 152"/>
              <a:gd name="T11" fmla="*/ 16 h 121"/>
              <a:gd name="T12" fmla="*/ 10 w 152"/>
              <a:gd name="T13" fmla="*/ 71 h 121"/>
              <a:gd name="T14" fmla="*/ 8 w 152"/>
              <a:gd name="T15" fmla="*/ 72 h 121"/>
              <a:gd name="T16" fmla="*/ 6 w 152"/>
              <a:gd name="T17" fmla="*/ 71 h 121"/>
              <a:gd name="T18" fmla="*/ 0 w 152"/>
              <a:gd name="T19" fmla="*/ 64 h 121"/>
              <a:gd name="T20" fmla="*/ 0 w 152"/>
              <a:gd name="T21" fmla="*/ 61 h 121"/>
              <a:gd name="T22" fmla="*/ 1 w 152"/>
              <a:gd name="T23" fmla="*/ 59 h 121"/>
              <a:gd name="T24" fmla="*/ 69 w 152"/>
              <a:gd name="T25" fmla="*/ 3 h 121"/>
              <a:gd name="T26" fmla="*/ 76 w 152"/>
              <a:gd name="T27" fmla="*/ 0 h 121"/>
              <a:gd name="T28" fmla="*/ 83 w 152"/>
              <a:gd name="T29" fmla="*/ 3 h 121"/>
              <a:gd name="T30" fmla="*/ 106 w 152"/>
              <a:gd name="T31" fmla="*/ 22 h 121"/>
              <a:gd name="T32" fmla="*/ 106 w 152"/>
              <a:gd name="T33" fmla="*/ 3 h 121"/>
              <a:gd name="T34" fmla="*/ 107 w 152"/>
              <a:gd name="T35" fmla="*/ 1 h 121"/>
              <a:gd name="T36" fmla="*/ 109 w 152"/>
              <a:gd name="T37" fmla="*/ 0 h 121"/>
              <a:gd name="T38" fmla="*/ 127 w 152"/>
              <a:gd name="T39" fmla="*/ 0 h 121"/>
              <a:gd name="T40" fmla="*/ 129 w 152"/>
              <a:gd name="T41" fmla="*/ 1 h 121"/>
              <a:gd name="T42" fmla="*/ 130 w 152"/>
              <a:gd name="T43" fmla="*/ 3 h 121"/>
              <a:gd name="T44" fmla="*/ 130 w 152"/>
              <a:gd name="T45" fmla="*/ 42 h 121"/>
              <a:gd name="T46" fmla="*/ 151 w 152"/>
              <a:gd name="T47" fmla="*/ 59 h 121"/>
              <a:gd name="T48" fmla="*/ 152 w 152"/>
              <a:gd name="T49" fmla="*/ 61 h 121"/>
              <a:gd name="T50" fmla="*/ 151 w 152"/>
              <a:gd name="T51" fmla="*/ 64 h 121"/>
              <a:gd name="T52" fmla="*/ 130 w 152"/>
              <a:gd name="T53" fmla="*/ 70 h 121"/>
              <a:gd name="T54" fmla="*/ 130 w 152"/>
              <a:gd name="T55" fmla="*/ 115 h 121"/>
              <a:gd name="T56" fmla="*/ 128 w 152"/>
              <a:gd name="T57" fmla="*/ 120 h 121"/>
              <a:gd name="T58" fmla="*/ 124 w 152"/>
              <a:gd name="T59" fmla="*/ 121 h 121"/>
              <a:gd name="T60" fmla="*/ 88 w 152"/>
              <a:gd name="T61" fmla="*/ 121 h 121"/>
              <a:gd name="T62" fmla="*/ 88 w 152"/>
              <a:gd name="T63" fmla="*/ 85 h 121"/>
              <a:gd name="T64" fmla="*/ 64 w 152"/>
              <a:gd name="T65" fmla="*/ 85 h 121"/>
              <a:gd name="T66" fmla="*/ 64 w 152"/>
              <a:gd name="T67" fmla="*/ 121 h 121"/>
              <a:gd name="T68" fmla="*/ 27 w 152"/>
              <a:gd name="T69" fmla="*/ 121 h 121"/>
              <a:gd name="T70" fmla="*/ 23 w 152"/>
              <a:gd name="T71" fmla="*/ 120 h 121"/>
              <a:gd name="T72" fmla="*/ 21 w 152"/>
              <a:gd name="T73" fmla="*/ 115 h 121"/>
              <a:gd name="T74" fmla="*/ 21 w 152"/>
              <a:gd name="T75" fmla="*/ 70 h 121"/>
              <a:gd name="T76" fmla="*/ 21 w 152"/>
              <a:gd name="T77" fmla="*/ 70 h 121"/>
              <a:gd name="T78" fmla="*/ 21 w 152"/>
              <a:gd name="T79" fmla="*/ 69 h 121"/>
              <a:gd name="T80" fmla="*/ 76 w 152"/>
              <a:gd name="T81" fmla="*/ 25 h 121"/>
              <a:gd name="T82" fmla="*/ 130 w 152"/>
              <a:gd name="T83" fmla="*/ 69 h 121"/>
              <a:gd name="T84" fmla="*/ 130 w 152"/>
              <a:gd name="T85" fmla="*/ 7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2" h="121">
                <a:moveTo>
                  <a:pt x="151" y="64"/>
                </a:moveTo>
                <a:cubicBezTo>
                  <a:pt x="145" y="71"/>
                  <a:pt x="145" y="71"/>
                  <a:pt x="145" y="71"/>
                </a:cubicBezTo>
                <a:cubicBezTo>
                  <a:pt x="145" y="71"/>
                  <a:pt x="144" y="71"/>
                  <a:pt x="144" y="72"/>
                </a:cubicBezTo>
                <a:cubicBezTo>
                  <a:pt x="143" y="72"/>
                  <a:pt x="143" y="72"/>
                  <a:pt x="143" y="72"/>
                </a:cubicBezTo>
                <a:cubicBezTo>
                  <a:pt x="142" y="72"/>
                  <a:pt x="142" y="71"/>
                  <a:pt x="141" y="71"/>
                </a:cubicBezTo>
                <a:cubicBezTo>
                  <a:pt x="76" y="16"/>
                  <a:pt x="76" y="16"/>
                  <a:pt x="76" y="16"/>
                </a:cubicBezTo>
                <a:cubicBezTo>
                  <a:pt x="10" y="71"/>
                  <a:pt x="10" y="71"/>
                  <a:pt x="10" y="71"/>
                </a:cubicBezTo>
                <a:cubicBezTo>
                  <a:pt x="10" y="71"/>
                  <a:pt x="9" y="72"/>
                  <a:pt x="8" y="72"/>
                </a:cubicBezTo>
                <a:cubicBezTo>
                  <a:pt x="7" y="71"/>
                  <a:pt x="7" y="71"/>
                  <a:pt x="6" y="71"/>
                </a:cubicBezTo>
                <a:cubicBezTo>
                  <a:pt x="0" y="64"/>
                  <a:pt x="0" y="64"/>
                  <a:pt x="0" y="64"/>
                </a:cubicBezTo>
                <a:cubicBezTo>
                  <a:pt x="0" y="63"/>
                  <a:pt x="0" y="62"/>
                  <a:pt x="0" y="61"/>
                </a:cubicBezTo>
                <a:cubicBezTo>
                  <a:pt x="0" y="60"/>
                  <a:pt x="0" y="60"/>
                  <a:pt x="1" y="59"/>
                </a:cubicBezTo>
                <a:cubicBezTo>
                  <a:pt x="69" y="3"/>
                  <a:pt x="69" y="3"/>
                  <a:pt x="69" y="3"/>
                </a:cubicBezTo>
                <a:cubicBezTo>
                  <a:pt x="71" y="1"/>
                  <a:pt x="73" y="0"/>
                  <a:pt x="76" y="0"/>
                </a:cubicBezTo>
                <a:cubicBezTo>
                  <a:pt x="79" y="0"/>
                  <a:pt x="81" y="1"/>
                  <a:pt x="83" y="3"/>
                </a:cubicBezTo>
                <a:cubicBezTo>
                  <a:pt x="106" y="22"/>
                  <a:pt x="106" y="22"/>
                  <a:pt x="106" y="22"/>
                </a:cubicBezTo>
                <a:cubicBezTo>
                  <a:pt x="106" y="3"/>
                  <a:pt x="106" y="3"/>
                  <a:pt x="106" y="3"/>
                </a:cubicBezTo>
                <a:cubicBezTo>
                  <a:pt x="106" y="3"/>
                  <a:pt x="106" y="2"/>
                  <a:pt x="107" y="1"/>
                </a:cubicBezTo>
                <a:cubicBezTo>
                  <a:pt x="107" y="1"/>
                  <a:pt x="108" y="0"/>
                  <a:pt x="109" y="0"/>
                </a:cubicBezTo>
                <a:cubicBezTo>
                  <a:pt x="127" y="0"/>
                  <a:pt x="127" y="0"/>
                  <a:pt x="127" y="0"/>
                </a:cubicBezTo>
                <a:cubicBezTo>
                  <a:pt x="128" y="0"/>
                  <a:pt x="129" y="1"/>
                  <a:pt x="129" y="1"/>
                </a:cubicBezTo>
                <a:cubicBezTo>
                  <a:pt x="130" y="2"/>
                  <a:pt x="130" y="3"/>
                  <a:pt x="130" y="3"/>
                </a:cubicBezTo>
                <a:cubicBezTo>
                  <a:pt x="130" y="42"/>
                  <a:pt x="130" y="42"/>
                  <a:pt x="130" y="42"/>
                </a:cubicBezTo>
                <a:cubicBezTo>
                  <a:pt x="151" y="59"/>
                  <a:pt x="151" y="59"/>
                  <a:pt x="151" y="59"/>
                </a:cubicBezTo>
                <a:cubicBezTo>
                  <a:pt x="152" y="60"/>
                  <a:pt x="152" y="60"/>
                  <a:pt x="152" y="61"/>
                </a:cubicBezTo>
                <a:cubicBezTo>
                  <a:pt x="152" y="62"/>
                  <a:pt x="152" y="63"/>
                  <a:pt x="151" y="64"/>
                </a:cubicBezTo>
                <a:close/>
                <a:moveTo>
                  <a:pt x="130" y="70"/>
                </a:moveTo>
                <a:cubicBezTo>
                  <a:pt x="130" y="115"/>
                  <a:pt x="130" y="115"/>
                  <a:pt x="130" y="115"/>
                </a:cubicBezTo>
                <a:cubicBezTo>
                  <a:pt x="130" y="117"/>
                  <a:pt x="130" y="118"/>
                  <a:pt x="128" y="120"/>
                </a:cubicBezTo>
                <a:cubicBezTo>
                  <a:pt x="127" y="121"/>
                  <a:pt x="126" y="121"/>
                  <a:pt x="124" y="121"/>
                </a:cubicBezTo>
                <a:cubicBezTo>
                  <a:pt x="88" y="121"/>
                  <a:pt x="88" y="121"/>
                  <a:pt x="88" y="121"/>
                </a:cubicBezTo>
                <a:cubicBezTo>
                  <a:pt x="88" y="85"/>
                  <a:pt x="88" y="85"/>
                  <a:pt x="88" y="85"/>
                </a:cubicBezTo>
                <a:cubicBezTo>
                  <a:pt x="64" y="85"/>
                  <a:pt x="64" y="85"/>
                  <a:pt x="64" y="85"/>
                </a:cubicBezTo>
                <a:cubicBezTo>
                  <a:pt x="64" y="121"/>
                  <a:pt x="64" y="121"/>
                  <a:pt x="64" y="121"/>
                </a:cubicBezTo>
                <a:cubicBezTo>
                  <a:pt x="27" y="121"/>
                  <a:pt x="27" y="121"/>
                  <a:pt x="27" y="121"/>
                </a:cubicBezTo>
                <a:cubicBezTo>
                  <a:pt x="26" y="121"/>
                  <a:pt x="24" y="121"/>
                  <a:pt x="23" y="120"/>
                </a:cubicBezTo>
                <a:cubicBezTo>
                  <a:pt x="22" y="118"/>
                  <a:pt x="21" y="117"/>
                  <a:pt x="21" y="115"/>
                </a:cubicBezTo>
                <a:cubicBezTo>
                  <a:pt x="21" y="70"/>
                  <a:pt x="21" y="70"/>
                  <a:pt x="21" y="70"/>
                </a:cubicBezTo>
                <a:cubicBezTo>
                  <a:pt x="21" y="70"/>
                  <a:pt x="21" y="70"/>
                  <a:pt x="21" y="70"/>
                </a:cubicBezTo>
                <a:cubicBezTo>
                  <a:pt x="21" y="70"/>
                  <a:pt x="21" y="70"/>
                  <a:pt x="21" y="69"/>
                </a:cubicBezTo>
                <a:cubicBezTo>
                  <a:pt x="76" y="25"/>
                  <a:pt x="76" y="25"/>
                  <a:pt x="76" y="25"/>
                </a:cubicBezTo>
                <a:cubicBezTo>
                  <a:pt x="130" y="69"/>
                  <a:pt x="130" y="69"/>
                  <a:pt x="130" y="69"/>
                </a:cubicBezTo>
                <a:cubicBezTo>
                  <a:pt x="130" y="70"/>
                  <a:pt x="130" y="70"/>
                  <a:pt x="130" y="70"/>
                </a:cubicBezTo>
                <a:close/>
              </a:path>
            </a:pathLst>
          </a:custGeom>
          <a:solidFill>
            <a:srgbClr val="2F5597"/>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164" name="Freeform 25">
            <a:extLst>
              <a:ext uri="{FF2B5EF4-FFF2-40B4-BE49-F238E27FC236}">
                <a16:creationId xmlns:a16="http://schemas.microsoft.com/office/drawing/2014/main" id="{A692DD44-745A-A9AA-0569-43E1DCFA16FC}"/>
              </a:ext>
            </a:extLst>
          </p:cNvPr>
          <p:cNvSpPr>
            <a:spLocks noEditPoints="1"/>
          </p:cNvSpPr>
          <p:nvPr/>
        </p:nvSpPr>
        <p:spPr bwMode="auto">
          <a:xfrm>
            <a:off x="1993664" y="3898922"/>
            <a:ext cx="492024" cy="430837"/>
          </a:xfrm>
          <a:custGeom>
            <a:avLst/>
            <a:gdLst>
              <a:gd name="T0" fmla="*/ 151 w 152"/>
              <a:gd name="T1" fmla="*/ 64 h 121"/>
              <a:gd name="T2" fmla="*/ 145 w 152"/>
              <a:gd name="T3" fmla="*/ 71 h 121"/>
              <a:gd name="T4" fmla="*/ 144 w 152"/>
              <a:gd name="T5" fmla="*/ 72 h 121"/>
              <a:gd name="T6" fmla="*/ 143 w 152"/>
              <a:gd name="T7" fmla="*/ 72 h 121"/>
              <a:gd name="T8" fmla="*/ 141 w 152"/>
              <a:gd name="T9" fmla="*/ 71 h 121"/>
              <a:gd name="T10" fmla="*/ 76 w 152"/>
              <a:gd name="T11" fmla="*/ 16 h 121"/>
              <a:gd name="T12" fmla="*/ 10 w 152"/>
              <a:gd name="T13" fmla="*/ 71 h 121"/>
              <a:gd name="T14" fmla="*/ 8 w 152"/>
              <a:gd name="T15" fmla="*/ 72 h 121"/>
              <a:gd name="T16" fmla="*/ 6 w 152"/>
              <a:gd name="T17" fmla="*/ 71 h 121"/>
              <a:gd name="T18" fmla="*/ 0 w 152"/>
              <a:gd name="T19" fmla="*/ 64 h 121"/>
              <a:gd name="T20" fmla="*/ 0 w 152"/>
              <a:gd name="T21" fmla="*/ 61 h 121"/>
              <a:gd name="T22" fmla="*/ 1 w 152"/>
              <a:gd name="T23" fmla="*/ 59 h 121"/>
              <a:gd name="T24" fmla="*/ 69 w 152"/>
              <a:gd name="T25" fmla="*/ 3 h 121"/>
              <a:gd name="T26" fmla="*/ 76 w 152"/>
              <a:gd name="T27" fmla="*/ 0 h 121"/>
              <a:gd name="T28" fmla="*/ 83 w 152"/>
              <a:gd name="T29" fmla="*/ 3 h 121"/>
              <a:gd name="T30" fmla="*/ 106 w 152"/>
              <a:gd name="T31" fmla="*/ 22 h 121"/>
              <a:gd name="T32" fmla="*/ 106 w 152"/>
              <a:gd name="T33" fmla="*/ 3 h 121"/>
              <a:gd name="T34" fmla="*/ 107 w 152"/>
              <a:gd name="T35" fmla="*/ 1 h 121"/>
              <a:gd name="T36" fmla="*/ 109 w 152"/>
              <a:gd name="T37" fmla="*/ 0 h 121"/>
              <a:gd name="T38" fmla="*/ 127 w 152"/>
              <a:gd name="T39" fmla="*/ 0 h 121"/>
              <a:gd name="T40" fmla="*/ 129 w 152"/>
              <a:gd name="T41" fmla="*/ 1 h 121"/>
              <a:gd name="T42" fmla="*/ 130 w 152"/>
              <a:gd name="T43" fmla="*/ 3 h 121"/>
              <a:gd name="T44" fmla="*/ 130 w 152"/>
              <a:gd name="T45" fmla="*/ 42 h 121"/>
              <a:gd name="T46" fmla="*/ 151 w 152"/>
              <a:gd name="T47" fmla="*/ 59 h 121"/>
              <a:gd name="T48" fmla="*/ 152 w 152"/>
              <a:gd name="T49" fmla="*/ 61 h 121"/>
              <a:gd name="T50" fmla="*/ 151 w 152"/>
              <a:gd name="T51" fmla="*/ 64 h 121"/>
              <a:gd name="T52" fmla="*/ 130 w 152"/>
              <a:gd name="T53" fmla="*/ 70 h 121"/>
              <a:gd name="T54" fmla="*/ 130 w 152"/>
              <a:gd name="T55" fmla="*/ 115 h 121"/>
              <a:gd name="T56" fmla="*/ 128 w 152"/>
              <a:gd name="T57" fmla="*/ 120 h 121"/>
              <a:gd name="T58" fmla="*/ 124 w 152"/>
              <a:gd name="T59" fmla="*/ 121 h 121"/>
              <a:gd name="T60" fmla="*/ 88 w 152"/>
              <a:gd name="T61" fmla="*/ 121 h 121"/>
              <a:gd name="T62" fmla="*/ 88 w 152"/>
              <a:gd name="T63" fmla="*/ 85 h 121"/>
              <a:gd name="T64" fmla="*/ 64 w 152"/>
              <a:gd name="T65" fmla="*/ 85 h 121"/>
              <a:gd name="T66" fmla="*/ 64 w 152"/>
              <a:gd name="T67" fmla="*/ 121 h 121"/>
              <a:gd name="T68" fmla="*/ 27 w 152"/>
              <a:gd name="T69" fmla="*/ 121 h 121"/>
              <a:gd name="T70" fmla="*/ 23 w 152"/>
              <a:gd name="T71" fmla="*/ 120 h 121"/>
              <a:gd name="T72" fmla="*/ 21 w 152"/>
              <a:gd name="T73" fmla="*/ 115 h 121"/>
              <a:gd name="T74" fmla="*/ 21 w 152"/>
              <a:gd name="T75" fmla="*/ 70 h 121"/>
              <a:gd name="T76" fmla="*/ 21 w 152"/>
              <a:gd name="T77" fmla="*/ 70 h 121"/>
              <a:gd name="T78" fmla="*/ 21 w 152"/>
              <a:gd name="T79" fmla="*/ 69 h 121"/>
              <a:gd name="T80" fmla="*/ 76 w 152"/>
              <a:gd name="T81" fmla="*/ 25 h 121"/>
              <a:gd name="T82" fmla="*/ 130 w 152"/>
              <a:gd name="T83" fmla="*/ 69 h 121"/>
              <a:gd name="T84" fmla="*/ 130 w 152"/>
              <a:gd name="T85" fmla="*/ 7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2" h="121">
                <a:moveTo>
                  <a:pt x="151" y="64"/>
                </a:moveTo>
                <a:cubicBezTo>
                  <a:pt x="145" y="71"/>
                  <a:pt x="145" y="71"/>
                  <a:pt x="145" y="71"/>
                </a:cubicBezTo>
                <a:cubicBezTo>
                  <a:pt x="145" y="71"/>
                  <a:pt x="144" y="71"/>
                  <a:pt x="144" y="72"/>
                </a:cubicBezTo>
                <a:cubicBezTo>
                  <a:pt x="143" y="72"/>
                  <a:pt x="143" y="72"/>
                  <a:pt x="143" y="72"/>
                </a:cubicBezTo>
                <a:cubicBezTo>
                  <a:pt x="142" y="72"/>
                  <a:pt x="142" y="71"/>
                  <a:pt x="141" y="71"/>
                </a:cubicBezTo>
                <a:cubicBezTo>
                  <a:pt x="76" y="16"/>
                  <a:pt x="76" y="16"/>
                  <a:pt x="76" y="16"/>
                </a:cubicBezTo>
                <a:cubicBezTo>
                  <a:pt x="10" y="71"/>
                  <a:pt x="10" y="71"/>
                  <a:pt x="10" y="71"/>
                </a:cubicBezTo>
                <a:cubicBezTo>
                  <a:pt x="10" y="71"/>
                  <a:pt x="9" y="72"/>
                  <a:pt x="8" y="72"/>
                </a:cubicBezTo>
                <a:cubicBezTo>
                  <a:pt x="7" y="71"/>
                  <a:pt x="7" y="71"/>
                  <a:pt x="6" y="71"/>
                </a:cubicBezTo>
                <a:cubicBezTo>
                  <a:pt x="0" y="64"/>
                  <a:pt x="0" y="64"/>
                  <a:pt x="0" y="64"/>
                </a:cubicBezTo>
                <a:cubicBezTo>
                  <a:pt x="0" y="63"/>
                  <a:pt x="0" y="62"/>
                  <a:pt x="0" y="61"/>
                </a:cubicBezTo>
                <a:cubicBezTo>
                  <a:pt x="0" y="60"/>
                  <a:pt x="0" y="60"/>
                  <a:pt x="1" y="59"/>
                </a:cubicBezTo>
                <a:cubicBezTo>
                  <a:pt x="69" y="3"/>
                  <a:pt x="69" y="3"/>
                  <a:pt x="69" y="3"/>
                </a:cubicBezTo>
                <a:cubicBezTo>
                  <a:pt x="71" y="1"/>
                  <a:pt x="73" y="0"/>
                  <a:pt x="76" y="0"/>
                </a:cubicBezTo>
                <a:cubicBezTo>
                  <a:pt x="79" y="0"/>
                  <a:pt x="81" y="1"/>
                  <a:pt x="83" y="3"/>
                </a:cubicBezTo>
                <a:cubicBezTo>
                  <a:pt x="106" y="22"/>
                  <a:pt x="106" y="22"/>
                  <a:pt x="106" y="22"/>
                </a:cubicBezTo>
                <a:cubicBezTo>
                  <a:pt x="106" y="3"/>
                  <a:pt x="106" y="3"/>
                  <a:pt x="106" y="3"/>
                </a:cubicBezTo>
                <a:cubicBezTo>
                  <a:pt x="106" y="3"/>
                  <a:pt x="106" y="2"/>
                  <a:pt x="107" y="1"/>
                </a:cubicBezTo>
                <a:cubicBezTo>
                  <a:pt x="107" y="1"/>
                  <a:pt x="108" y="0"/>
                  <a:pt x="109" y="0"/>
                </a:cubicBezTo>
                <a:cubicBezTo>
                  <a:pt x="127" y="0"/>
                  <a:pt x="127" y="0"/>
                  <a:pt x="127" y="0"/>
                </a:cubicBezTo>
                <a:cubicBezTo>
                  <a:pt x="128" y="0"/>
                  <a:pt x="129" y="1"/>
                  <a:pt x="129" y="1"/>
                </a:cubicBezTo>
                <a:cubicBezTo>
                  <a:pt x="130" y="2"/>
                  <a:pt x="130" y="3"/>
                  <a:pt x="130" y="3"/>
                </a:cubicBezTo>
                <a:cubicBezTo>
                  <a:pt x="130" y="42"/>
                  <a:pt x="130" y="42"/>
                  <a:pt x="130" y="42"/>
                </a:cubicBezTo>
                <a:cubicBezTo>
                  <a:pt x="151" y="59"/>
                  <a:pt x="151" y="59"/>
                  <a:pt x="151" y="59"/>
                </a:cubicBezTo>
                <a:cubicBezTo>
                  <a:pt x="152" y="60"/>
                  <a:pt x="152" y="60"/>
                  <a:pt x="152" y="61"/>
                </a:cubicBezTo>
                <a:cubicBezTo>
                  <a:pt x="152" y="62"/>
                  <a:pt x="152" y="63"/>
                  <a:pt x="151" y="64"/>
                </a:cubicBezTo>
                <a:close/>
                <a:moveTo>
                  <a:pt x="130" y="70"/>
                </a:moveTo>
                <a:cubicBezTo>
                  <a:pt x="130" y="115"/>
                  <a:pt x="130" y="115"/>
                  <a:pt x="130" y="115"/>
                </a:cubicBezTo>
                <a:cubicBezTo>
                  <a:pt x="130" y="117"/>
                  <a:pt x="130" y="118"/>
                  <a:pt x="128" y="120"/>
                </a:cubicBezTo>
                <a:cubicBezTo>
                  <a:pt x="127" y="121"/>
                  <a:pt x="126" y="121"/>
                  <a:pt x="124" y="121"/>
                </a:cubicBezTo>
                <a:cubicBezTo>
                  <a:pt x="88" y="121"/>
                  <a:pt x="88" y="121"/>
                  <a:pt x="88" y="121"/>
                </a:cubicBezTo>
                <a:cubicBezTo>
                  <a:pt x="88" y="85"/>
                  <a:pt x="88" y="85"/>
                  <a:pt x="88" y="85"/>
                </a:cubicBezTo>
                <a:cubicBezTo>
                  <a:pt x="64" y="85"/>
                  <a:pt x="64" y="85"/>
                  <a:pt x="64" y="85"/>
                </a:cubicBezTo>
                <a:cubicBezTo>
                  <a:pt x="64" y="121"/>
                  <a:pt x="64" y="121"/>
                  <a:pt x="64" y="121"/>
                </a:cubicBezTo>
                <a:cubicBezTo>
                  <a:pt x="27" y="121"/>
                  <a:pt x="27" y="121"/>
                  <a:pt x="27" y="121"/>
                </a:cubicBezTo>
                <a:cubicBezTo>
                  <a:pt x="26" y="121"/>
                  <a:pt x="24" y="121"/>
                  <a:pt x="23" y="120"/>
                </a:cubicBezTo>
                <a:cubicBezTo>
                  <a:pt x="22" y="118"/>
                  <a:pt x="21" y="117"/>
                  <a:pt x="21" y="115"/>
                </a:cubicBezTo>
                <a:cubicBezTo>
                  <a:pt x="21" y="70"/>
                  <a:pt x="21" y="70"/>
                  <a:pt x="21" y="70"/>
                </a:cubicBezTo>
                <a:cubicBezTo>
                  <a:pt x="21" y="70"/>
                  <a:pt x="21" y="70"/>
                  <a:pt x="21" y="70"/>
                </a:cubicBezTo>
                <a:cubicBezTo>
                  <a:pt x="21" y="70"/>
                  <a:pt x="21" y="70"/>
                  <a:pt x="21" y="69"/>
                </a:cubicBezTo>
                <a:cubicBezTo>
                  <a:pt x="76" y="25"/>
                  <a:pt x="76" y="25"/>
                  <a:pt x="76" y="25"/>
                </a:cubicBezTo>
                <a:cubicBezTo>
                  <a:pt x="130" y="69"/>
                  <a:pt x="130" y="69"/>
                  <a:pt x="130" y="69"/>
                </a:cubicBezTo>
                <a:cubicBezTo>
                  <a:pt x="130" y="70"/>
                  <a:pt x="130" y="70"/>
                  <a:pt x="130" y="70"/>
                </a:cubicBezTo>
                <a:close/>
              </a:path>
            </a:pathLst>
          </a:custGeom>
          <a:solidFill>
            <a:schemeClr val="bg1">
              <a:lumMod val="85000"/>
            </a:schemeClr>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165" name="Freeform 25">
            <a:extLst>
              <a:ext uri="{FF2B5EF4-FFF2-40B4-BE49-F238E27FC236}">
                <a16:creationId xmlns:a16="http://schemas.microsoft.com/office/drawing/2014/main" id="{CF2764CC-D1CA-8362-A082-615BD85C5E40}"/>
              </a:ext>
            </a:extLst>
          </p:cNvPr>
          <p:cNvSpPr>
            <a:spLocks noEditPoints="1"/>
          </p:cNvSpPr>
          <p:nvPr/>
        </p:nvSpPr>
        <p:spPr bwMode="auto">
          <a:xfrm>
            <a:off x="2524676" y="3898922"/>
            <a:ext cx="492024" cy="430837"/>
          </a:xfrm>
          <a:custGeom>
            <a:avLst/>
            <a:gdLst>
              <a:gd name="T0" fmla="*/ 151 w 152"/>
              <a:gd name="T1" fmla="*/ 64 h 121"/>
              <a:gd name="T2" fmla="*/ 145 w 152"/>
              <a:gd name="T3" fmla="*/ 71 h 121"/>
              <a:gd name="T4" fmla="*/ 144 w 152"/>
              <a:gd name="T5" fmla="*/ 72 h 121"/>
              <a:gd name="T6" fmla="*/ 143 w 152"/>
              <a:gd name="T7" fmla="*/ 72 h 121"/>
              <a:gd name="T8" fmla="*/ 141 w 152"/>
              <a:gd name="T9" fmla="*/ 71 h 121"/>
              <a:gd name="T10" fmla="*/ 76 w 152"/>
              <a:gd name="T11" fmla="*/ 16 h 121"/>
              <a:gd name="T12" fmla="*/ 10 w 152"/>
              <a:gd name="T13" fmla="*/ 71 h 121"/>
              <a:gd name="T14" fmla="*/ 8 w 152"/>
              <a:gd name="T15" fmla="*/ 72 h 121"/>
              <a:gd name="T16" fmla="*/ 6 w 152"/>
              <a:gd name="T17" fmla="*/ 71 h 121"/>
              <a:gd name="T18" fmla="*/ 0 w 152"/>
              <a:gd name="T19" fmla="*/ 64 h 121"/>
              <a:gd name="T20" fmla="*/ 0 w 152"/>
              <a:gd name="T21" fmla="*/ 61 h 121"/>
              <a:gd name="T22" fmla="*/ 1 w 152"/>
              <a:gd name="T23" fmla="*/ 59 h 121"/>
              <a:gd name="T24" fmla="*/ 69 w 152"/>
              <a:gd name="T25" fmla="*/ 3 h 121"/>
              <a:gd name="T26" fmla="*/ 76 w 152"/>
              <a:gd name="T27" fmla="*/ 0 h 121"/>
              <a:gd name="T28" fmla="*/ 83 w 152"/>
              <a:gd name="T29" fmla="*/ 3 h 121"/>
              <a:gd name="T30" fmla="*/ 106 w 152"/>
              <a:gd name="T31" fmla="*/ 22 h 121"/>
              <a:gd name="T32" fmla="*/ 106 w 152"/>
              <a:gd name="T33" fmla="*/ 3 h 121"/>
              <a:gd name="T34" fmla="*/ 107 w 152"/>
              <a:gd name="T35" fmla="*/ 1 h 121"/>
              <a:gd name="T36" fmla="*/ 109 w 152"/>
              <a:gd name="T37" fmla="*/ 0 h 121"/>
              <a:gd name="T38" fmla="*/ 127 w 152"/>
              <a:gd name="T39" fmla="*/ 0 h 121"/>
              <a:gd name="T40" fmla="*/ 129 w 152"/>
              <a:gd name="T41" fmla="*/ 1 h 121"/>
              <a:gd name="T42" fmla="*/ 130 w 152"/>
              <a:gd name="T43" fmla="*/ 3 h 121"/>
              <a:gd name="T44" fmla="*/ 130 w 152"/>
              <a:gd name="T45" fmla="*/ 42 h 121"/>
              <a:gd name="T46" fmla="*/ 151 w 152"/>
              <a:gd name="T47" fmla="*/ 59 h 121"/>
              <a:gd name="T48" fmla="*/ 152 w 152"/>
              <a:gd name="T49" fmla="*/ 61 h 121"/>
              <a:gd name="T50" fmla="*/ 151 w 152"/>
              <a:gd name="T51" fmla="*/ 64 h 121"/>
              <a:gd name="T52" fmla="*/ 130 w 152"/>
              <a:gd name="T53" fmla="*/ 70 h 121"/>
              <a:gd name="T54" fmla="*/ 130 w 152"/>
              <a:gd name="T55" fmla="*/ 115 h 121"/>
              <a:gd name="T56" fmla="*/ 128 w 152"/>
              <a:gd name="T57" fmla="*/ 120 h 121"/>
              <a:gd name="T58" fmla="*/ 124 w 152"/>
              <a:gd name="T59" fmla="*/ 121 h 121"/>
              <a:gd name="T60" fmla="*/ 88 w 152"/>
              <a:gd name="T61" fmla="*/ 121 h 121"/>
              <a:gd name="T62" fmla="*/ 88 w 152"/>
              <a:gd name="T63" fmla="*/ 85 h 121"/>
              <a:gd name="T64" fmla="*/ 64 w 152"/>
              <a:gd name="T65" fmla="*/ 85 h 121"/>
              <a:gd name="T66" fmla="*/ 64 w 152"/>
              <a:gd name="T67" fmla="*/ 121 h 121"/>
              <a:gd name="T68" fmla="*/ 27 w 152"/>
              <a:gd name="T69" fmla="*/ 121 h 121"/>
              <a:gd name="T70" fmla="*/ 23 w 152"/>
              <a:gd name="T71" fmla="*/ 120 h 121"/>
              <a:gd name="T72" fmla="*/ 21 w 152"/>
              <a:gd name="T73" fmla="*/ 115 h 121"/>
              <a:gd name="T74" fmla="*/ 21 w 152"/>
              <a:gd name="T75" fmla="*/ 70 h 121"/>
              <a:gd name="T76" fmla="*/ 21 w 152"/>
              <a:gd name="T77" fmla="*/ 70 h 121"/>
              <a:gd name="T78" fmla="*/ 21 w 152"/>
              <a:gd name="T79" fmla="*/ 69 h 121"/>
              <a:gd name="T80" fmla="*/ 76 w 152"/>
              <a:gd name="T81" fmla="*/ 25 h 121"/>
              <a:gd name="T82" fmla="*/ 130 w 152"/>
              <a:gd name="T83" fmla="*/ 69 h 121"/>
              <a:gd name="T84" fmla="*/ 130 w 152"/>
              <a:gd name="T85" fmla="*/ 7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2" h="121">
                <a:moveTo>
                  <a:pt x="151" y="64"/>
                </a:moveTo>
                <a:cubicBezTo>
                  <a:pt x="145" y="71"/>
                  <a:pt x="145" y="71"/>
                  <a:pt x="145" y="71"/>
                </a:cubicBezTo>
                <a:cubicBezTo>
                  <a:pt x="145" y="71"/>
                  <a:pt x="144" y="71"/>
                  <a:pt x="144" y="72"/>
                </a:cubicBezTo>
                <a:cubicBezTo>
                  <a:pt x="143" y="72"/>
                  <a:pt x="143" y="72"/>
                  <a:pt x="143" y="72"/>
                </a:cubicBezTo>
                <a:cubicBezTo>
                  <a:pt x="142" y="72"/>
                  <a:pt x="142" y="71"/>
                  <a:pt x="141" y="71"/>
                </a:cubicBezTo>
                <a:cubicBezTo>
                  <a:pt x="76" y="16"/>
                  <a:pt x="76" y="16"/>
                  <a:pt x="76" y="16"/>
                </a:cubicBezTo>
                <a:cubicBezTo>
                  <a:pt x="10" y="71"/>
                  <a:pt x="10" y="71"/>
                  <a:pt x="10" y="71"/>
                </a:cubicBezTo>
                <a:cubicBezTo>
                  <a:pt x="10" y="71"/>
                  <a:pt x="9" y="72"/>
                  <a:pt x="8" y="72"/>
                </a:cubicBezTo>
                <a:cubicBezTo>
                  <a:pt x="7" y="71"/>
                  <a:pt x="7" y="71"/>
                  <a:pt x="6" y="71"/>
                </a:cubicBezTo>
                <a:cubicBezTo>
                  <a:pt x="0" y="64"/>
                  <a:pt x="0" y="64"/>
                  <a:pt x="0" y="64"/>
                </a:cubicBezTo>
                <a:cubicBezTo>
                  <a:pt x="0" y="63"/>
                  <a:pt x="0" y="62"/>
                  <a:pt x="0" y="61"/>
                </a:cubicBezTo>
                <a:cubicBezTo>
                  <a:pt x="0" y="60"/>
                  <a:pt x="0" y="60"/>
                  <a:pt x="1" y="59"/>
                </a:cubicBezTo>
                <a:cubicBezTo>
                  <a:pt x="69" y="3"/>
                  <a:pt x="69" y="3"/>
                  <a:pt x="69" y="3"/>
                </a:cubicBezTo>
                <a:cubicBezTo>
                  <a:pt x="71" y="1"/>
                  <a:pt x="73" y="0"/>
                  <a:pt x="76" y="0"/>
                </a:cubicBezTo>
                <a:cubicBezTo>
                  <a:pt x="79" y="0"/>
                  <a:pt x="81" y="1"/>
                  <a:pt x="83" y="3"/>
                </a:cubicBezTo>
                <a:cubicBezTo>
                  <a:pt x="106" y="22"/>
                  <a:pt x="106" y="22"/>
                  <a:pt x="106" y="22"/>
                </a:cubicBezTo>
                <a:cubicBezTo>
                  <a:pt x="106" y="3"/>
                  <a:pt x="106" y="3"/>
                  <a:pt x="106" y="3"/>
                </a:cubicBezTo>
                <a:cubicBezTo>
                  <a:pt x="106" y="3"/>
                  <a:pt x="106" y="2"/>
                  <a:pt x="107" y="1"/>
                </a:cubicBezTo>
                <a:cubicBezTo>
                  <a:pt x="107" y="1"/>
                  <a:pt x="108" y="0"/>
                  <a:pt x="109" y="0"/>
                </a:cubicBezTo>
                <a:cubicBezTo>
                  <a:pt x="127" y="0"/>
                  <a:pt x="127" y="0"/>
                  <a:pt x="127" y="0"/>
                </a:cubicBezTo>
                <a:cubicBezTo>
                  <a:pt x="128" y="0"/>
                  <a:pt x="129" y="1"/>
                  <a:pt x="129" y="1"/>
                </a:cubicBezTo>
                <a:cubicBezTo>
                  <a:pt x="130" y="2"/>
                  <a:pt x="130" y="3"/>
                  <a:pt x="130" y="3"/>
                </a:cubicBezTo>
                <a:cubicBezTo>
                  <a:pt x="130" y="42"/>
                  <a:pt x="130" y="42"/>
                  <a:pt x="130" y="42"/>
                </a:cubicBezTo>
                <a:cubicBezTo>
                  <a:pt x="151" y="59"/>
                  <a:pt x="151" y="59"/>
                  <a:pt x="151" y="59"/>
                </a:cubicBezTo>
                <a:cubicBezTo>
                  <a:pt x="152" y="60"/>
                  <a:pt x="152" y="60"/>
                  <a:pt x="152" y="61"/>
                </a:cubicBezTo>
                <a:cubicBezTo>
                  <a:pt x="152" y="62"/>
                  <a:pt x="152" y="63"/>
                  <a:pt x="151" y="64"/>
                </a:cubicBezTo>
                <a:close/>
                <a:moveTo>
                  <a:pt x="130" y="70"/>
                </a:moveTo>
                <a:cubicBezTo>
                  <a:pt x="130" y="115"/>
                  <a:pt x="130" y="115"/>
                  <a:pt x="130" y="115"/>
                </a:cubicBezTo>
                <a:cubicBezTo>
                  <a:pt x="130" y="117"/>
                  <a:pt x="130" y="118"/>
                  <a:pt x="128" y="120"/>
                </a:cubicBezTo>
                <a:cubicBezTo>
                  <a:pt x="127" y="121"/>
                  <a:pt x="126" y="121"/>
                  <a:pt x="124" y="121"/>
                </a:cubicBezTo>
                <a:cubicBezTo>
                  <a:pt x="88" y="121"/>
                  <a:pt x="88" y="121"/>
                  <a:pt x="88" y="121"/>
                </a:cubicBezTo>
                <a:cubicBezTo>
                  <a:pt x="88" y="85"/>
                  <a:pt x="88" y="85"/>
                  <a:pt x="88" y="85"/>
                </a:cubicBezTo>
                <a:cubicBezTo>
                  <a:pt x="64" y="85"/>
                  <a:pt x="64" y="85"/>
                  <a:pt x="64" y="85"/>
                </a:cubicBezTo>
                <a:cubicBezTo>
                  <a:pt x="64" y="121"/>
                  <a:pt x="64" y="121"/>
                  <a:pt x="64" y="121"/>
                </a:cubicBezTo>
                <a:cubicBezTo>
                  <a:pt x="27" y="121"/>
                  <a:pt x="27" y="121"/>
                  <a:pt x="27" y="121"/>
                </a:cubicBezTo>
                <a:cubicBezTo>
                  <a:pt x="26" y="121"/>
                  <a:pt x="24" y="121"/>
                  <a:pt x="23" y="120"/>
                </a:cubicBezTo>
                <a:cubicBezTo>
                  <a:pt x="22" y="118"/>
                  <a:pt x="21" y="117"/>
                  <a:pt x="21" y="115"/>
                </a:cubicBezTo>
                <a:cubicBezTo>
                  <a:pt x="21" y="70"/>
                  <a:pt x="21" y="70"/>
                  <a:pt x="21" y="70"/>
                </a:cubicBezTo>
                <a:cubicBezTo>
                  <a:pt x="21" y="70"/>
                  <a:pt x="21" y="70"/>
                  <a:pt x="21" y="70"/>
                </a:cubicBezTo>
                <a:cubicBezTo>
                  <a:pt x="21" y="70"/>
                  <a:pt x="21" y="70"/>
                  <a:pt x="21" y="69"/>
                </a:cubicBezTo>
                <a:cubicBezTo>
                  <a:pt x="76" y="25"/>
                  <a:pt x="76" y="25"/>
                  <a:pt x="76" y="25"/>
                </a:cubicBezTo>
                <a:cubicBezTo>
                  <a:pt x="130" y="69"/>
                  <a:pt x="130" y="69"/>
                  <a:pt x="130" y="69"/>
                </a:cubicBezTo>
                <a:cubicBezTo>
                  <a:pt x="130" y="70"/>
                  <a:pt x="130" y="70"/>
                  <a:pt x="130" y="70"/>
                </a:cubicBezTo>
                <a:close/>
              </a:path>
            </a:pathLst>
          </a:custGeom>
          <a:solidFill>
            <a:schemeClr val="bg1">
              <a:lumMod val="85000"/>
            </a:schemeClr>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166" name="Freeform 25">
            <a:extLst>
              <a:ext uri="{FF2B5EF4-FFF2-40B4-BE49-F238E27FC236}">
                <a16:creationId xmlns:a16="http://schemas.microsoft.com/office/drawing/2014/main" id="{820DDD80-9CE6-CBCE-C54E-E350AEAF4B61}"/>
              </a:ext>
            </a:extLst>
          </p:cNvPr>
          <p:cNvSpPr>
            <a:spLocks noEditPoints="1"/>
          </p:cNvSpPr>
          <p:nvPr/>
        </p:nvSpPr>
        <p:spPr bwMode="auto">
          <a:xfrm>
            <a:off x="3059318" y="3900812"/>
            <a:ext cx="492024" cy="430837"/>
          </a:xfrm>
          <a:custGeom>
            <a:avLst/>
            <a:gdLst>
              <a:gd name="T0" fmla="*/ 151 w 152"/>
              <a:gd name="T1" fmla="*/ 64 h 121"/>
              <a:gd name="T2" fmla="*/ 145 w 152"/>
              <a:gd name="T3" fmla="*/ 71 h 121"/>
              <a:gd name="T4" fmla="*/ 144 w 152"/>
              <a:gd name="T5" fmla="*/ 72 h 121"/>
              <a:gd name="T6" fmla="*/ 143 w 152"/>
              <a:gd name="T7" fmla="*/ 72 h 121"/>
              <a:gd name="T8" fmla="*/ 141 w 152"/>
              <a:gd name="T9" fmla="*/ 71 h 121"/>
              <a:gd name="T10" fmla="*/ 76 w 152"/>
              <a:gd name="T11" fmla="*/ 16 h 121"/>
              <a:gd name="T12" fmla="*/ 10 w 152"/>
              <a:gd name="T13" fmla="*/ 71 h 121"/>
              <a:gd name="T14" fmla="*/ 8 w 152"/>
              <a:gd name="T15" fmla="*/ 72 h 121"/>
              <a:gd name="T16" fmla="*/ 6 w 152"/>
              <a:gd name="T17" fmla="*/ 71 h 121"/>
              <a:gd name="T18" fmla="*/ 0 w 152"/>
              <a:gd name="T19" fmla="*/ 64 h 121"/>
              <a:gd name="T20" fmla="*/ 0 w 152"/>
              <a:gd name="T21" fmla="*/ 61 h 121"/>
              <a:gd name="T22" fmla="*/ 1 w 152"/>
              <a:gd name="T23" fmla="*/ 59 h 121"/>
              <a:gd name="T24" fmla="*/ 69 w 152"/>
              <a:gd name="T25" fmla="*/ 3 h 121"/>
              <a:gd name="T26" fmla="*/ 76 w 152"/>
              <a:gd name="T27" fmla="*/ 0 h 121"/>
              <a:gd name="T28" fmla="*/ 83 w 152"/>
              <a:gd name="T29" fmla="*/ 3 h 121"/>
              <a:gd name="T30" fmla="*/ 106 w 152"/>
              <a:gd name="T31" fmla="*/ 22 h 121"/>
              <a:gd name="T32" fmla="*/ 106 w 152"/>
              <a:gd name="T33" fmla="*/ 3 h 121"/>
              <a:gd name="T34" fmla="*/ 107 w 152"/>
              <a:gd name="T35" fmla="*/ 1 h 121"/>
              <a:gd name="T36" fmla="*/ 109 w 152"/>
              <a:gd name="T37" fmla="*/ 0 h 121"/>
              <a:gd name="T38" fmla="*/ 127 w 152"/>
              <a:gd name="T39" fmla="*/ 0 h 121"/>
              <a:gd name="T40" fmla="*/ 129 w 152"/>
              <a:gd name="T41" fmla="*/ 1 h 121"/>
              <a:gd name="T42" fmla="*/ 130 w 152"/>
              <a:gd name="T43" fmla="*/ 3 h 121"/>
              <a:gd name="T44" fmla="*/ 130 w 152"/>
              <a:gd name="T45" fmla="*/ 42 h 121"/>
              <a:gd name="T46" fmla="*/ 151 w 152"/>
              <a:gd name="T47" fmla="*/ 59 h 121"/>
              <a:gd name="T48" fmla="*/ 152 w 152"/>
              <a:gd name="T49" fmla="*/ 61 h 121"/>
              <a:gd name="T50" fmla="*/ 151 w 152"/>
              <a:gd name="T51" fmla="*/ 64 h 121"/>
              <a:gd name="T52" fmla="*/ 130 w 152"/>
              <a:gd name="T53" fmla="*/ 70 h 121"/>
              <a:gd name="T54" fmla="*/ 130 w 152"/>
              <a:gd name="T55" fmla="*/ 115 h 121"/>
              <a:gd name="T56" fmla="*/ 128 w 152"/>
              <a:gd name="T57" fmla="*/ 120 h 121"/>
              <a:gd name="T58" fmla="*/ 124 w 152"/>
              <a:gd name="T59" fmla="*/ 121 h 121"/>
              <a:gd name="T60" fmla="*/ 88 w 152"/>
              <a:gd name="T61" fmla="*/ 121 h 121"/>
              <a:gd name="T62" fmla="*/ 88 w 152"/>
              <a:gd name="T63" fmla="*/ 85 h 121"/>
              <a:gd name="T64" fmla="*/ 64 w 152"/>
              <a:gd name="T65" fmla="*/ 85 h 121"/>
              <a:gd name="T66" fmla="*/ 64 w 152"/>
              <a:gd name="T67" fmla="*/ 121 h 121"/>
              <a:gd name="T68" fmla="*/ 27 w 152"/>
              <a:gd name="T69" fmla="*/ 121 h 121"/>
              <a:gd name="T70" fmla="*/ 23 w 152"/>
              <a:gd name="T71" fmla="*/ 120 h 121"/>
              <a:gd name="T72" fmla="*/ 21 w 152"/>
              <a:gd name="T73" fmla="*/ 115 h 121"/>
              <a:gd name="T74" fmla="*/ 21 w 152"/>
              <a:gd name="T75" fmla="*/ 70 h 121"/>
              <a:gd name="T76" fmla="*/ 21 w 152"/>
              <a:gd name="T77" fmla="*/ 70 h 121"/>
              <a:gd name="T78" fmla="*/ 21 w 152"/>
              <a:gd name="T79" fmla="*/ 69 h 121"/>
              <a:gd name="T80" fmla="*/ 76 w 152"/>
              <a:gd name="T81" fmla="*/ 25 h 121"/>
              <a:gd name="T82" fmla="*/ 130 w 152"/>
              <a:gd name="T83" fmla="*/ 69 h 121"/>
              <a:gd name="T84" fmla="*/ 130 w 152"/>
              <a:gd name="T85" fmla="*/ 7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2" h="121">
                <a:moveTo>
                  <a:pt x="151" y="64"/>
                </a:moveTo>
                <a:cubicBezTo>
                  <a:pt x="145" y="71"/>
                  <a:pt x="145" y="71"/>
                  <a:pt x="145" y="71"/>
                </a:cubicBezTo>
                <a:cubicBezTo>
                  <a:pt x="145" y="71"/>
                  <a:pt x="144" y="71"/>
                  <a:pt x="144" y="72"/>
                </a:cubicBezTo>
                <a:cubicBezTo>
                  <a:pt x="143" y="72"/>
                  <a:pt x="143" y="72"/>
                  <a:pt x="143" y="72"/>
                </a:cubicBezTo>
                <a:cubicBezTo>
                  <a:pt x="142" y="72"/>
                  <a:pt x="142" y="71"/>
                  <a:pt x="141" y="71"/>
                </a:cubicBezTo>
                <a:cubicBezTo>
                  <a:pt x="76" y="16"/>
                  <a:pt x="76" y="16"/>
                  <a:pt x="76" y="16"/>
                </a:cubicBezTo>
                <a:cubicBezTo>
                  <a:pt x="10" y="71"/>
                  <a:pt x="10" y="71"/>
                  <a:pt x="10" y="71"/>
                </a:cubicBezTo>
                <a:cubicBezTo>
                  <a:pt x="10" y="71"/>
                  <a:pt x="9" y="72"/>
                  <a:pt x="8" y="72"/>
                </a:cubicBezTo>
                <a:cubicBezTo>
                  <a:pt x="7" y="71"/>
                  <a:pt x="7" y="71"/>
                  <a:pt x="6" y="71"/>
                </a:cubicBezTo>
                <a:cubicBezTo>
                  <a:pt x="0" y="64"/>
                  <a:pt x="0" y="64"/>
                  <a:pt x="0" y="64"/>
                </a:cubicBezTo>
                <a:cubicBezTo>
                  <a:pt x="0" y="63"/>
                  <a:pt x="0" y="62"/>
                  <a:pt x="0" y="61"/>
                </a:cubicBezTo>
                <a:cubicBezTo>
                  <a:pt x="0" y="60"/>
                  <a:pt x="0" y="60"/>
                  <a:pt x="1" y="59"/>
                </a:cubicBezTo>
                <a:cubicBezTo>
                  <a:pt x="69" y="3"/>
                  <a:pt x="69" y="3"/>
                  <a:pt x="69" y="3"/>
                </a:cubicBezTo>
                <a:cubicBezTo>
                  <a:pt x="71" y="1"/>
                  <a:pt x="73" y="0"/>
                  <a:pt x="76" y="0"/>
                </a:cubicBezTo>
                <a:cubicBezTo>
                  <a:pt x="79" y="0"/>
                  <a:pt x="81" y="1"/>
                  <a:pt x="83" y="3"/>
                </a:cubicBezTo>
                <a:cubicBezTo>
                  <a:pt x="106" y="22"/>
                  <a:pt x="106" y="22"/>
                  <a:pt x="106" y="22"/>
                </a:cubicBezTo>
                <a:cubicBezTo>
                  <a:pt x="106" y="3"/>
                  <a:pt x="106" y="3"/>
                  <a:pt x="106" y="3"/>
                </a:cubicBezTo>
                <a:cubicBezTo>
                  <a:pt x="106" y="3"/>
                  <a:pt x="106" y="2"/>
                  <a:pt x="107" y="1"/>
                </a:cubicBezTo>
                <a:cubicBezTo>
                  <a:pt x="107" y="1"/>
                  <a:pt x="108" y="0"/>
                  <a:pt x="109" y="0"/>
                </a:cubicBezTo>
                <a:cubicBezTo>
                  <a:pt x="127" y="0"/>
                  <a:pt x="127" y="0"/>
                  <a:pt x="127" y="0"/>
                </a:cubicBezTo>
                <a:cubicBezTo>
                  <a:pt x="128" y="0"/>
                  <a:pt x="129" y="1"/>
                  <a:pt x="129" y="1"/>
                </a:cubicBezTo>
                <a:cubicBezTo>
                  <a:pt x="130" y="2"/>
                  <a:pt x="130" y="3"/>
                  <a:pt x="130" y="3"/>
                </a:cubicBezTo>
                <a:cubicBezTo>
                  <a:pt x="130" y="42"/>
                  <a:pt x="130" y="42"/>
                  <a:pt x="130" y="42"/>
                </a:cubicBezTo>
                <a:cubicBezTo>
                  <a:pt x="151" y="59"/>
                  <a:pt x="151" y="59"/>
                  <a:pt x="151" y="59"/>
                </a:cubicBezTo>
                <a:cubicBezTo>
                  <a:pt x="152" y="60"/>
                  <a:pt x="152" y="60"/>
                  <a:pt x="152" y="61"/>
                </a:cubicBezTo>
                <a:cubicBezTo>
                  <a:pt x="152" y="62"/>
                  <a:pt x="152" y="63"/>
                  <a:pt x="151" y="64"/>
                </a:cubicBezTo>
                <a:close/>
                <a:moveTo>
                  <a:pt x="130" y="70"/>
                </a:moveTo>
                <a:cubicBezTo>
                  <a:pt x="130" y="115"/>
                  <a:pt x="130" y="115"/>
                  <a:pt x="130" y="115"/>
                </a:cubicBezTo>
                <a:cubicBezTo>
                  <a:pt x="130" y="117"/>
                  <a:pt x="130" y="118"/>
                  <a:pt x="128" y="120"/>
                </a:cubicBezTo>
                <a:cubicBezTo>
                  <a:pt x="127" y="121"/>
                  <a:pt x="126" y="121"/>
                  <a:pt x="124" y="121"/>
                </a:cubicBezTo>
                <a:cubicBezTo>
                  <a:pt x="88" y="121"/>
                  <a:pt x="88" y="121"/>
                  <a:pt x="88" y="121"/>
                </a:cubicBezTo>
                <a:cubicBezTo>
                  <a:pt x="88" y="85"/>
                  <a:pt x="88" y="85"/>
                  <a:pt x="88" y="85"/>
                </a:cubicBezTo>
                <a:cubicBezTo>
                  <a:pt x="64" y="85"/>
                  <a:pt x="64" y="85"/>
                  <a:pt x="64" y="85"/>
                </a:cubicBezTo>
                <a:cubicBezTo>
                  <a:pt x="64" y="121"/>
                  <a:pt x="64" y="121"/>
                  <a:pt x="64" y="121"/>
                </a:cubicBezTo>
                <a:cubicBezTo>
                  <a:pt x="27" y="121"/>
                  <a:pt x="27" y="121"/>
                  <a:pt x="27" y="121"/>
                </a:cubicBezTo>
                <a:cubicBezTo>
                  <a:pt x="26" y="121"/>
                  <a:pt x="24" y="121"/>
                  <a:pt x="23" y="120"/>
                </a:cubicBezTo>
                <a:cubicBezTo>
                  <a:pt x="22" y="118"/>
                  <a:pt x="21" y="117"/>
                  <a:pt x="21" y="115"/>
                </a:cubicBezTo>
                <a:cubicBezTo>
                  <a:pt x="21" y="70"/>
                  <a:pt x="21" y="70"/>
                  <a:pt x="21" y="70"/>
                </a:cubicBezTo>
                <a:cubicBezTo>
                  <a:pt x="21" y="70"/>
                  <a:pt x="21" y="70"/>
                  <a:pt x="21" y="70"/>
                </a:cubicBezTo>
                <a:cubicBezTo>
                  <a:pt x="21" y="70"/>
                  <a:pt x="21" y="70"/>
                  <a:pt x="21" y="69"/>
                </a:cubicBezTo>
                <a:cubicBezTo>
                  <a:pt x="76" y="25"/>
                  <a:pt x="76" y="25"/>
                  <a:pt x="76" y="25"/>
                </a:cubicBezTo>
                <a:cubicBezTo>
                  <a:pt x="130" y="69"/>
                  <a:pt x="130" y="69"/>
                  <a:pt x="130" y="69"/>
                </a:cubicBezTo>
                <a:cubicBezTo>
                  <a:pt x="130" y="70"/>
                  <a:pt x="130" y="70"/>
                  <a:pt x="130" y="70"/>
                </a:cubicBezTo>
                <a:close/>
              </a:path>
            </a:pathLst>
          </a:custGeom>
          <a:solidFill>
            <a:schemeClr val="bg1">
              <a:lumMod val="85000"/>
            </a:schemeClr>
          </a:solidFill>
          <a:ln>
            <a:noFill/>
          </a:ln>
        </p:spPr>
        <p:txBody>
          <a:bodyPr vert="horz" wrap="square" lIns="121888" tIns="60944" rIns="121888" bIns="60944" numCol="1" anchor="t" anchorCtr="0" compatLnSpc="1">
            <a:prstTxWarp prst="textNoShape">
              <a:avLst/>
            </a:prstTxWarp>
          </a:bodyPr>
          <a:lstStyle/>
          <a:p>
            <a:endParaRPr lang="en-US" sz="3066"/>
          </a:p>
        </p:txBody>
      </p:sp>
      <p:grpSp>
        <p:nvGrpSpPr>
          <p:cNvPr id="167" name="Group 166">
            <a:extLst>
              <a:ext uri="{FF2B5EF4-FFF2-40B4-BE49-F238E27FC236}">
                <a16:creationId xmlns:a16="http://schemas.microsoft.com/office/drawing/2014/main" id="{7E4C0616-D9AD-3B5E-E536-8DF4F5EDA712}"/>
              </a:ext>
            </a:extLst>
          </p:cNvPr>
          <p:cNvGrpSpPr>
            <a:grpSpLocks/>
          </p:cNvGrpSpPr>
          <p:nvPr/>
        </p:nvGrpSpPr>
        <p:grpSpPr bwMode="auto">
          <a:xfrm>
            <a:off x="990295" y="2946126"/>
            <a:ext cx="423592" cy="573045"/>
            <a:chOff x="398463" y="2662238"/>
            <a:chExt cx="612775" cy="2065338"/>
          </a:xfrm>
          <a:solidFill>
            <a:schemeClr val="bg1"/>
          </a:solidFill>
        </p:grpSpPr>
        <p:sp>
          <p:nvSpPr>
            <p:cNvPr id="168" name="Freeform 87">
              <a:extLst>
                <a:ext uri="{FF2B5EF4-FFF2-40B4-BE49-F238E27FC236}">
                  <a16:creationId xmlns:a16="http://schemas.microsoft.com/office/drawing/2014/main" id="{79CD7034-9E3B-0744-FDDC-A382D2FB61C8}"/>
                </a:ext>
              </a:extLst>
            </p:cNvPr>
            <p:cNvSpPr>
              <a:spLocks/>
            </p:cNvSpPr>
            <p:nvPr/>
          </p:nvSpPr>
          <p:spPr bwMode="auto">
            <a:xfrm>
              <a:off x="398463" y="2662238"/>
              <a:ext cx="612775" cy="2065338"/>
            </a:xfrm>
            <a:custGeom>
              <a:avLst/>
              <a:gdLst>
                <a:gd name="T0" fmla="*/ 342 w 386"/>
                <a:gd name="T1" fmla="*/ 168 h 1301"/>
                <a:gd name="T2" fmla="*/ 342 w 386"/>
                <a:gd name="T3" fmla="*/ 82 h 1301"/>
                <a:gd name="T4" fmla="*/ 306 w 386"/>
                <a:gd name="T5" fmla="*/ 82 h 1301"/>
                <a:gd name="T6" fmla="*/ 306 w 386"/>
                <a:gd name="T7" fmla="*/ 0 h 1301"/>
                <a:gd name="T8" fmla="*/ 71 w 386"/>
                <a:gd name="T9" fmla="*/ 0 h 1301"/>
                <a:gd name="T10" fmla="*/ 71 w 386"/>
                <a:gd name="T11" fmla="*/ 82 h 1301"/>
                <a:gd name="T12" fmla="*/ 35 w 386"/>
                <a:gd name="T13" fmla="*/ 82 h 1301"/>
                <a:gd name="T14" fmla="*/ 35 w 386"/>
                <a:gd name="T15" fmla="*/ 168 h 1301"/>
                <a:gd name="T16" fmla="*/ 0 w 386"/>
                <a:gd name="T17" fmla="*/ 168 h 1301"/>
                <a:gd name="T18" fmla="*/ 0 w 386"/>
                <a:gd name="T19" fmla="*/ 1301 h 1301"/>
                <a:gd name="T20" fmla="*/ 386 w 386"/>
                <a:gd name="T21" fmla="*/ 1301 h 1301"/>
                <a:gd name="T22" fmla="*/ 386 w 386"/>
                <a:gd name="T23" fmla="*/ 168 h 1301"/>
                <a:gd name="T24" fmla="*/ 342 w 386"/>
                <a:gd name="T25" fmla="*/ 168 h 1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6" h="1301">
                  <a:moveTo>
                    <a:pt x="342" y="168"/>
                  </a:moveTo>
                  <a:lnTo>
                    <a:pt x="342" y="82"/>
                  </a:lnTo>
                  <a:lnTo>
                    <a:pt x="306" y="82"/>
                  </a:lnTo>
                  <a:lnTo>
                    <a:pt x="306" y="0"/>
                  </a:lnTo>
                  <a:lnTo>
                    <a:pt x="71" y="0"/>
                  </a:lnTo>
                  <a:lnTo>
                    <a:pt x="71" y="82"/>
                  </a:lnTo>
                  <a:lnTo>
                    <a:pt x="35" y="82"/>
                  </a:lnTo>
                  <a:lnTo>
                    <a:pt x="35" y="168"/>
                  </a:lnTo>
                  <a:lnTo>
                    <a:pt x="0" y="168"/>
                  </a:lnTo>
                  <a:lnTo>
                    <a:pt x="0" y="1301"/>
                  </a:lnTo>
                  <a:lnTo>
                    <a:pt x="386" y="1301"/>
                  </a:lnTo>
                  <a:lnTo>
                    <a:pt x="386" y="168"/>
                  </a:lnTo>
                  <a:lnTo>
                    <a:pt x="342" y="168"/>
                  </a:lnTo>
                  <a:close/>
                </a:path>
              </a:pathLst>
            </a:custGeom>
            <a:solidFill>
              <a:srgbClr val="2F5597"/>
            </a:solidFill>
            <a:ln>
              <a:noFill/>
            </a:ln>
          </p:spPr>
          <p:txBody>
            <a:bodyPr/>
            <a:lstStyle/>
            <a:p>
              <a:pPr eaLnBrk="1" fontAlgn="auto" hangingPunct="1">
                <a:spcBef>
                  <a:spcPts val="0"/>
                </a:spcBef>
                <a:spcAft>
                  <a:spcPts val="0"/>
                </a:spcAft>
                <a:defRPr/>
              </a:pPr>
              <a:endParaRPr lang="en-US">
                <a:latin typeface="+mn-lt"/>
              </a:endParaRPr>
            </a:p>
          </p:txBody>
        </p:sp>
        <p:sp>
          <p:nvSpPr>
            <p:cNvPr id="169" name="Rectangle 88">
              <a:extLst>
                <a:ext uri="{FF2B5EF4-FFF2-40B4-BE49-F238E27FC236}">
                  <a16:creationId xmlns:a16="http://schemas.microsoft.com/office/drawing/2014/main" id="{8B916792-E884-6B3A-5449-47625A9FE9E1}"/>
                </a:ext>
              </a:extLst>
            </p:cNvPr>
            <p:cNvSpPr>
              <a:spLocks noChangeArrowheads="1"/>
            </p:cNvSpPr>
            <p:nvPr/>
          </p:nvSpPr>
          <p:spPr bwMode="auto">
            <a:xfrm>
              <a:off x="482600"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70" name="Rectangle 89">
              <a:extLst>
                <a:ext uri="{FF2B5EF4-FFF2-40B4-BE49-F238E27FC236}">
                  <a16:creationId xmlns:a16="http://schemas.microsoft.com/office/drawing/2014/main" id="{547D8582-C583-D633-1EDC-B2B3E4167A10}"/>
                </a:ext>
              </a:extLst>
            </p:cNvPr>
            <p:cNvSpPr>
              <a:spLocks noChangeArrowheads="1"/>
            </p:cNvSpPr>
            <p:nvPr/>
          </p:nvSpPr>
          <p:spPr bwMode="auto">
            <a:xfrm>
              <a:off x="601663" y="3027363"/>
              <a:ext cx="74612"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71" name="Rectangle 90">
              <a:extLst>
                <a:ext uri="{FF2B5EF4-FFF2-40B4-BE49-F238E27FC236}">
                  <a16:creationId xmlns:a16="http://schemas.microsoft.com/office/drawing/2014/main" id="{D7D72AFE-E416-9B14-3D0B-AE82E76F8B6D}"/>
                </a:ext>
              </a:extLst>
            </p:cNvPr>
            <p:cNvSpPr>
              <a:spLocks noChangeArrowheads="1"/>
            </p:cNvSpPr>
            <p:nvPr/>
          </p:nvSpPr>
          <p:spPr bwMode="auto">
            <a:xfrm>
              <a:off x="719138"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72" name="Rectangle 91">
              <a:extLst>
                <a:ext uri="{FF2B5EF4-FFF2-40B4-BE49-F238E27FC236}">
                  <a16:creationId xmlns:a16="http://schemas.microsoft.com/office/drawing/2014/main" id="{082A438A-D653-F0EF-CA15-FEF664867286}"/>
                </a:ext>
              </a:extLst>
            </p:cNvPr>
            <p:cNvSpPr>
              <a:spLocks noChangeArrowheads="1"/>
            </p:cNvSpPr>
            <p:nvPr/>
          </p:nvSpPr>
          <p:spPr bwMode="auto">
            <a:xfrm>
              <a:off x="838200" y="3027363"/>
              <a:ext cx="74613"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73" name="Rectangle 92">
              <a:extLst>
                <a:ext uri="{FF2B5EF4-FFF2-40B4-BE49-F238E27FC236}">
                  <a16:creationId xmlns:a16="http://schemas.microsoft.com/office/drawing/2014/main" id="{5FDD9ED9-0FE2-72CF-4389-A8119BF2CDF2}"/>
                </a:ext>
              </a:extLst>
            </p:cNvPr>
            <p:cNvSpPr>
              <a:spLocks noChangeArrowheads="1"/>
            </p:cNvSpPr>
            <p:nvPr/>
          </p:nvSpPr>
          <p:spPr bwMode="auto">
            <a:xfrm>
              <a:off x="482600"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74" name="Rectangle 93">
              <a:extLst>
                <a:ext uri="{FF2B5EF4-FFF2-40B4-BE49-F238E27FC236}">
                  <a16:creationId xmlns:a16="http://schemas.microsoft.com/office/drawing/2014/main" id="{ECACB6E5-405E-A7DC-23C1-306D7968DF51}"/>
                </a:ext>
              </a:extLst>
            </p:cNvPr>
            <p:cNvSpPr>
              <a:spLocks noChangeArrowheads="1"/>
            </p:cNvSpPr>
            <p:nvPr/>
          </p:nvSpPr>
          <p:spPr bwMode="auto">
            <a:xfrm>
              <a:off x="601663" y="32575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75" name="Rectangle 94">
              <a:extLst>
                <a:ext uri="{FF2B5EF4-FFF2-40B4-BE49-F238E27FC236}">
                  <a16:creationId xmlns:a16="http://schemas.microsoft.com/office/drawing/2014/main" id="{2E2F8725-B167-2439-0CF0-F121278F483A}"/>
                </a:ext>
              </a:extLst>
            </p:cNvPr>
            <p:cNvSpPr>
              <a:spLocks noChangeArrowheads="1"/>
            </p:cNvSpPr>
            <p:nvPr/>
          </p:nvSpPr>
          <p:spPr bwMode="auto">
            <a:xfrm>
              <a:off x="719138"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76" name="Rectangle 95">
              <a:extLst>
                <a:ext uri="{FF2B5EF4-FFF2-40B4-BE49-F238E27FC236}">
                  <a16:creationId xmlns:a16="http://schemas.microsoft.com/office/drawing/2014/main" id="{58412CE2-0051-9B43-BB50-F1FD0709548E}"/>
                </a:ext>
              </a:extLst>
            </p:cNvPr>
            <p:cNvSpPr>
              <a:spLocks noChangeArrowheads="1"/>
            </p:cNvSpPr>
            <p:nvPr/>
          </p:nvSpPr>
          <p:spPr bwMode="auto">
            <a:xfrm>
              <a:off x="838200" y="32575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77" name="Rectangle 96">
              <a:extLst>
                <a:ext uri="{FF2B5EF4-FFF2-40B4-BE49-F238E27FC236}">
                  <a16:creationId xmlns:a16="http://schemas.microsoft.com/office/drawing/2014/main" id="{88719C99-3619-D653-EDBF-2BB6468A6BE9}"/>
                </a:ext>
              </a:extLst>
            </p:cNvPr>
            <p:cNvSpPr>
              <a:spLocks noChangeArrowheads="1"/>
            </p:cNvSpPr>
            <p:nvPr/>
          </p:nvSpPr>
          <p:spPr bwMode="auto">
            <a:xfrm>
              <a:off x="482600"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78" name="Rectangle 97">
              <a:extLst>
                <a:ext uri="{FF2B5EF4-FFF2-40B4-BE49-F238E27FC236}">
                  <a16:creationId xmlns:a16="http://schemas.microsoft.com/office/drawing/2014/main" id="{54CEB1EC-6109-A4E2-1E6C-4A7E73E8389D}"/>
                </a:ext>
              </a:extLst>
            </p:cNvPr>
            <p:cNvSpPr>
              <a:spLocks noChangeArrowheads="1"/>
            </p:cNvSpPr>
            <p:nvPr/>
          </p:nvSpPr>
          <p:spPr bwMode="auto">
            <a:xfrm>
              <a:off x="601663" y="34861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79" name="Rectangle 98">
              <a:extLst>
                <a:ext uri="{FF2B5EF4-FFF2-40B4-BE49-F238E27FC236}">
                  <a16:creationId xmlns:a16="http://schemas.microsoft.com/office/drawing/2014/main" id="{AF25688B-45F8-4FB6-F126-5B8BD01F28A0}"/>
                </a:ext>
              </a:extLst>
            </p:cNvPr>
            <p:cNvSpPr>
              <a:spLocks noChangeArrowheads="1"/>
            </p:cNvSpPr>
            <p:nvPr/>
          </p:nvSpPr>
          <p:spPr bwMode="auto">
            <a:xfrm>
              <a:off x="719138"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80" name="Rectangle 99">
              <a:extLst>
                <a:ext uri="{FF2B5EF4-FFF2-40B4-BE49-F238E27FC236}">
                  <a16:creationId xmlns:a16="http://schemas.microsoft.com/office/drawing/2014/main" id="{72B3D73B-69CA-2127-13A8-6B2C380AEF12}"/>
                </a:ext>
              </a:extLst>
            </p:cNvPr>
            <p:cNvSpPr>
              <a:spLocks noChangeArrowheads="1"/>
            </p:cNvSpPr>
            <p:nvPr/>
          </p:nvSpPr>
          <p:spPr bwMode="auto">
            <a:xfrm>
              <a:off x="838200" y="34861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81" name="Rectangle 100">
              <a:extLst>
                <a:ext uri="{FF2B5EF4-FFF2-40B4-BE49-F238E27FC236}">
                  <a16:creationId xmlns:a16="http://schemas.microsoft.com/office/drawing/2014/main" id="{2DA05AAB-2A71-D266-7537-6E277E3BE129}"/>
                </a:ext>
              </a:extLst>
            </p:cNvPr>
            <p:cNvSpPr>
              <a:spLocks noChangeArrowheads="1"/>
            </p:cNvSpPr>
            <p:nvPr/>
          </p:nvSpPr>
          <p:spPr bwMode="auto">
            <a:xfrm>
              <a:off x="482600"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82" name="Rectangle 101">
              <a:extLst>
                <a:ext uri="{FF2B5EF4-FFF2-40B4-BE49-F238E27FC236}">
                  <a16:creationId xmlns:a16="http://schemas.microsoft.com/office/drawing/2014/main" id="{0419D996-17F6-44D3-856C-5920E7074131}"/>
                </a:ext>
              </a:extLst>
            </p:cNvPr>
            <p:cNvSpPr>
              <a:spLocks noChangeArrowheads="1"/>
            </p:cNvSpPr>
            <p:nvPr/>
          </p:nvSpPr>
          <p:spPr bwMode="auto">
            <a:xfrm>
              <a:off x="601663" y="3713163"/>
              <a:ext cx="74612"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83" name="Rectangle 102">
              <a:extLst>
                <a:ext uri="{FF2B5EF4-FFF2-40B4-BE49-F238E27FC236}">
                  <a16:creationId xmlns:a16="http://schemas.microsoft.com/office/drawing/2014/main" id="{3286620D-46E5-C2F8-2E16-AF385FDA6805}"/>
                </a:ext>
              </a:extLst>
            </p:cNvPr>
            <p:cNvSpPr>
              <a:spLocks noChangeArrowheads="1"/>
            </p:cNvSpPr>
            <p:nvPr/>
          </p:nvSpPr>
          <p:spPr bwMode="auto">
            <a:xfrm>
              <a:off x="719138"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84" name="Rectangle 103">
              <a:extLst>
                <a:ext uri="{FF2B5EF4-FFF2-40B4-BE49-F238E27FC236}">
                  <a16:creationId xmlns:a16="http://schemas.microsoft.com/office/drawing/2014/main" id="{3D4A01E9-2826-EFDE-E8EA-55CC89E5D5EC}"/>
                </a:ext>
              </a:extLst>
            </p:cNvPr>
            <p:cNvSpPr>
              <a:spLocks noChangeArrowheads="1"/>
            </p:cNvSpPr>
            <p:nvPr/>
          </p:nvSpPr>
          <p:spPr bwMode="auto">
            <a:xfrm>
              <a:off x="838200" y="3713163"/>
              <a:ext cx="74613"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grpSp>
      <p:grpSp>
        <p:nvGrpSpPr>
          <p:cNvPr id="185" name="Group 184">
            <a:extLst>
              <a:ext uri="{FF2B5EF4-FFF2-40B4-BE49-F238E27FC236}">
                <a16:creationId xmlns:a16="http://schemas.microsoft.com/office/drawing/2014/main" id="{132AB27F-F7BF-9591-6916-EC30C1DCB508}"/>
              </a:ext>
            </a:extLst>
          </p:cNvPr>
          <p:cNvGrpSpPr>
            <a:grpSpLocks/>
          </p:cNvGrpSpPr>
          <p:nvPr/>
        </p:nvGrpSpPr>
        <p:grpSpPr bwMode="auto">
          <a:xfrm>
            <a:off x="1507064" y="2946126"/>
            <a:ext cx="423592" cy="573046"/>
            <a:chOff x="398463" y="2662238"/>
            <a:chExt cx="612775" cy="2065338"/>
          </a:xfrm>
          <a:solidFill>
            <a:schemeClr val="bg1"/>
          </a:solidFill>
        </p:grpSpPr>
        <p:sp>
          <p:nvSpPr>
            <p:cNvPr id="186" name="Freeform 87">
              <a:extLst>
                <a:ext uri="{FF2B5EF4-FFF2-40B4-BE49-F238E27FC236}">
                  <a16:creationId xmlns:a16="http://schemas.microsoft.com/office/drawing/2014/main" id="{82401485-CD9B-DA14-C451-01121BCBF831}"/>
                </a:ext>
              </a:extLst>
            </p:cNvPr>
            <p:cNvSpPr>
              <a:spLocks/>
            </p:cNvSpPr>
            <p:nvPr/>
          </p:nvSpPr>
          <p:spPr bwMode="auto">
            <a:xfrm>
              <a:off x="398463" y="2662238"/>
              <a:ext cx="612775" cy="2065338"/>
            </a:xfrm>
            <a:custGeom>
              <a:avLst/>
              <a:gdLst>
                <a:gd name="T0" fmla="*/ 342 w 386"/>
                <a:gd name="T1" fmla="*/ 168 h 1301"/>
                <a:gd name="T2" fmla="*/ 342 w 386"/>
                <a:gd name="T3" fmla="*/ 82 h 1301"/>
                <a:gd name="T4" fmla="*/ 306 w 386"/>
                <a:gd name="T5" fmla="*/ 82 h 1301"/>
                <a:gd name="T6" fmla="*/ 306 w 386"/>
                <a:gd name="T7" fmla="*/ 0 h 1301"/>
                <a:gd name="T8" fmla="*/ 71 w 386"/>
                <a:gd name="T9" fmla="*/ 0 h 1301"/>
                <a:gd name="T10" fmla="*/ 71 w 386"/>
                <a:gd name="T11" fmla="*/ 82 h 1301"/>
                <a:gd name="T12" fmla="*/ 35 w 386"/>
                <a:gd name="T13" fmla="*/ 82 h 1301"/>
                <a:gd name="T14" fmla="*/ 35 w 386"/>
                <a:gd name="T15" fmla="*/ 168 h 1301"/>
                <a:gd name="T16" fmla="*/ 0 w 386"/>
                <a:gd name="T17" fmla="*/ 168 h 1301"/>
                <a:gd name="T18" fmla="*/ 0 w 386"/>
                <a:gd name="T19" fmla="*/ 1301 h 1301"/>
                <a:gd name="T20" fmla="*/ 386 w 386"/>
                <a:gd name="T21" fmla="*/ 1301 h 1301"/>
                <a:gd name="T22" fmla="*/ 386 w 386"/>
                <a:gd name="T23" fmla="*/ 168 h 1301"/>
                <a:gd name="T24" fmla="*/ 342 w 386"/>
                <a:gd name="T25" fmla="*/ 168 h 1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6" h="1301">
                  <a:moveTo>
                    <a:pt x="342" y="168"/>
                  </a:moveTo>
                  <a:lnTo>
                    <a:pt x="342" y="82"/>
                  </a:lnTo>
                  <a:lnTo>
                    <a:pt x="306" y="82"/>
                  </a:lnTo>
                  <a:lnTo>
                    <a:pt x="306" y="0"/>
                  </a:lnTo>
                  <a:lnTo>
                    <a:pt x="71" y="0"/>
                  </a:lnTo>
                  <a:lnTo>
                    <a:pt x="71" y="82"/>
                  </a:lnTo>
                  <a:lnTo>
                    <a:pt x="35" y="82"/>
                  </a:lnTo>
                  <a:lnTo>
                    <a:pt x="35" y="168"/>
                  </a:lnTo>
                  <a:lnTo>
                    <a:pt x="0" y="168"/>
                  </a:lnTo>
                  <a:lnTo>
                    <a:pt x="0" y="1301"/>
                  </a:lnTo>
                  <a:lnTo>
                    <a:pt x="386" y="1301"/>
                  </a:lnTo>
                  <a:lnTo>
                    <a:pt x="386" y="168"/>
                  </a:lnTo>
                  <a:lnTo>
                    <a:pt x="342" y="168"/>
                  </a:lnTo>
                  <a:close/>
                </a:path>
              </a:pathLst>
            </a:custGeom>
            <a:solidFill>
              <a:srgbClr val="2F5597"/>
            </a:solidFill>
            <a:ln>
              <a:noFill/>
            </a:ln>
          </p:spPr>
          <p:txBody>
            <a:bodyPr/>
            <a:lstStyle/>
            <a:p>
              <a:pPr eaLnBrk="1" fontAlgn="auto" hangingPunct="1">
                <a:spcBef>
                  <a:spcPts val="0"/>
                </a:spcBef>
                <a:spcAft>
                  <a:spcPts val="0"/>
                </a:spcAft>
                <a:defRPr/>
              </a:pPr>
              <a:endParaRPr lang="en-US">
                <a:latin typeface="+mn-lt"/>
              </a:endParaRPr>
            </a:p>
          </p:txBody>
        </p:sp>
        <p:sp>
          <p:nvSpPr>
            <p:cNvPr id="187" name="Rectangle 88">
              <a:extLst>
                <a:ext uri="{FF2B5EF4-FFF2-40B4-BE49-F238E27FC236}">
                  <a16:creationId xmlns:a16="http://schemas.microsoft.com/office/drawing/2014/main" id="{E1C1D799-2B70-7D65-0F62-FF71D39776AC}"/>
                </a:ext>
              </a:extLst>
            </p:cNvPr>
            <p:cNvSpPr>
              <a:spLocks noChangeArrowheads="1"/>
            </p:cNvSpPr>
            <p:nvPr/>
          </p:nvSpPr>
          <p:spPr bwMode="auto">
            <a:xfrm>
              <a:off x="482600"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88" name="Rectangle 89">
              <a:extLst>
                <a:ext uri="{FF2B5EF4-FFF2-40B4-BE49-F238E27FC236}">
                  <a16:creationId xmlns:a16="http://schemas.microsoft.com/office/drawing/2014/main" id="{629E01DE-B945-D7C3-6F5C-EB778C97A3C0}"/>
                </a:ext>
              </a:extLst>
            </p:cNvPr>
            <p:cNvSpPr>
              <a:spLocks noChangeArrowheads="1"/>
            </p:cNvSpPr>
            <p:nvPr/>
          </p:nvSpPr>
          <p:spPr bwMode="auto">
            <a:xfrm>
              <a:off x="601663" y="3027363"/>
              <a:ext cx="74612"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89" name="Rectangle 90">
              <a:extLst>
                <a:ext uri="{FF2B5EF4-FFF2-40B4-BE49-F238E27FC236}">
                  <a16:creationId xmlns:a16="http://schemas.microsoft.com/office/drawing/2014/main" id="{5C6420B4-0307-A602-CA38-4BF6BF547CEC}"/>
                </a:ext>
              </a:extLst>
            </p:cNvPr>
            <p:cNvSpPr>
              <a:spLocks noChangeArrowheads="1"/>
            </p:cNvSpPr>
            <p:nvPr/>
          </p:nvSpPr>
          <p:spPr bwMode="auto">
            <a:xfrm>
              <a:off x="719138"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90" name="Rectangle 91">
              <a:extLst>
                <a:ext uri="{FF2B5EF4-FFF2-40B4-BE49-F238E27FC236}">
                  <a16:creationId xmlns:a16="http://schemas.microsoft.com/office/drawing/2014/main" id="{2ABCAF20-637F-AF51-DABE-BCCAD8DBFC19}"/>
                </a:ext>
              </a:extLst>
            </p:cNvPr>
            <p:cNvSpPr>
              <a:spLocks noChangeArrowheads="1"/>
            </p:cNvSpPr>
            <p:nvPr/>
          </p:nvSpPr>
          <p:spPr bwMode="auto">
            <a:xfrm>
              <a:off x="838200" y="3027363"/>
              <a:ext cx="74613"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91" name="Rectangle 92">
              <a:extLst>
                <a:ext uri="{FF2B5EF4-FFF2-40B4-BE49-F238E27FC236}">
                  <a16:creationId xmlns:a16="http://schemas.microsoft.com/office/drawing/2014/main" id="{5C223520-261E-8A5F-26A1-6AB821953354}"/>
                </a:ext>
              </a:extLst>
            </p:cNvPr>
            <p:cNvSpPr>
              <a:spLocks noChangeArrowheads="1"/>
            </p:cNvSpPr>
            <p:nvPr/>
          </p:nvSpPr>
          <p:spPr bwMode="auto">
            <a:xfrm>
              <a:off x="482600"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92" name="Rectangle 93">
              <a:extLst>
                <a:ext uri="{FF2B5EF4-FFF2-40B4-BE49-F238E27FC236}">
                  <a16:creationId xmlns:a16="http://schemas.microsoft.com/office/drawing/2014/main" id="{CF0403BC-FF8E-EA81-0040-CF01A0FDEDFF}"/>
                </a:ext>
              </a:extLst>
            </p:cNvPr>
            <p:cNvSpPr>
              <a:spLocks noChangeArrowheads="1"/>
            </p:cNvSpPr>
            <p:nvPr/>
          </p:nvSpPr>
          <p:spPr bwMode="auto">
            <a:xfrm>
              <a:off x="601663" y="32575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93" name="Rectangle 94">
              <a:extLst>
                <a:ext uri="{FF2B5EF4-FFF2-40B4-BE49-F238E27FC236}">
                  <a16:creationId xmlns:a16="http://schemas.microsoft.com/office/drawing/2014/main" id="{5DC9D00C-84D3-8A33-A18E-D4D7283C6D23}"/>
                </a:ext>
              </a:extLst>
            </p:cNvPr>
            <p:cNvSpPr>
              <a:spLocks noChangeArrowheads="1"/>
            </p:cNvSpPr>
            <p:nvPr/>
          </p:nvSpPr>
          <p:spPr bwMode="auto">
            <a:xfrm>
              <a:off x="719138"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94" name="Rectangle 95">
              <a:extLst>
                <a:ext uri="{FF2B5EF4-FFF2-40B4-BE49-F238E27FC236}">
                  <a16:creationId xmlns:a16="http://schemas.microsoft.com/office/drawing/2014/main" id="{54EBF5ED-AB95-C868-1759-7C7CBB3B2C95}"/>
                </a:ext>
              </a:extLst>
            </p:cNvPr>
            <p:cNvSpPr>
              <a:spLocks noChangeArrowheads="1"/>
            </p:cNvSpPr>
            <p:nvPr/>
          </p:nvSpPr>
          <p:spPr bwMode="auto">
            <a:xfrm>
              <a:off x="838200" y="32575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95" name="Rectangle 96">
              <a:extLst>
                <a:ext uri="{FF2B5EF4-FFF2-40B4-BE49-F238E27FC236}">
                  <a16:creationId xmlns:a16="http://schemas.microsoft.com/office/drawing/2014/main" id="{E7203243-2FB8-54F9-6898-F158460050A3}"/>
                </a:ext>
              </a:extLst>
            </p:cNvPr>
            <p:cNvSpPr>
              <a:spLocks noChangeArrowheads="1"/>
            </p:cNvSpPr>
            <p:nvPr/>
          </p:nvSpPr>
          <p:spPr bwMode="auto">
            <a:xfrm>
              <a:off x="482600"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96" name="Rectangle 97">
              <a:extLst>
                <a:ext uri="{FF2B5EF4-FFF2-40B4-BE49-F238E27FC236}">
                  <a16:creationId xmlns:a16="http://schemas.microsoft.com/office/drawing/2014/main" id="{500762EE-D1A7-C615-E3D2-E0D5FCF20068}"/>
                </a:ext>
              </a:extLst>
            </p:cNvPr>
            <p:cNvSpPr>
              <a:spLocks noChangeArrowheads="1"/>
            </p:cNvSpPr>
            <p:nvPr/>
          </p:nvSpPr>
          <p:spPr bwMode="auto">
            <a:xfrm>
              <a:off x="601663" y="34861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97" name="Rectangle 98">
              <a:extLst>
                <a:ext uri="{FF2B5EF4-FFF2-40B4-BE49-F238E27FC236}">
                  <a16:creationId xmlns:a16="http://schemas.microsoft.com/office/drawing/2014/main" id="{74C24041-DE77-F1BF-75EA-84F4FB7F3E8C}"/>
                </a:ext>
              </a:extLst>
            </p:cNvPr>
            <p:cNvSpPr>
              <a:spLocks noChangeArrowheads="1"/>
            </p:cNvSpPr>
            <p:nvPr/>
          </p:nvSpPr>
          <p:spPr bwMode="auto">
            <a:xfrm>
              <a:off x="719138"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98" name="Rectangle 99">
              <a:extLst>
                <a:ext uri="{FF2B5EF4-FFF2-40B4-BE49-F238E27FC236}">
                  <a16:creationId xmlns:a16="http://schemas.microsoft.com/office/drawing/2014/main" id="{A8972303-D691-E31C-4C57-1C7FA9D9585C}"/>
                </a:ext>
              </a:extLst>
            </p:cNvPr>
            <p:cNvSpPr>
              <a:spLocks noChangeArrowheads="1"/>
            </p:cNvSpPr>
            <p:nvPr/>
          </p:nvSpPr>
          <p:spPr bwMode="auto">
            <a:xfrm>
              <a:off x="838200" y="34861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99" name="Rectangle 100">
              <a:extLst>
                <a:ext uri="{FF2B5EF4-FFF2-40B4-BE49-F238E27FC236}">
                  <a16:creationId xmlns:a16="http://schemas.microsoft.com/office/drawing/2014/main" id="{DEA9BE8A-E6DB-9972-B0D0-E8757F34CD6D}"/>
                </a:ext>
              </a:extLst>
            </p:cNvPr>
            <p:cNvSpPr>
              <a:spLocks noChangeArrowheads="1"/>
            </p:cNvSpPr>
            <p:nvPr/>
          </p:nvSpPr>
          <p:spPr bwMode="auto">
            <a:xfrm>
              <a:off x="482600"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00" name="Rectangle 101">
              <a:extLst>
                <a:ext uri="{FF2B5EF4-FFF2-40B4-BE49-F238E27FC236}">
                  <a16:creationId xmlns:a16="http://schemas.microsoft.com/office/drawing/2014/main" id="{9EC5C923-1CAA-77F6-BE7E-1734CF865449}"/>
                </a:ext>
              </a:extLst>
            </p:cNvPr>
            <p:cNvSpPr>
              <a:spLocks noChangeArrowheads="1"/>
            </p:cNvSpPr>
            <p:nvPr/>
          </p:nvSpPr>
          <p:spPr bwMode="auto">
            <a:xfrm>
              <a:off x="601663" y="3713163"/>
              <a:ext cx="74612"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01" name="Rectangle 102">
              <a:extLst>
                <a:ext uri="{FF2B5EF4-FFF2-40B4-BE49-F238E27FC236}">
                  <a16:creationId xmlns:a16="http://schemas.microsoft.com/office/drawing/2014/main" id="{48E78810-3AAD-32A2-F640-A647D121B2B1}"/>
                </a:ext>
              </a:extLst>
            </p:cNvPr>
            <p:cNvSpPr>
              <a:spLocks noChangeArrowheads="1"/>
            </p:cNvSpPr>
            <p:nvPr/>
          </p:nvSpPr>
          <p:spPr bwMode="auto">
            <a:xfrm>
              <a:off x="719138"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02" name="Rectangle 103">
              <a:extLst>
                <a:ext uri="{FF2B5EF4-FFF2-40B4-BE49-F238E27FC236}">
                  <a16:creationId xmlns:a16="http://schemas.microsoft.com/office/drawing/2014/main" id="{369BB507-38B9-2F93-D95D-2766636E0CA7}"/>
                </a:ext>
              </a:extLst>
            </p:cNvPr>
            <p:cNvSpPr>
              <a:spLocks noChangeArrowheads="1"/>
            </p:cNvSpPr>
            <p:nvPr/>
          </p:nvSpPr>
          <p:spPr bwMode="auto">
            <a:xfrm>
              <a:off x="838200" y="3713163"/>
              <a:ext cx="74613"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grpSp>
      <p:grpSp>
        <p:nvGrpSpPr>
          <p:cNvPr id="203" name="Group 202">
            <a:extLst>
              <a:ext uri="{FF2B5EF4-FFF2-40B4-BE49-F238E27FC236}">
                <a16:creationId xmlns:a16="http://schemas.microsoft.com/office/drawing/2014/main" id="{F313567D-54C8-6151-17C4-F3862D3E2D3F}"/>
              </a:ext>
            </a:extLst>
          </p:cNvPr>
          <p:cNvGrpSpPr>
            <a:grpSpLocks/>
          </p:cNvGrpSpPr>
          <p:nvPr/>
        </p:nvGrpSpPr>
        <p:grpSpPr bwMode="auto">
          <a:xfrm>
            <a:off x="2020643" y="2938274"/>
            <a:ext cx="423592" cy="580897"/>
            <a:chOff x="398463" y="2662238"/>
            <a:chExt cx="612775" cy="2065338"/>
          </a:xfrm>
          <a:solidFill>
            <a:schemeClr val="bg1"/>
          </a:solidFill>
        </p:grpSpPr>
        <p:sp>
          <p:nvSpPr>
            <p:cNvPr id="204" name="Freeform 87">
              <a:extLst>
                <a:ext uri="{FF2B5EF4-FFF2-40B4-BE49-F238E27FC236}">
                  <a16:creationId xmlns:a16="http://schemas.microsoft.com/office/drawing/2014/main" id="{0A94FFFA-B460-8F36-434B-0D538023F8DE}"/>
                </a:ext>
              </a:extLst>
            </p:cNvPr>
            <p:cNvSpPr>
              <a:spLocks/>
            </p:cNvSpPr>
            <p:nvPr/>
          </p:nvSpPr>
          <p:spPr bwMode="auto">
            <a:xfrm>
              <a:off x="398463" y="2662238"/>
              <a:ext cx="612775" cy="2065338"/>
            </a:xfrm>
            <a:custGeom>
              <a:avLst/>
              <a:gdLst>
                <a:gd name="T0" fmla="*/ 342 w 386"/>
                <a:gd name="T1" fmla="*/ 168 h 1301"/>
                <a:gd name="T2" fmla="*/ 342 w 386"/>
                <a:gd name="T3" fmla="*/ 82 h 1301"/>
                <a:gd name="T4" fmla="*/ 306 w 386"/>
                <a:gd name="T5" fmla="*/ 82 h 1301"/>
                <a:gd name="T6" fmla="*/ 306 w 386"/>
                <a:gd name="T7" fmla="*/ 0 h 1301"/>
                <a:gd name="T8" fmla="*/ 71 w 386"/>
                <a:gd name="T9" fmla="*/ 0 h 1301"/>
                <a:gd name="T10" fmla="*/ 71 w 386"/>
                <a:gd name="T11" fmla="*/ 82 h 1301"/>
                <a:gd name="T12" fmla="*/ 35 w 386"/>
                <a:gd name="T13" fmla="*/ 82 h 1301"/>
                <a:gd name="T14" fmla="*/ 35 w 386"/>
                <a:gd name="T15" fmla="*/ 168 h 1301"/>
                <a:gd name="T16" fmla="*/ 0 w 386"/>
                <a:gd name="T17" fmla="*/ 168 h 1301"/>
                <a:gd name="T18" fmla="*/ 0 w 386"/>
                <a:gd name="T19" fmla="*/ 1301 h 1301"/>
                <a:gd name="T20" fmla="*/ 386 w 386"/>
                <a:gd name="T21" fmla="*/ 1301 h 1301"/>
                <a:gd name="T22" fmla="*/ 386 w 386"/>
                <a:gd name="T23" fmla="*/ 168 h 1301"/>
                <a:gd name="T24" fmla="*/ 342 w 386"/>
                <a:gd name="T25" fmla="*/ 168 h 1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6" h="1301">
                  <a:moveTo>
                    <a:pt x="342" y="168"/>
                  </a:moveTo>
                  <a:lnTo>
                    <a:pt x="342" y="82"/>
                  </a:lnTo>
                  <a:lnTo>
                    <a:pt x="306" y="82"/>
                  </a:lnTo>
                  <a:lnTo>
                    <a:pt x="306" y="0"/>
                  </a:lnTo>
                  <a:lnTo>
                    <a:pt x="71" y="0"/>
                  </a:lnTo>
                  <a:lnTo>
                    <a:pt x="71" y="82"/>
                  </a:lnTo>
                  <a:lnTo>
                    <a:pt x="35" y="82"/>
                  </a:lnTo>
                  <a:lnTo>
                    <a:pt x="35" y="168"/>
                  </a:lnTo>
                  <a:lnTo>
                    <a:pt x="0" y="168"/>
                  </a:lnTo>
                  <a:lnTo>
                    <a:pt x="0" y="1301"/>
                  </a:lnTo>
                  <a:lnTo>
                    <a:pt x="386" y="1301"/>
                  </a:lnTo>
                  <a:lnTo>
                    <a:pt x="386" y="168"/>
                  </a:lnTo>
                  <a:lnTo>
                    <a:pt x="342" y="168"/>
                  </a:lnTo>
                  <a:close/>
                </a:path>
              </a:pathLst>
            </a:custGeom>
            <a:solidFill>
              <a:schemeClr val="bg1">
                <a:lumMod val="85000"/>
              </a:schemeClr>
            </a:solidFill>
            <a:ln>
              <a:noFill/>
            </a:ln>
          </p:spPr>
          <p:txBody>
            <a:bodyPr/>
            <a:lstStyle/>
            <a:p>
              <a:pPr eaLnBrk="1" fontAlgn="auto" hangingPunct="1">
                <a:spcBef>
                  <a:spcPts val="0"/>
                </a:spcBef>
                <a:spcAft>
                  <a:spcPts val="0"/>
                </a:spcAft>
                <a:defRPr/>
              </a:pPr>
              <a:endParaRPr lang="en-US">
                <a:latin typeface="+mn-lt"/>
              </a:endParaRPr>
            </a:p>
          </p:txBody>
        </p:sp>
        <p:sp>
          <p:nvSpPr>
            <p:cNvPr id="205" name="Rectangle 88">
              <a:extLst>
                <a:ext uri="{FF2B5EF4-FFF2-40B4-BE49-F238E27FC236}">
                  <a16:creationId xmlns:a16="http://schemas.microsoft.com/office/drawing/2014/main" id="{400FCED2-0D8C-6E1F-C7A2-75119467C180}"/>
                </a:ext>
              </a:extLst>
            </p:cNvPr>
            <p:cNvSpPr>
              <a:spLocks noChangeArrowheads="1"/>
            </p:cNvSpPr>
            <p:nvPr/>
          </p:nvSpPr>
          <p:spPr bwMode="auto">
            <a:xfrm>
              <a:off x="482600"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06" name="Rectangle 89">
              <a:extLst>
                <a:ext uri="{FF2B5EF4-FFF2-40B4-BE49-F238E27FC236}">
                  <a16:creationId xmlns:a16="http://schemas.microsoft.com/office/drawing/2014/main" id="{ACFC976C-1B0F-0A63-5A96-69F405CB76A7}"/>
                </a:ext>
              </a:extLst>
            </p:cNvPr>
            <p:cNvSpPr>
              <a:spLocks noChangeArrowheads="1"/>
            </p:cNvSpPr>
            <p:nvPr/>
          </p:nvSpPr>
          <p:spPr bwMode="auto">
            <a:xfrm>
              <a:off x="601663" y="3027363"/>
              <a:ext cx="74612"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07" name="Rectangle 90">
              <a:extLst>
                <a:ext uri="{FF2B5EF4-FFF2-40B4-BE49-F238E27FC236}">
                  <a16:creationId xmlns:a16="http://schemas.microsoft.com/office/drawing/2014/main" id="{06067016-A63B-84CE-4BA5-7287A97F994F}"/>
                </a:ext>
              </a:extLst>
            </p:cNvPr>
            <p:cNvSpPr>
              <a:spLocks noChangeArrowheads="1"/>
            </p:cNvSpPr>
            <p:nvPr/>
          </p:nvSpPr>
          <p:spPr bwMode="auto">
            <a:xfrm>
              <a:off x="719138"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08" name="Rectangle 91">
              <a:extLst>
                <a:ext uri="{FF2B5EF4-FFF2-40B4-BE49-F238E27FC236}">
                  <a16:creationId xmlns:a16="http://schemas.microsoft.com/office/drawing/2014/main" id="{DDB3D8D7-0BE4-C1D8-9E7D-DD8DF2717498}"/>
                </a:ext>
              </a:extLst>
            </p:cNvPr>
            <p:cNvSpPr>
              <a:spLocks noChangeArrowheads="1"/>
            </p:cNvSpPr>
            <p:nvPr/>
          </p:nvSpPr>
          <p:spPr bwMode="auto">
            <a:xfrm>
              <a:off x="838200" y="3027363"/>
              <a:ext cx="74613"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09" name="Rectangle 92">
              <a:extLst>
                <a:ext uri="{FF2B5EF4-FFF2-40B4-BE49-F238E27FC236}">
                  <a16:creationId xmlns:a16="http://schemas.microsoft.com/office/drawing/2014/main" id="{1AE92FB4-B016-A794-C810-97787F77E026}"/>
                </a:ext>
              </a:extLst>
            </p:cNvPr>
            <p:cNvSpPr>
              <a:spLocks noChangeArrowheads="1"/>
            </p:cNvSpPr>
            <p:nvPr/>
          </p:nvSpPr>
          <p:spPr bwMode="auto">
            <a:xfrm>
              <a:off x="482600"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10" name="Rectangle 93">
              <a:extLst>
                <a:ext uri="{FF2B5EF4-FFF2-40B4-BE49-F238E27FC236}">
                  <a16:creationId xmlns:a16="http://schemas.microsoft.com/office/drawing/2014/main" id="{DC933052-B2CE-8EC3-1CD6-FF8E66AB7346}"/>
                </a:ext>
              </a:extLst>
            </p:cNvPr>
            <p:cNvSpPr>
              <a:spLocks noChangeArrowheads="1"/>
            </p:cNvSpPr>
            <p:nvPr/>
          </p:nvSpPr>
          <p:spPr bwMode="auto">
            <a:xfrm>
              <a:off x="601663" y="32575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11" name="Rectangle 94">
              <a:extLst>
                <a:ext uri="{FF2B5EF4-FFF2-40B4-BE49-F238E27FC236}">
                  <a16:creationId xmlns:a16="http://schemas.microsoft.com/office/drawing/2014/main" id="{8852F541-2A83-4C96-D835-E2FCBD560003}"/>
                </a:ext>
              </a:extLst>
            </p:cNvPr>
            <p:cNvSpPr>
              <a:spLocks noChangeArrowheads="1"/>
            </p:cNvSpPr>
            <p:nvPr/>
          </p:nvSpPr>
          <p:spPr bwMode="auto">
            <a:xfrm>
              <a:off x="719138"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12" name="Rectangle 95">
              <a:extLst>
                <a:ext uri="{FF2B5EF4-FFF2-40B4-BE49-F238E27FC236}">
                  <a16:creationId xmlns:a16="http://schemas.microsoft.com/office/drawing/2014/main" id="{754DE169-B92C-23B2-D349-6EFCEB4C9C1C}"/>
                </a:ext>
              </a:extLst>
            </p:cNvPr>
            <p:cNvSpPr>
              <a:spLocks noChangeArrowheads="1"/>
            </p:cNvSpPr>
            <p:nvPr/>
          </p:nvSpPr>
          <p:spPr bwMode="auto">
            <a:xfrm>
              <a:off x="838200" y="32575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13" name="Rectangle 96">
              <a:extLst>
                <a:ext uri="{FF2B5EF4-FFF2-40B4-BE49-F238E27FC236}">
                  <a16:creationId xmlns:a16="http://schemas.microsoft.com/office/drawing/2014/main" id="{B45C778E-BF83-8BE7-7546-42C437ED7A44}"/>
                </a:ext>
              </a:extLst>
            </p:cNvPr>
            <p:cNvSpPr>
              <a:spLocks noChangeArrowheads="1"/>
            </p:cNvSpPr>
            <p:nvPr/>
          </p:nvSpPr>
          <p:spPr bwMode="auto">
            <a:xfrm>
              <a:off x="482600"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14" name="Rectangle 97">
              <a:extLst>
                <a:ext uri="{FF2B5EF4-FFF2-40B4-BE49-F238E27FC236}">
                  <a16:creationId xmlns:a16="http://schemas.microsoft.com/office/drawing/2014/main" id="{B4E8E7A9-11DA-935B-7841-6084550B4F31}"/>
                </a:ext>
              </a:extLst>
            </p:cNvPr>
            <p:cNvSpPr>
              <a:spLocks noChangeArrowheads="1"/>
            </p:cNvSpPr>
            <p:nvPr/>
          </p:nvSpPr>
          <p:spPr bwMode="auto">
            <a:xfrm>
              <a:off x="601663" y="34861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15" name="Rectangle 98">
              <a:extLst>
                <a:ext uri="{FF2B5EF4-FFF2-40B4-BE49-F238E27FC236}">
                  <a16:creationId xmlns:a16="http://schemas.microsoft.com/office/drawing/2014/main" id="{57E7F6FB-F8BC-FEDE-153B-C8092830F6B4}"/>
                </a:ext>
              </a:extLst>
            </p:cNvPr>
            <p:cNvSpPr>
              <a:spLocks noChangeArrowheads="1"/>
            </p:cNvSpPr>
            <p:nvPr/>
          </p:nvSpPr>
          <p:spPr bwMode="auto">
            <a:xfrm>
              <a:off x="719138"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16" name="Rectangle 99">
              <a:extLst>
                <a:ext uri="{FF2B5EF4-FFF2-40B4-BE49-F238E27FC236}">
                  <a16:creationId xmlns:a16="http://schemas.microsoft.com/office/drawing/2014/main" id="{968A5476-8412-F39D-152C-2A67FB041DCD}"/>
                </a:ext>
              </a:extLst>
            </p:cNvPr>
            <p:cNvSpPr>
              <a:spLocks noChangeArrowheads="1"/>
            </p:cNvSpPr>
            <p:nvPr/>
          </p:nvSpPr>
          <p:spPr bwMode="auto">
            <a:xfrm>
              <a:off x="838200" y="34861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17" name="Rectangle 100">
              <a:extLst>
                <a:ext uri="{FF2B5EF4-FFF2-40B4-BE49-F238E27FC236}">
                  <a16:creationId xmlns:a16="http://schemas.microsoft.com/office/drawing/2014/main" id="{DF9960FA-A1F5-7452-31BF-D56B560B1F95}"/>
                </a:ext>
              </a:extLst>
            </p:cNvPr>
            <p:cNvSpPr>
              <a:spLocks noChangeArrowheads="1"/>
            </p:cNvSpPr>
            <p:nvPr/>
          </p:nvSpPr>
          <p:spPr bwMode="auto">
            <a:xfrm>
              <a:off x="482600"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18" name="Rectangle 101">
              <a:extLst>
                <a:ext uri="{FF2B5EF4-FFF2-40B4-BE49-F238E27FC236}">
                  <a16:creationId xmlns:a16="http://schemas.microsoft.com/office/drawing/2014/main" id="{16466A41-13FC-0FF4-E079-3359E2FD94C0}"/>
                </a:ext>
              </a:extLst>
            </p:cNvPr>
            <p:cNvSpPr>
              <a:spLocks noChangeArrowheads="1"/>
            </p:cNvSpPr>
            <p:nvPr/>
          </p:nvSpPr>
          <p:spPr bwMode="auto">
            <a:xfrm>
              <a:off x="601663" y="3713163"/>
              <a:ext cx="74612"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19" name="Rectangle 102">
              <a:extLst>
                <a:ext uri="{FF2B5EF4-FFF2-40B4-BE49-F238E27FC236}">
                  <a16:creationId xmlns:a16="http://schemas.microsoft.com/office/drawing/2014/main" id="{7DEDCAC4-2B0C-84D8-AD03-B41A51F28B98}"/>
                </a:ext>
              </a:extLst>
            </p:cNvPr>
            <p:cNvSpPr>
              <a:spLocks noChangeArrowheads="1"/>
            </p:cNvSpPr>
            <p:nvPr/>
          </p:nvSpPr>
          <p:spPr bwMode="auto">
            <a:xfrm>
              <a:off x="719138"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20" name="Rectangle 103">
              <a:extLst>
                <a:ext uri="{FF2B5EF4-FFF2-40B4-BE49-F238E27FC236}">
                  <a16:creationId xmlns:a16="http://schemas.microsoft.com/office/drawing/2014/main" id="{8FD27D74-BDA5-E280-A0FF-B37D4051A012}"/>
                </a:ext>
              </a:extLst>
            </p:cNvPr>
            <p:cNvSpPr>
              <a:spLocks noChangeArrowheads="1"/>
            </p:cNvSpPr>
            <p:nvPr/>
          </p:nvSpPr>
          <p:spPr bwMode="auto">
            <a:xfrm>
              <a:off x="838200" y="3713163"/>
              <a:ext cx="74613"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grpSp>
      <p:grpSp>
        <p:nvGrpSpPr>
          <p:cNvPr id="221" name="Group 220">
            <a:extLst>
              <a:ext uri="{FF2B5EF4-FFF2-40B4-BE49-F238E27FC236}">
                <a16:creationId xmlns:a16="http://schemas.microsoft.com/office/drawing/2014/main" id="{1419FDF5-421B-9247-0AC7-386882495807}"/>
              </a:ext>
            </a:extLst>
          </p:cNvPr>
          <p:cNvGrpSpPr>
            <a:grpSpLocks/>
          </p:cNvGrpSpPr>
          <p:nvPr/>
        </p:nvGrpSpPr>
        <p:grpSpPr bwMode="auto">
          <a:xfrm>
            <a:off x="2529839" y="2935088"/>
            <a:ext cx="423592" cy="580736"/>
            <a:chOff x="398463" y="2662238"/>
            <a:chExt cx="612775" cy="2065338"/>
          </a:xfrm>
          <a:solidFill>
            <a:schemeClr val="bg1"/>
          </a:solidFill>
        </p:grpSpPr>
        <p:sp>
          <p:nvSpPr>
            <p:cNvPr id="222" name="Freeform 87">
              <a:extLst>
                <a:ext uri="{FF2B5EF4-FFF2-40B4-BE49-F238E27FC236}">
                  <a16:creationId xmlns:a16="http://schemas.microsoft.com/office/drawing/2014/main" id="{A5527318-1E12-5445-F828-FFA2E8928653}"/>
                </a:ext>
              </a:extLst>
            </p:cNvPr>
            <p:cNvSpPr>
              <a:spLocks/>
            </p:cNvSpPr>
            <p:nvPr/>
          </p:nvSpPr>
          <p:spPr bwMode="auto">
            <a:xfrm>
              <a:off x="398463" y="2662238"/>
              <a:ext cx="612775" cy="2065338"/>
            </a:xfrm>
            <a:custGeom>
              <a:avLst/>
              <a:gdLst>
                <a:gd name="T0" fmla="*/ 342 w 386"/>
                <a:gd name="T1" fmla="*/ 168 h 1301"/>
                <a:gd name="T2" fmla="*/ 342 w 386"/>
                <a:gd name="T3" fmla="*/ 82 h 1301"/>
                <a:gd name="T4" fmla="*/ 306 w 386"/>
                <a:gd name="T5" fmla="*/ 82 h 1301"/>
                <a:gd name="T6" fmla="*/ 306 w 386"/>
                <a:gd name="T7" fmla="*/ 0 h 1301"/>
                <a:gd name="T8" fmla="*/ 71 w 386"/>
                <a:gd name="T9" fmla="*/ 0 h 1301"/>
                <a:gd name="T10" fmla="*/ 71 w 386"/>
                <a:gd name="T11" fmla="*/ 82 h 1301"/>
                <a:gd name="T12" fmla="*/ 35 w 386"/>
                <a:gd name="T13" fmla="*/ 82 h 1301"/>
                <a:gd name="T14" fmla="*/ 35 w 386"/>
                <a:gd name="T15" fmla="*/ 168 h 1301"/>
                <a:gd name="T16" fmla="*/ 0 w 386"/>
                <a:gd name="T17" fmla="*/ 168 h 1301"/>
                <a:gd name="T18" fmla="*/ 0 w 386"/>
                <a:gd name="T19" fmla="*/ 1301 h 1301"/>
                <a:gd name="T20" fmla="*/ 386 w 386"/>
                <a:gd name="T21" fmla="*/ 1301 h 1301"/>
                <a:gd name="T22" fmla="*/ 386 w 386"/>
                <a:gd name="T23" fmla="*/ 168 h 1301"/>
                <a:gd name="T24" fmla="*/ 342 w 386"/>
                <a:gd name="T25" fmla="*/ 168 h 1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6" h="1301">
                  <a:moveTo>
                    <a:pt x="342" y="168"/>
                  </a:moveTo>
                  <a:lnTo>
                    <a:pt x="342" y="82"/>
                  </a:lnTo>
                  <a:lnTo>
                    <a:pt x="306" y="82"/>
                  </a:lnTo>
                  <a:lnTo>
                    <a:pt x="306" y="0"/>
                  </a:lnTo>
                  <a:lnTo>
                    <a:pt x="71" y="0"/>
                  </a:lnTo>
                  <a:lnTo>
                    <a:pt x="71" y="82"/>
                  </a:lnTo>
                  <a:lnTo>
                    <a:pt x="35" y="82"/>
                  </a:lnTo>
                  <a:lnTo>
                    <a:pt x="35" y="168"/>
                  </a:lnTo>
                  <a:lnTo>
                    <a:pt x="0" y="168"/>
                  </a:lnTo>
                  <a:lnTo>
                    <a:pt x="0" y="1301"/>
                  </a:lnTo>
                  <a:lnTo>
                    <a:pt x="386" y="1301"/>
                  </a:lnTo>
                  <a:lnTo>
                    <a:pt x="386" y="168"/>
                  </a:lnTo>
                  <a:lnTo>
                    <a:pt x="342" y="168"/>
                  </a:lnTo>
                  <a:close/>
                </a:path>
              </a:pathLst>
            </a:custGeom>
            <a:solidFill>
              <a:schemeClr val="bg1">
                <a:lumMod val="85000"/>
              </a:schemeClr>
            </a:solidFill>
            <a:ln>
              <a:noFill/>
            </a:ln>
          </p:spPr>
          <p:txBody>
            <a:bodyPr/>
            <a:lstStyle/>
            <a:p>
              <a:pPr eaLnBrk="1" fontAlgn="auto" hangingPunct="1">
                <a:spcBef>
                  <a:spcPts val="0"/>
                </a:spcBef>
                <a:spcAft>
                  <a:spcPts val="0"/>
                </a:spcAft>
                <a:defRPr/>
              </a:pPr>
              <a:endParaRPr lang="en-US">
                <a:latin typeface="+mn-lt"/>
              </a:endParaRPr>
            </a:p>
          </p:txBody>
        </p:sp>
        <p:sp>
          <p:nvSpPr>
            <p:cNvPr id="223" name="Rectangle 88">
              <a:extLst>
                <a:ext uri="{FF2B5EF4-FFF2-40B4-BE49-F238E27FC236}">
                  <a16:creationId xmlns:a16="http://schemas.microsoft.com/office/drawing/2014/main" id="{D76DB755-6A6A-9221-D732-51DD47524FA0}"/>
                </a:ext>
              </a:extLst>
            </p:cNvPr>
            <p:cNvSpPr>
              <a:spLocks noChangeArrowheads="1"/>
            </p:cNvSpPr>
            <p:nvPr/>
          </p:nvSpPr>
          <p:spPr bwMode="auto">
            <a:xfrm>
              <a:off x="482600"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24" name="Rectangle 89">
              <a:extLst>
                <a:ext uri="{FF2B5EF4-FFF2-40B4-BE49-F238E27FC236}">
                  <a16:creationId xmlns:a16="http://schemas.microsoft.com/office/drawing/2014/main" id="{C26B9532-6182-85A3-0C48-3545D47851FF}"/>
                </a:ext>
              </a:extLst>
            </p:cNvPr>
            <p:cNvSpPr>
              <a:spLocks noChangeArrowheads="1"/>
            </p:cNvSpPr>
            <p:nvPr/>
          </p:nvSpPr>
          <p:spPr bwMode="auto">
            <a:xfrm>
              <a:off x="601663" y="3027363"/>
              <a:ext cx="74612"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25" name="Rectangle 90">
              <a:extLst>
                <a:ext uri="{FF2B5EF4-FFF2-40B4-BE49-F238E27FC236}">
                  <a16:creationId xmlns:a16="http://schemas.microsoft.com/office/drawing/2014/main" id="{9A10B276-1202-EAF6-5609-E0BA5970F074}"/>
                </a:ext>
              </a:extLst>
            </p:cNvPr>
            <p:cNvSpPr>
              <a:spLocks noChangeArrowheads="1"/>
            </p:cNvSpPr>
            <p:nvPr/>
          </p:nvSpPr>
          <p:spPr bwMode="auto">
            <a:xfrm>
              <a:off x="719138"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26" name="Rectangle 91">
              <a:extLst>
                <a:ext uri="{FF2B5EF4-FFF2-40B4-BE49-F238E27FC236}">
                  <a16:creationId xmlns:a16="http://schemas.microsoft.com/office/drawing/2014/main" id="{8F98906F-BF72-A782-D39D-DC41046898D7}"/>
                </a:ext>
              </a:extLst>
            </p:cNvPr>
            <p:cNvSpPr>
              <a:spLocks noChangeArrowheads="1"/>
            </p:cNvSpPr>
            <p:nvPr/>
          </p:nvSpPr>
          <p:spPr bwMode="auto">
            <a:xfrm>
              <a:off x="838200" y="3027363"/>
              <a:ext cx="74613"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27" name="Rectangle 92">
              <a:extLst>
                <a:ext uri="{FF2B5EF4-FFF2-40B4-BE49-F238E27FC236}">
                  <a16:creationId xmlns:a16="http://schemas.microsoft.com/office/drawing/2014/main" id="{9CE6AA3C-65C8-A5B6-E962-BDDD4175F743}"/>
                </a:ext>
              </a:extLst>
            </p:cNvPr>
            <p:cNvSpPr>
              <a:spLocks noChangeArrowheads="1"/>
            </p:cNvSpPr>
            <p:nvPr/>
          </p:nvSpPr>
          <p:spPr bwMode="auto">
            <a:xfrm>
              <a:off x="482600"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28" name="Rectangle 93">
              <a:extLst>
                <a:ext uri="{FF2B5EF4-FFF2-40B4-BE49-F238E27FC236}">
                  <a16:creationId xmlns:a16="http://schemas.microsoft.com/office/drawing/2014/main" id="{B5D9F60F-26F8-FE43-2633-BD1D86F3865C}"/>
                </a:ext>
              </a:extLst>
            </p:cNvPr>
            <p:cNvSpPr>
              <a:spLocks noChangeArrowheads="1"/>
            </p:cNvSpPr>
            <p:nvPr/>
          </p:nvSpPr>
          <p:spPr bwMode="auto">
            <a:xfrm>
              <a:off x="601663" y="32575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29" name="Rectangle 94">
              <a:extLst>
                <a:ext uri="{FF2B5EF4-FFF2-40B4-BE49-F238E27FC236}">
                  <a16:creationId xmlns:a16="http://schemas.microsoft.com/office/drawing/2014/main" id="{E2E66714-2F3D-F7DA-A3F6-3813CD43BA1F}"/>
                </a:ext>
              </a:extLst>
            </p:cNvPr>
            <p:cNvSpPr>
              <a:spLocks noChangeArrowheads="1"/>
            </p:cNvSpPr>
            <p:nvPr/>
          </p:nvSpPr>
          <p:spPr bwMode="auto">
            <a:xfrm>
              <a:off x="719138"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30" name="Rectangle 95">
              <a:extLst>
                <a:ext uri="{FF2B5EF4-FFF2-40B4-BE49-F238E27FC236}">
                  <a16:creationId xmlns:a16="http://schemas.microsoft.com/office/drawing/2014/main" id="{640D1454-786E-6BBC-E56F-36047C3B333E}"/>
                </a:ext>
              </a:extLst>
            </p:cNvPr>
            <p:cNvSpPr>
              <a:spLocks noChangeArrowheads="1"/>
            </p:cNvSpPr>
            <p:nvPr/>
          </p:nvSpPr>
          <p:spPr bwMode="auto">
            <a:xfrm>
              <a:off x="838200" y="32575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31" name="Rectangle 96">
              <a:extLst>
                <a:ext uri="{FF2B5EF4-FFF2-40B4-BE49-F238E27FC236}">
                  <a16:creationId xmlns:a16="http://schemas.microsoft.com/office/drawing/2014/main" id="{AB800F1C-63BF-FC9C-91A1-E0860E92D875}"/>
                </a:ext>
              </a:extLst>
            </p:cNvPr>
            <p:cNvSpPr>
              <a:spLocks noChangeArrowheads="1"/>
            </p:cNvSpPr>
            <p:nvPr/>
          </p:nvSpPr>
          <p:spPr bwMode="auto">
            <a:xfrm>
              <a:off x="482600"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32" name="Rectangle 97">
              <a:extLst>
                <a:ext uri="{FF2B5EF4-FFF2-40B4-BE49-F238E27FC236}">
                  <a16:creationId xmlns:a16="http://schemas.microsoft.com/office/drawing/2014/main" id="{30F0A638-2E98-1526-5336-560042DA4A59}"/>
                </a:ext>
              </a:extLst>
            </p:cNvPr>
            <p:cNvSpPr>
              <a:spLocks noChangeArrowheads="1"/>
            </p:cNvSpPr>
            <p:nvPr/>
          </p:nvSpPr>
          <p:spPr bwMode="auto">
            <a:xfrm>
              <a:off x="601663" y="34861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33" name="Rectangle 98">
              <a:extLst>
                <a:ext uri="{FF2B5EF4-FFF2-40B4-BE49-F238E27FC236}">
                  <a16:creationId xmlns:a16="http://schemas.microsoft.com/office/drawing/2014/main" id="{225465BC-61FF-2AB5-AAF9-D4254060FA75}"/>
                </a:ext>
              </a:extLst>
            </p:cNvPr>
            <p:cNvSpPr>
              <a:spLocks noChangeArrowheads="1"/>
            </p:cNvSpPr>
            <p:nvPr/>
          </p:nvSpPr>
          <p:spPr bwMode="auto">
            <a:xfrm>
              <a:off x="719138"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34" name="Rectangle 99">
              <a:extLst>
                <a:ext uri="{FF2B5EF4-FFF2-40B4-BE49-F238E27FC236}">
                  <a16:creationId xmlns:a16="http://schemas.microsoft.com/office/drawing/2014/main" id="{3FC8A9F9-A30E-9FBD-D650-2819F081AB41}"/>
                </a:ext>
              </a:extLst>
            </p:cNvPr>
            <p:cNvSpPr>
              <a:spLocks noChangeArrowheads="1"/>
            </p:cNvSpPr>
            <p:nvPr/>
          </p:nvSpPr>
          <p:spPr bwMode="auto">
            <a:xfrm>
              <a:off x="838200" y="34861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35" name="Rectangle 100">
              <a:extLst>
                <a:ext uri="{FF2B5EF4-FFF2-40B4-BE49-F238E27FC236}">
                  <a16:creationId xmlns:a16="http://schemas.microsoft.com/office/drawing/2014/main" id="{89026FAF-DBC6-D72C-36A7-85CDD567A802}"/>
                </a:ext>
              </a:extLst>
            </p:cNvPr>
            <p:cNvSpPr>
              <a:spLocks noChangeArrowheads="1"/>
            </p:cNvSpPr>
            <p:nvPr/>
          </p:nvSpPr>
          <p:spPr bwMode="auto">
            <a:xfrm>
              <a:off x="482600"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36" name="Rectangle 101">
              <a:extLst>
                <a:ext uri="{FF2B5EF4-FFF2-40B4-BE49-F238E27FC236}">
                  <a16:creationId xmlns:a16="http://schemas.microsoft.com/office/drawing/2014/main" id="{6252C727-4D8B-6322-823E-AD7324D0411C}"/>
                </a:ext>
              </a:extLst>
            </p:cNvPr>
            <p:cNvSpPr>
              <a:spLocks noChangeArrowheads="1"/>
            </p:cNvSpPr>
            <p:nvPr/>
          </p:nvSpPr>
          <p:spPr bwMode="auto">
            <a:xfrm>
              <a:off x="601663" y="3713163"/>
              <a:ext cx="74612"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37" name="Rectangle 102">
              <a:extLst>
                <a:ext uri="{FF2B5EF4-FFF2-40B4-BE49-F238E27FC236}">
                  <a16:creationId xmlns:a16="http://schemas.microsoft.com/office/drawing/2014/main" id="{2A52BC1B-2443-0AE4-6406-69CEE9851DD6}"/>
                </a:ext>
              </a:extLst>
            </p:cNvPr>
            <p:cNvSpPr>
              <a:spLocks noChangeArrowheads="1"/>
            </p:cNvSpPr>
            <p:nvPr/>
          </p:nvSpPr>
          <p:spPr bwMode="auto">
            <a:xfrm>
              <a:off x="719138"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38" name="Rectangle 103">
              <a:extLst>
                <a:ext uri="{FF2B5EF4-FFF2-40B4-BE49-F238E27FC236}">
                  <a16:creationId xmlns:a16="http://schemas.microsoft.com/office/drawing/2014/main" id="{24297C21-ABED-B4DD-C3D8-6D9791425755}"/>
                </a:ext>
              </a:extLst>
            </p:cNvPr>
            <p:cNvSpPr>
              <a:spLocks noChangeArrowheads="1"/>
            </p:cNvSpPr>
            <p:nvPr/>
          </p:nvSpPr>
          <p:spPr bwMode="auto">
            <a:xfrm>
              <a:off x="838200" y="3713163"/>
              <a:ext cx="74613"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grpSp>
      <p:grpSp>
        <p:nvGrpSpPr>
          <p:cNvPr id="239" name="Group 238">
            <a:extLst>
              <a:ext uri="{FF2B5EF4-FFF2-40B4-BE49-F238E27FC236}">
                <a16:creationId xmlns:a16="http://schemas.microsoft.com/office/drawing/2014/main" id="{53FD1A5D-EE8F-9D96-3783-89396FBE6AAF}"/>
              </a:ext>
            </a:extLst>
          </p:cNvPr>
          <p:cNvGrpSpPr>
            <a:grpSpLocks/>
          </p:cNvGrpSpPr>
          <p:nvPr/>
        </p:nvGrpSpPr>
        <p:grpSpPr bwMode="auto">
          <a:xfrm>
            <a:off x="3043855" y="2933605"/>
            <a:ext cx="423592" cy="582218"/>
            <a:chOff x="398463" y="2662238"/>
            <a:chExt cx="612775" cy="2065338"/>
          </a:xfrm>
          <a:solidFill>
            <a:schemeClr val="bg1"/>
          </a:solidFill>
        </p:grpSpPr>
        <p:sp>
          <p:nvSpPr>
            <p:cNvPr id="240" name="Freeform 87">
              <a:extLst>
                <a:ext uri="{FF2B5EF4-FFF2-40B4-BE49-F238E27FC236}">
                  <a16:creationId xmlns:a16="http://schemas.microsoft.com/office/drawing/2014/main" id="{555EF6C2-8600-64FA-9C71-8BD027E25F0C}"/>
                </a:ext>
              </a:extLst>
            </p:cNvPr>
            <p:cNvSpPr>
              <a:spLocks/>
            </p:cNvSpPr>
            <p:nvPr/>
          </p:nvSpPr>
          <p:spPr bwMode="auto">
            <a:xfrm>
              <a:off x="398463" y="2662238"/>
              <a:ext cx="612775" cy="2065338"/>
            </a:xfrm>
            <a:custGeom>
              <a:avLst/>
              <a:gdLst>
                <a:gd name="T0" fmla="*/ 342 w 386"/>
                <a:gd name="T1" fmla="*/ 168 h 1301"/>
                <a:gd name="T2" fmla="*/ 342 w 386"/>
                <a:gd name="T3" fmla="*/ 82 h 1301"/>
                <a:gd name="T4" fmla="*/ 306 w 386"/>
                <a:gd name="T5" fmla="*/ 82 h 1301"/>
                <a:gd name="T6" fmla="*/ 306 w 386"/>
                <a:gd name="T7" fmla="*/ 0 h 1301"/>
                <a:gd name="T8" fmla="*/ 71 w 386"/>
                <a:gd name="T9" fmla="*/ 0 h 1301"/>
                <a:gd name="T10" fmla="*/ 71 w 386"/>
                <a:gd name="T11" fmla="*/ 82 h 1301"/>
                <a:gd name="T12" fmla="*/ 35 w 386"/>
                <a:gd name="T13" fmla="*/ 82 h 1301"/>
                <a:gd name="T14" fmla="*/ 35 w 386"/>
                <a:gd name="T15" fmla="*/ 168 h 1301"/>
                <a:gd name="T16" fmla="*/ 0 w 386"/>
                <a:gd name="T17" fmla="*/ 168 h 1301"/>
                <a:gd name="T18" fmla="*/ 0 w 386"/>
                <a:gd name="T19" fmla="*/ 1301 h 1301"/>
                <a:gd name="T20" fmla="*/ 386 w 386"/>
                <a:gd name="T21" fmla="*/ 1301 h 1301"/>
                <a:gd name="T22" fmla="*/ 386 w 386"/>
                <a:gd name="T23" fmla="*/ 168 h 1301"/>
                <a:gd name="T24" fmla="*/ 342 w 386"/>
                <a:gd name="T25" fmla="*/ 168 h 1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6" h="1301">
                  <a:moveTo>
                    <a:pt x="342" y="168"/>
                  </a:moveTo>
                  <a:lnTo>
                    <a:pt x="342" y="82"/>
                  </a:lnTo>
                  <a:lnTo>
                    <a:pt x="306" y="82"/>
                  </a:lnTo>
                  <a:lnTo>
                    <a:pt x="306" y="0"/>
                  </a:lnTo>
                  <a:lnTo>
                    <a:pt x="71" y="0"/>
                  </a:lnTo>
                  <a:lnTo>
                    <a:pt x="71" y="82"/>
                  </a:lnTo>
                  <a:lnTo>
                    <a:pt x="35" y="82"/>
                  </a:lnTo>
                  <a:lnTo>
                    <a:pt x="35" y="168"/>
                  </a:lnTo>
                  <a:lnTo>
                    <a:pt x="0" y="168"/>
                  </a:lnTo>
                  <a:lnTo>
                    <a:pt x="0" y="1301"/>
                  </a:lnTo>
                  <a:lnTo>
                    <a:pt x="386" y="1301"/>
                  </a:lnTo>
                  <a:lnTo>
                    <a:pt x="386" y="168"/>
                  </a:lnTo>
                  <a:lnTo>
                    <a:pt x="342" y="168"/>
                  </a:lnTo>
                  <a:close/>
                </a:path>
              </a:pathLst>
            </a:custGeom>
            <a:solidFill>
              <a:schemeClr val="bg1">
                <a:lumMod val="85000"/>
              </a:schemeClr>
            </a:solidFill>
            <a:ln>
              <a:noFill/>
            </a:ln>
          </p:spPr>
          <p:txBody>
            <a:bodyPr/>
            <a:lstStyle/>
            <a:p>
              <a:pPr eaLnBrk="1" fontAlgn="auto" hangingPunct="1">
                <a:spcBef>
                  <a:spcPts val="0"/>
                </a:spcBef>
                <a:spcAft>
                  <a:spcPts val="0"/>
                </a:spcAft>
                <a:defRPr/>
              </a:pPr>
              <a:endParaRPr lang="en-US">
                <a:latin typeface="+mn-lt"/>
              </a:endParaRPr>
            </a:p>
          </p:txBody>
        </p:sp>
        <p:sp>
          <p:nvSpPr>
            <p:cNvPr id="241" name="Rectangle 88">
              <a:extLst>
                <a:ext uri="{FF2B5EF4-FFF2-40B4-BE49-F238E27FC236}">
                  <a16:creationId xmlns:a16="http://schemas.microsoft.com/office/drawing/2014/main" id="{E7819BCF-5262-5D7E-F169-4CDCAED311A5}"/>
                </a:ext>
              </a:extLst>
            </p:cNvPr>
            <p:cNvSpPr>
              <a:spLocks noChangeArrowheads="1"/>
            </p:cNvSpPr>
            <p:nvPr/>
          </p:nvSpPr>
          <p:spPr bwMode="auto">
            <a:xfrm>
              <a:off x="482600"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42" name="Rectangle 89">
              <a:extLst>
                <a:ext uri="{FF2B5EF4-FFF2-40B4-BE49-F238E27FC236}">
                  <a16:creationId xmlns:a16="http://schemas.microsoft.com/office/drawing/2014/main" id="{3B9D28ED-105B-D86D-68D4-74BB16ED2E37}"/>
                </a:ext>
              </a:extLst>
            </p:cNvPr>
            <p:cNvSpPr>
              <a:spLocks noChangeArrowheads="1"/>
            </p:cNvSpPr>
            <p:nvPr/>
          </p:nvSpPr>
          <p:spPr bwMode="auto">
            <a:xfrm>
              <a:off x="601663" y="3027363"/>
              <a:ext cx="74612"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43" name="Rectangle 90">
              <a:extLst>
                <a:ext uri="{FF2B5EF4-FFF2-40B4-BE49-F238E27FC236}">
                  <a16:creationId xmlns:a16="http://schemas.microsoft.com/office/drawing/2014/main" id="{FBDE61D8-4488-E73E-3549-07FBAA035DA9}"/>
                </a:ext>
              </a:extLst>
            </p:cNvPr>
            <p:cNvSpPr>
              <a:spLocks noChangeArrowheads="1"/>
            </p:cNvSpPr>
            <p:nvPr/>
          </p:nvSpPr>
          <p:spPr bwMode="auto">
            <a:xfrm>
              <a:off x="719138"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44" name="Rectangle 91">
              <a:extLst>
                <a:ext uri="{FF2B5EF4-FFF2-40B4-BE49-F238E27FC236}">
                  <a16:creationId xmlns:a16="http://schemas.microsoft.com/office/drawing/2014/main" id="{4A15446E-19E8-EDEE-858C-1FACAB334380}"/>
                </a:ext>
              </a:extLst>
            </p:cNvPr>
            <p:cNvSpPr>
              <a:spLocks noChangeArrowheads="1"/>
            </p:cNvSpPr>
            <p:nvPr/>
          </p:nvSpPr>
          <p:spPr bwMode="auto">
            <a:xfrm>
              <a:off x="838200" y="3027363"/>
              <a:ext cx="74613"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45" name="Rectangle 92">
              <a:extLst>
                <a:ext uri="{FF2B5EF4-FFF2-40B4-BE49-F238E27FC236}">
                  <a16:creationId xmlns:a16="http://schemas.microsoft.com/office/drawing/2014/main" id="{2C75034E-0B28-F205-DA9E-1ADF3C86730E}"/>
                </a:ext>
              </a:extLst>
            </p:cNvPr>
            <p:cNvSpPr>
              <a:spLocks noChangeArrowheads="1"/>
            </p:cNvSpPr>
            <p:nvPr/>
          </p:nvSpPr>
          <p:spPr bwMode="auto">
            <a:xfrm>
              <a:off x="482600"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46" name="Rectangle 93">
              <a:extLst>
                <a:ext uri="{FF2B5EF4-FFF2-40B4-BE49-F238E27FC236}">
                  <a16:creationId xmlns:a16="http://schemas.microsoft.com/office/drawing/2014/main" id="{FA9DF370-4AC9-4C53-D1C4-0EC1FEBC8476}"/>
                </a:ext>
              </a:extLst>
            </p:cNvPr>
            <p:cNvSpPr>
              <a:spLocks noChangeArrowheads="1"/>
            </p:cNvSpPr>
            <p:nvPr/>
          </p:nvSpPr>
          <p:spPr bwMode="auto">
            <a:xfrm>
              <a:off x="601663" y="32575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47" name="Rectangle 94">
              <a:extLst>
                <a:ext uri="{FF2B5EF4-FFF2-40B4-BE49-F238E27FC236}">
                  <a16:creationId xmlns:a16="http://schemas.microsoft.com/office/drawing/2014/main" id="{1CDE32A4-94E9-8917-48A3-BF53876188A8}"/>
                </a:ext>
              </a:extLst>
            </p:cNvPr>
            <p:cNvSpPr>
              <a:spLocks noChangeArrowheads="1"/>
            </p:cNvSpPr>
            <p:nvPr/>
          </p:nvSpPr>
          <p:spPr bwMode="auto">
            <a:xfrm>
              <a:off x="719138"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48" name="Rectangle 95">
              <a:extLst>
                <a:ext uri="{FF2B5EF4-FFF2-40B4-BE49-F238E27FC236}">
                  <a16:creationId xmlns:a16="http://schemas.microsoft.com/office/drawing/2014/main" id="{A67F01D2-F3D3-B677-0461-A0BB8F2AE730}"/>
                </a:ext>
              </a:extLst>
            </p:cNvPr>
            <p:cNvSpPr>
              <a:spLocks noChangeArrowheads="1"/>
            </p:cNvSpPr>
            <p:nvPr/>
          </p:nvSpPr>
          <p:spPr bwMode="auto">
            <a:xfrm>
              <a:off x="838200" y="32575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49" name="Rectangle 96">
              <a:extLst>
                <a:ext uri="{FF2B5EF4-FFF2-40B4-BE49-F238E27FC236}">
                  <a16:creationId xmlns:a16="http://schemas.microsoft.com/office/drawing/2014/main" id="{AD7AACCD-5601-68AA-A051-986E2CF1DE63}"/>
                </a:ext>
              </a:extLst>
            </p:cNvPr>
            <p:cNvSpPr>
              <a:spLocks noChangeArrowheads="1"/>
            </p:cNvSpPr>
            <p:nvPr/>
          </p:nvSpPr>
          <p:spPr bwMode="auto">
            <a:xfrm>
              <a:off x="482600"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50" name="Rectangle 97">
              <a:extLst>
                <a:ext uri="{FF2B5EF4-FFF2-40B4-BE49-F238E27FC236}">
                  <a16:creationId xmlns:a16="http://schemas.microsoft.com/office/drawing/2014/main" id="{92752358-7FB4-9978-FDC0-C5C35F38BC69}"/>
                </a:ext>
              </a:extLst>
            </p:cNvPr>
            <p:cNvSpPr>
              <a:spLocks noChangeArrowheads="1"/>
            </p:cNvSpPr>
            <p:nvPr/>
          </p:nvSpPr>
          <p:spPr bwMode="auto">
            <a:xfrm>
              <a:off x="601663" y="34861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51" name="Rectangle 98">
              <a:extLst>
                <a:ext uri="{FF2B5EF4-FFF2-40B4-BE49-F238E27FC236}">
                  <a16:creationId xmlns:a16="http://schemas.microsoft.com/office/drawing/2014/main" id="{D6FC74E0-EF12-D314-85BD-AB79F161F029}"/>
                </a:ext>
              </a:extLst>
            </p:cNvPr>
            <p:cNvSpPr>
              <a:spLocks noChangeArrowheads="1"/>
            </p:cNvSpPr>
            <p:nvPr/>
          </p:nvSpPr>
          <p:spPr bwMode="auto">
            <a:xfrm>
              <a:off x="719138"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52" name="Rectangle 99">
              <a:extLst>
                <a:ext uri="{FF2B5EF4-FFF2-40B4-BE49-F238E27FC236}">
                  <a16:creationId xmlns:a16="http://schemas.microsoft.com/office/drawing/2014/main" id="{05FCDD24-BA2D-D807-E7A7-C85BA19113F8}"/>
                </a:ext>
              </a:extLst>
            </p:cNvPr>
            <p:cNvSpPr>
              <a:spLocks noChangeArrowheads="1"/>
            </p:cNvSpPr>
            <p:nvPr/>
          </p:nvSpPr>
          <p:spPr bwMode="auto">
            <a:xfrm>
              <a:off x="838200" y="34861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53" name="Rectangle 100">
              <a:extLst>
                <a:ext uri="{FF2B5EF4-FFF2-40B4-BE49-F238E27FC236}">
                  <a16:creationId xmlns:a16="http://schemas.microsoft.com/office/drawing/2014/main" id="{42F56358-AD48-69E4-FDDE-B1B7FF93AB60}"/>
                </a:ext>
              </a:extLst>
            </p:cNvPr>
            <p:cNvSpPr>
              <a:spLocks noChangeArrowheads="1"/>
            </p:cNvSpPr>
            <p:nvPr/>
          </p:nvSpPr>
          <p:spPr bwMode="auto">
            <a:xfrm>
              <a:off x="482600"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54" name="Rectangle 101">
              <a:extLst>
                <a:ext uri="{FF2B5EF4-FFF2-40B4-BE49-F238E27FC236}">
                  <a16:creationId xmlns:a16="http://schemas.microsoft.com/office/drawing/2014/main" id="{170BAE05-EFE4-DA1F-0D4B-980E0DEEED55}"/>
                </a:ext>
              </a:extLst>
            </p:cNvPr>
            <p:cNvSpPr>
              <a:spLocks noChangeArrowheads="1"/>
            </p:cNvSpPr>
            <p:nvPr/>
          </p:nvSpPr>
          <p:spPr bwMode="auto">
            <a:xfrm>
              <a:off x="601663" y="3713163"/>
              <a:ext cx="74612"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55" name="Rectangle 102">
              <a:extLst>
                <a:ext uri="{FF2B5EF4-FFF2-40B4-BE49-F238E27FC236}">
                  <a16:creationId xmlns:a16="http://schemas.microsoft.com/office/drawing/2014/main" id="{A469427E-9FF6-571F-58CA-0A188AE47574}"/>
                </a:ext>
              </a:extLst>
            </p:cNvPr>
            <p:cNvSpPr>
              <a:spLocks noChangeArrowheads="1"/>
            </p:cNvSpPr>
            <p:nvPr/>
          </p:nvSpPr>
          <p:spPr bwMode="auto">
            <a:xfrm>
              <a:off x="719138"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56" name="Rectangle 103">
              <a:extLst>
                <a:ext uri="{FF2B5EF4-FFF2-40B4-BE49-F238E27FC236}">
                  <a16:creationId xmlns:a16="http://schemas.microsoft.com/office/drawing/2014/main" id="{F35C27B1-466F-708E-7B3A-024033396573}"/>
                </a:ext>
              </a:extLst>
            </p:cNvPr>
            <p:cNvSpPr>
              <a:spLocks noChangeArrowheads="1"/>
            </p:cNvSpPr>
            <p:nvPr/>
          </p:nvSpPr>
          <p:spPr bwMode="auto">
            <a:xfrm>
              <a:off x="838200" y="3713163"/>
              <a:ext cx="74613"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grpSp>
      <p:pic>
        <p:nvPicPr>
          <p:cNvPr id="257" name="Graphic 256" descr="Feather with solid fill">
            <a:extLst>
              <a:ext uri="{FF2B5EF4-FFF2-40B4-BE49-F238E27FC236}">
                <a16:creationId xmlns:a16="http://schemas.microsoft.com/office/drawing/2014/main" id="{AD926650-2D20-FAB2-5506-E712340F683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42099" y="4556603"/>
            <a:ext cx="609391" cy="609391"/>
          </a:xfrm>
          <a:prstGeom prst="rect">
            <a:avLst/>
          </a:prstGeom>
        </p:spPr>
      </p:pic>
      <p:pic>
        <p:nvPicPr>
          <p:cNvPr id="258" name="Graphic 257" descr="Infinity with solid fill">
            <a:extLst>
              <a:ext uri="{FF2B5EF4-FFF2-40B4-BE49-F238E27FC236}">
                <a16:creationId xmlns:a16="http://schemas.microsoft.com/office/drawing/2014/main" id="{35E8D5B2-FCA8-8E88-C5F5-0D8DCE4334D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28261" y="5153758"/>
            <a:ext cx="531366" cy="576083"/>
          </a:xfrm>
          <a:prstGeom prst="rect">
            <a:avLst/>
          </a:prstGeom>
        </p:spPr>
      </p:pic>
      <p:pic>
        <p:nvPicPr>
          <p:cNvPr id="259" name="Graphic 258" descr="Stacked Rocks with solid fill">
            <a:extLst>
              <a:ext uri="{FF2B5EF4-FFF2-40B4-BE49-F238E27FC236}">
                <a16:creationId xmlns:a16="http://schemas.microsoft.com/office/drawing/2014/main" id="{DE0A0B63-423C-6E50-7E4E-C39436158DD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53032" y="5699369"/>
            <a:ext cx="658399" cy="658399"/>
          </a:xfrm>
          <a:prstGeom prst="rect">
            <a:avLst/>
          </a:prstGeom>
        </p:spPr>
      </p:pic>
      <p:pic>
        <p:nvPicPr>
          <p:cNvPr id="260" name="Graphic 259" descr="Feather with solid fill">
            <a:extLst>
              <a:ext uri="{FF2B5EF4-FFF2-40B4-BE49-F238E27FC236}">
                <a16:creationId xmlns:a16="http://schemas.microsoft.com/office/drawing/2014/main" id="{246ED0DB-87B2-D09C-0FE0-A76B86E3EEC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13174" y="4556602"/>
            <a:ext cx="609391" cy="609391"/>
          </a:xfrm>
          <a:prstGeom prst="rect">
            <a:avLst/>
          </a:prstGeom>
        </p:spPr>
      </p:pic>
      <p:pic>
        <p:nvPicPr>
          <p:cNvPr id="261" name="Graphic 260" descr="Feather with solid fill">
            <a:extLst>
              <a:ext uri="{FF2B5EF4-FFF2-40B4-BE49-F238E27FC236}">
                <a16:creationId xmlns:a16="http://schemas.microsoft.com/office/drawing/2014/main" id="{BF74AB6F-5379-9684-AFCA-70297443305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889700" y="4556601"/>
            <a:ext cx="609391" cy="609391"/>
          </a:xfrm>
          <a:prstGeom prst="rect">
            <a:avLst/>
          </a:prstGeom>
        </p:spPr>
      </p:pic>
      <p:pic>
        <p:nvPicPr>
          <p:cNvPr id="262" name="Graphic 261" descr="Feather with solid fill">
            <a:extLst>
              <a:ext uri="{FF2B5EF4-FFF2-40B4-BE49-F238E27FC236}">
                <a16:creationId xmlns:a16="http://schemas.microsoft.com/office/drawing/2014/main" id="{D3D2CBB5-F4B4-C769-6508-EBBB50D3CB1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398054" y="4556600"/>
            <a:ext cx="609391" cy="609391"/>
          </a:xfrm>
          <a:prstGeom prst="rect">
            <a:avLst/>
          </a:prstGeom>
        </p:spPr>
      </p:pic>
      <p:pic>
        <p:nvPicPr>
          <p:cNvPr id="263" name="Graphic 262" descr="Feather with solid fill">
            <a:extLst>
              <a:ext uri="{FF2B5EF4-FFF2-40B4-BE49-F238E27FC236}">
                <a16:creationId xmlns:a16="http://schemas.microsoft.com/office/drawing/2014/main" id="{CE7F1724-933B-3A27-BBDE-4F8CA5515E5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872225" y="4561568"/>
            <a:ext cx="609391" cy="609391"/>
          </a:xfrm>
          <a:prstGeom prst="rect">
            <a:avLst/>
          </a:prstGeom>
        </p:spPr>
      </p:pic>
      <p:pic>
        <p:nvPicPr>
          <p:cNvPr id="264" name="Graphic 263" descr="Infinity with solid fill">
            <a:extLst>
              <a:ext uri="{FF2B5EF4-FFF2-40B4-BE49-F238E27FC236}">
                <a16:creationId xmlns:a16="http://schemas.microsoft.com/office/drawing/2014/main" id="{59481128-0331-968A-A6AC-79FB21CB81A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432649" y="5159874"/>
            <a:ext cx="531366" cy="576083"/>
          </a:xfrm>
          <a:prstGeom prst="rect">
            <a:avLst/>
          </a:prstGeom>
        </p:spPr>
      </p:pic>
      <p:pic>
        <p:nvPicPr>
          <p:cNvPr id="265" name="Graphic 264" descr="Infinity with solid fill">
            <a:extLst>
              <a:ext uri="{FF2B5EF4-FFF2-40B4-BE49-F238E27FC236}">
                <a16:creationId xmlns:a16="http://schemas.microsoft.com/office/drawing/2014/main" id="{45D67014-91C5-45BB-45AB-5A1286CDA2E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954708" y="5153758"/>
            <a:ext cx="531366" cy="576083"/>
          </a:xfrm>
          <a:prstGeom prst="rect">
            <a:avLst/>
          </a:prstGeom>
        </p:spPr>
      </p:pic>
      <p:pic>
        <p:nvPicPr>
          <p:cNvPr id="266" name="Graphic 265" descr="Infinity with solid fill">
            <a:extLst>
              <a:ext uri="{FF2B5EF4-FFF2-40B4-BE49-F238E27FC236}">
                <a16:creationId xmlns:a16="http://schemas.microsoft.com/office/drawing/2014/main" id="{562285B4-5CD9-6AD0-50AA-CF63F4BAFCD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2473201" y="5153758"/>
            <a:ext cx="531366" cy="576083"/>
          </a:xfrm>
          <a:prstGeom prst="rect">
            <a:avLst/>
          </a:prstGeom>
        </p:spPr>
      </p:pic>
      <p:pic>
        <p:nvPicPr>
          <p:cNvPr id="267" name="Graphic 266" descr="Infinity with solid fill">
            <a:extLst>
              <a:ext uri="{FF2B5EF4-FFF2-40B4-BE49-F238E27FC236}">
                <a16:creationId xmlns:a16="http://schemas.microsoft.com/office/drawing/2014/main" id="{C7AE2866-F24F-2359-566D-B82A1D575589}"/>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2975202" y="5148049"/>
            <a:ext cx="531366" cy="576083"/>
          </a:xfrm>
          <a:prstGeom prst="rect">
            <a:avLst/>
          </a:prstGeom>
        </p:spPr>
      </p:pic>
      <p:pic>
        <p:nvPicPr>
          <p:cNvPr id="268" name="Graphic 267" descr="Stacked Rocks with solid fill">
            <a:extLst>
              <a:ext uri="{FF2B5EF4-FFF2-40B4-BE49-F238E27FC236}">
                <a16:creationId xmlns:a16="http://schemas.microsoft.com/office/drawing/2014/main" id="{8B6CEDC3-500C-44B6-9B74-EE363649C910}"/>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364658" y="5696424"/>
            <a:ext cx="658399" cy="658399"/>
          </a:xfrm>
          <a:prstGeom prst="rect">
            <a:avLst/>
          </a:prstGeom>
        </p:spPr>
      </p:pic>
      <p:pic>
        <p:nvPicPr>
          <p:cNvPr id="269" name="Graphic 268" descr="Stacked Rocks with solid fill">
            <a:extLst>
              <a:ext uri="{FF2B5EF4-FFF2-40B4-BE49-F238E27FC236}">
                <a16:creationId xmlns:a16="http://schemas.microsoft.com/office/drawing/2014/main" id="{DAB1A7BE-8A83-21CA-41CC-15858E56C796}"/>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891191" y="5683340"/>
            <a:ext cx="658399" cy="658399"/>
          </a:xfrm>
          <a:prstGeom prst="rect">
            <a:avLst/>
          </a:prstGeom>
        </p:spPr>
      </p:pic>
      <p:pic>
        <p:nvPicPr>
          <p:cNvPr id="270" name="Graphic 269" descr="Stacked Rocks with solid fill">
            <a:extLst>
              <a:ext uri="{FF2B5EF4-FFF2-40B4-BE49-F238E27FC236}">
                <a16:creationId xmlns:a16="http://schemas.microsoft.com/office/drawing/2014/main" id="{688C4C1E-B1CB-BBCA-C72A-0716278E18A5}"/>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2419812" y="5683340"/>
            <a:ext cx="658399" cy="658399"/>
          </a:xfrm>
          <a:prstGeom prst="rect">
            <a:avLst/>
          </a:prstGeom>
        </p:spPr>
      </p:pic>
      <p:pic>
        <p:nvPicPr>
          <p:cNvPr id="271" name="Graphic 270" descr="Stacked Rocks with solid fill">
            <a:extLst>
              <a:ext uri="{FF2B5EF4-FFF2-40B4-BE49-F238E27FC236}">
                <a16:creationId xmlns:a16="http://schemas.microsoft.com/office/drawing/2014/main" id="{EAA60E34-0389-7DA4-75C8-CFC45506EFCF}"/>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2939754" y="5683340"/>
            <a:ext cx="658399" cy="658399"/>
          </a:xfrm>
          <a:prstGeom prst="rect">
            <a:avLst/>
          </a:prstGeom>
        </p:spPr>
      </p:pic>
      <p:pic>
        <p:nvPicPr>
          <p:cNvPr id="68" name="Picture 67">
            <a:extLst>
              <a:ext uri="{FF2B5EF4-FFF2-40B4-BE49-F238E27FC236}">
                <a16:creationId xmlns:a16="http://schemas.microsoft.com/office/drawing/2014/main" id="{D8630980-43B6-CED5-F72B-5E16F5E8113B}"/>
              </a:ext>
            </a:extLst>
          </p:cNvPr>
          <p:cNvPicPr>
            <a:picLocks noChangeAspect="1"/>
          </p:cNvPicPr>
          <p:nvPr/>
        </p:nvPicPr>
        <p:blipFill rotWithShape="1">
          <a:blip r:embed="rId22"/>
          <a:srcRect r="42276"/>
          <a:stretch/>
        </p:blipFill>
        <p:spPr>
          <a:xfrm>
            <a:off x="2044902" y="1434090"/>
            <a:ext cx="242816" cy="518205"/>
          </a:xfrm>
          <a:prstGeom prst="rect">
            <a:avLst/>
          </a:prstGeom>
        </p:spPr>
      </p:pic>
      <p:pic>
        <p:nvPicPr>
          <p:cNvPr id="69" name="Picture 68">
            <a:extLst>
              <a:ext uri="{FF2B5EF4-FFF2-40B4-BE49-F238E27FC236}">
                <a16:creationId xmlns:a16="http://schemas.microsoft.com/office/drawing/2014/main" id="{53B60BA7-732C-2B5A-D7F0-194581863CDE}"/>
              </a:ext>
            </a:extLst>
          </p:cNvPr>
          <p:cNvPicPr>
            <a:picLocks noChangeAspect="1"/>
          </p:cNvPicPr>
          <p:nvPr/>
        </p:nvPicPr>
        <p:blipFill rotWithShape="1">
          <a:blip r:embed="rId23"/>
          <a:srcRect r="45089" b="973"/>
          <a:stretch/>
        </p:blipFill>
        <p:spPr>
          <a:xfrm>
            <a:off x="1995899" y="3904880"/>
            <a:ext cx="271159" cy="422603"/>
          </a:xfrm>
          <a:prstGeom prst="rect">
            <a:avLst/>
          </a:prstGeom>
        </p:spPr>
      </p:pic>
      <p:pic>
        <p:nvPicPr>
          <p:cNvPr id="70" name="Picture 69">
            <a:extLst>
              <a:ext uri="{FF2B5EF4-FFF2-40B4-BE49-F238E27FC236}">
                <a16:creationId xmlns:a16="http://schemas.microsoft.com/office/drawing/2014/main" id="{D23CC02A-88D0-E90A-B7A4-B3AF11F66B6E}"/>
              </a:ext>
            </a:extLst>
          </p:cNvPr>
          <p:cNvPicPr>
            <a:picLocks noChangeAspect="1"/>
          </p:cNvPicPr>
          <p:nvPr/>
        </p:nvPicPr>
        <p:blipFill rotWithShape="1">
          <a:blip r:embed="rId22"/>
          <a:srcRect r="83417"/>
          <a:stretch/>
        </p:blipFill>
        <p:spPr>
          <a:xfrm>
            <a:off x="2048289" y="2202044"/>
            <a:ext cx="69756" cy="518205"/>
          </a:xfrm>
          <a:prstGeom prst="rect">
            <a:avLst/>
          </a:prstGeom>
        </p:spPr>
      </p:pic>
      <p:pic>
        <p:nvPicPr>
          <p:cNvPr id="145" name="Picture 144">
            <a:extLst>
              <a:ext uri="{FF2B5EF4-FFF2-40B4-BE49-F238E27FC236}">
                <a16:creationId xmlns:a16="http://schemas.microsoft.com/office/drawing/2014/main" id="{5E2C4EDE-9176-12B2-7D44-75C4D564EEDE}"/>
              </a:ext>
            </a:extLst>
          </p:cNvPr>
          <p:cNvPicPr>
            <a:picLocks noChangeAspect="1"/>
          </p:cNvPicPr>
          <p:nvPr/>
        </p:nvPicPr>
        <p:blipFill rotWithShape="1">
          <a:blip r:embed="rId24"/>
          <a:srcRect r="61080"/>
          <a:stretch/>
        </p:blipFill>
        <p:spPr>
          <a:xfrm>
            <a:off x="2038419" y="2946126"/>
            <a:ext cx="166094" cy="573074"/>
          </a:xfrm>
          <a:prstGeom prst="rect">
            <a:avLst/>
          </a:prstGeom>
        </p:spPr>
      </p:pic>
      <p:pic>
        <p:nvPicPr>
          <p:cNvPr id="146" name="Graphic 145" descr="Feather with solid fill">
            <a:extLst>
              <a:ext uri="{FF2B5EF4-FFF2-40B4-BE49-F238E27FC236}">
                <a16:creationId xmlns:a16="http://schemas.microsoft.com/office/drawing/2014/main" id="{01A1DE4D-E413-8591-9D7F-4BF31EC89FB9}"/>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42354"/>
          <a:stretch/>
        </p:blipFill>
        <p:spPr>
          <a:xfrm>
            <a:off x="1891023" y="4559659"/>
            <a:ext cx="351292" cy="609391"/>
          </a:xfrm>
          <a:prstGeom prst="rect">
            <a:avLst/>
          </a:prstGeom>
        </p:spPr>
      </p:pic>
      <p:pic>
        <p:nvPicPr>
          <p:cNvPr id="147" name="Graphic 146" descr="Infinity with solid fill">
            <a:extLst>
              <a:ext uri="{FF2B5EF4-FFF2-40B4-BE49-F238E27FC236}">
                <a16:creationId xmlns:a16="http://schemas.microsoft.com/office/drawing/2014/main" id="{D1DF4F1C-70A1-0E39-49FF-DCD3031639CD}"/>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21224"/>
          <a:stretch/>
        </p:blipFill>
        <p:spPr>
          <a:xfrm>
            <a:off x="1948637" y="5154577"/>
            <a:ext cx="418595" cy="576083"/>
          </a:xfrm>
          <a:prstGeom prst="rect">
            <a:avLst/>
          </a:prstGeom>
        </p:spPr>
      </p:pic>
      <p:pic>
        <p:nvPicPr>
          <p:cNvPr id="148" name="Graphic 147" descr="Stacked Rocks with solid fill">
            <a:extLst>
              <a:ext uri="{FF2B5EF4-FFF2-40B4-BE49-F238E27FC236}">
                <a16:creationId xmlns:a16="http://schemas.microsoft.com/office/drawing/2014/main" id="{19404614-1A4B-3FCE-0872-3AB758DF5D38}"/>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1" r="29480"/>
          <a:stretch/>
        </p:blipFill>
        <p:spPr>
          <a:xfrm>
            <a:off x="1358818" y="5697896"/>
            <a:ext cx="464296" cy="658399"/>
          </a:xfrm>
          <a:prstGeom prst="rect">
            <a:avLst/>
          </a:prstGeom>
        </p:spPr>
      </p:pic>
    </p:spTree>
    <p:extLst>
      <p:ext uri="{BB962C8B-B14F-4D97-AF65-F5344CB8AC3E}">
        <p14:creationId xmlns:p14="http://schemas.microsoft.com/office/powerpoint/2010/main" val="699876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500"/>
                                  </p:stCondLst>
                                  <p:childTnLst>
                                    <p:set>
                                      <p:cBhvr>
                                        <p:cTn id="6" dur="1" fill="hold">
                                          <p:stCondLst>
                                            <p:cond delay="0"/>
                                          </p:stCondLst>
                                        </p:cTn>
                                        <p:tgtEl>
                                          <p:spTgt spid="167"/>
                                        </p:tgtEl>
                                        <p:attrNameLst>
                                          <p:attrName>style.visibility</p:attrName>
                                        </p:attrNameLst>
                                      </p:cBhvr>
                                      <p:to>
                                        <p:strVal val="visible"/>
                                      </p:to>
                                    </p:set>
                                    <p:animEffect transition="in" filter="wipe(down)">
                                      <p:cBhvr>
                                        <p:cTn id="7" dur="500"/>
                                        <p:tgtEl>
                                          <p:spTgt spid="167"/>
                                        </p:tgtEl>
                                      </p:cBhvr>
                                    </p:animEffect>
                                  </p:childTnLst>
                                </p:cTn>
                              </p:par>
                              <p:par>
                                <p:cTn id="8" presetID="22" presetClass="entr" presetSubtype="4" fill="hold" nodeType="withEffect">
                                  <p:stCondLst>
                                    <p:cond delay="500"/>
                                  </p:stCondLst>
                                  <p:childTnLst>
                                    <p:set>
                                      <p:cBhvr>
                                        <p:cTn id="9" dur="1" fill="hold">
                                          <p:stCondLst>
                                            <p:cond delay="0"/>
                                          </p:stCondLst>
                                        </p:cTn>
                                        <p:tgtEl>
                                          <p:spTgt spid="185"/>
                                        </p:tgtEl>
                                        <p:attrNameLst>
                                          <p:attrName>style.visibility</p:attrName>
                                        </p:attrNameLst>
                                      </p:cBhvr>
                                      <p:to>
                                        <p:strVal val="visible"/>
                                      </p:to>
                                    </p:set>
                                    <p:animEffect transition="in" filter="wipe(down)">
                                      <p:cBhvr>
                                        <p:cTn id="10" dur="500"/>
                                        <p:tgtEl>
                                          <p:spTgt spid="185"/>
                                        </p:tgtEl>
                                      </p:cBhvr>
                                    </p:animEffect>
                                  </p:childTnLst>
                                </p:cTn>
                              </p:par>
                              <p:par>
                                <p:cTn id="11" presetID="22" presetClass="entr" presetSubtype="4" fill="hold" nodeType="withEffect">
                                  <p:stCondLst>
                                    <p:cond delay="500"/>
                                  </p:stCondLst>
                                  <p:childTnLst>
                                    <p:set>
                                      <p:cBhvr>
                                        <p:cTn id="12" dur="1" fill="hold">
                                          <p:stCondLst>
                                            <p:cond delay="0"/>
                                          </p:stCondLst>
                                        </p:cTn>
                                        <p:tgtEl>
                                          <p:spTgt spid="203"/>
                                        </p:tgtEl>
                                        <p:attrNameLst>
                                          <p:attrName>style.visibility</p:attrName>
                                        </p:attrNameLst>
                                      </p:cBhvr>
                                      <p:to>
                                        <p:strVal val="visible"/>
                                      </p:to>
                                    </p:set>
                                    <p:animEffect transition="in" filter="wipe(down)">
                                      <p:cBhvr>
                                        <p:cTn id="13" dur="500"/>
                                        <p:tgtEl>
                                          <p:spTgt spid="203"/>
                                        </p:tgtEl>
                                      </p:cBhvr>
                                    </p:animEffect>
                                  </p:childTnLst>
                                </p:cTn>
                              </p:par>
                              <p:par>
                                <p:cTn id="14" presetID="22" presetClass="entr" presetSubtype="4" fill="hold" nodeType="withEffect">
                                  <p:stCondLst>
                                    <p:cond delay="500"/>
                                  </p:stCondLst>
                                  <p:childTnLst>
                                    <p:set>
                                      <p:cBhvr>
                                        <p:cTn id="15" dur="1" fill="hold">
                                          <p:stCondLst>
                                            <p:cond delay="0"/>
                                          </p:stCondLst>
                                        </p:cTn>
                                        <p:tgtEl>
                                          <p:spTgt spid="221"/>
                                        </p:tgtEl>
                                        <p:attrNameLst>
                                          <p:attrName>style.visibility</p:attrName>
                                        </p:attrNameLst>
                                      </p:cBhvr>
                                      <p:to>
                                        <p:strVal val="visible"/>
                                      </p:to>
                                    </p:set>
                                    <p:animEffect transition="in" filter="wipe(down)">
                                      <p:cBhvr>
                                        <p:cTn id="16" dur="500"/>
                                        <p:tgtEl>
                                          <p:spTgt spid="221"/>
                                        </p:tgtEl>
                                      </p:cBhvr>
                                    </p:animEffect>
                                  </p:childTnLst>
                                </p:cTn>
                              </p:par>
                              <p:par>
                                <p:cTn id="17" presetID="22" presetClass="entr" presetSubtype="4" fill="hold" nodeType="withEffect">
                                  <p:stCondLst>
                                    <p:cond delay="500"/>
                                  </p:stCondLst>
                                  <p:childTnLst>
                                    <p:set>
                                      <p:cBhvr>
                                        <p:cTn id="18" dur="1" fill="hold">
                                          <p:stCondLst>
                                            <p:cond delay="0"/>
                                          </p:stCondLst>
                                        </p:cTn>
                                        <p:tgtEl>
                                          <p:spTgt spid="239"/>
                                        </p:tgtEl>
                                        <p:attrNameLst>
                                          <p:attrName>style.visibility</p:attrName>
                                        </p:attrNameLst>
                                      </p:cBhvr>
                                      <p:to>
                                        <p:strVal val="visible"/>
                                      </p:to>
                                    </p:set>
                                    <p:animEffect transition="in" filter="wipe(down)">
                                      <p:cBhvr>
                                        <p:cTn id="19" dur="500"/>
                                        <p:tgtEl>
                                          <p:spTgt spid="2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descr="Chart showing XXX">
            <a:extLst>
              <a:ext uri="{FF2B5EF4-FFF2-40B4-BE49-F238E27FC236}">
                <a16:creationId xmlns:a16="http://schemas.microsoft.com/office/drawing/2014/main" id="{D06235EF-C5C1-4D43-A824-CBE77E35CFD2}"/>
              </a:ext>
            </a:extLst>
          </p:cNvPr>
          <p:cNvGraphicFramePr>
            <a:graphicFrameLocks/>
          </p:cNvGraphicFramePr>
          <p:nvPr>
            <p:extLst>
              <p:ext uri="{D42A27DB-BD31-4B8C-83A1-F6EECF244321}">
                <p14:modId xmlns:p14="http://schemas.microsoft.com/office/powerpoint/2010/main" val="1689318098"/>
              </p:ext>
            </p:extLst>
          </p:nvPr>
        </p:nvGraphicFramePr>
        <p:xfrm>
          <a:off x="244475" y="1525486"/>
          <a:ext cx="11793766" cy="1621532"/>
        </p:xfrm>
        <a:graphic>
          <a:graphicData uri="http://schemas.openxmlformats.org/drawingml/2006/chart">
            <c:chart xmlns:c="http://schemas.openxmlformats.org/drawingml/2006/chart" xmlns:r="http://schemas.openxmlformats.org/officeDocument/2006/relationships" r:id="rId2"/>
          </a:graphicData>
        </a:graphic>
      </p:graphicFrame>
      <p:sp>
        <p:nvSpPr>
          <p:cNvPr id="4" name="Title 3">
            <a:extLst>
              <a:ext uri="{FF2B5EF4-FFF2-40B4-BE49-F238E27FC236}">
                <a16:creationId xmlns:a16="http://schemas.microsoft.com/office/drawing/2014/main" id="{513954B8-609B-4243-AF11-B9D69A47EF1F}"/>
              </a:ext>
            </a:extLst>
          </p:cNvPr>
          <p:cNvSpPr>
            <a:spLocks noGrp="1"/>
          </p:cNvSpPr>
          <p:nvPr>
            <p:ph type="title"/>
          </p:nvPr>
        </p:nvSpPr>
        <p:spPr>
          <a:xfrm>
            <a:off x="244474" y="257548"/>
            <a:ext cx="5966865" cy="535531"/>
          </a:xfrm>
        </p:spPr>
        <p:txBody>
          <a:bodyPr>
            <a:noAutofit/>
          </a:bodyPr>
          <a:lstStyle/>
          <a:p>
            <a:r>
              <a:rPr lang="fr" sz="2100" b="1" i="0">
                <a:solidFill>
                  <a:srgbClr val="000000"/>
                </a:solidFill>
              </a:rPr>
              <a:t>Effet des changements climatiques ou des changements saisonniers des conditions météorologiques sur la qualité de l'eau des habitats du poisson</a:t>
            </a:r>
          </a:p>
        </p:txBody>
      </p:sp>
      <p:sp>
        <p:nvSpPr>
          <p:cNvPr id="6" name="Content Placeholder 5">
            <a:extLst>
              <a:ext uri="{FF2B5EF4-FFF2-40B4-BE49-F238E27FC236}">
                <a16:creationId xmlns:a16="http://schemas.microsoft.com/office/drawing/2014/main" id="{E60CDEC1-90AC-4A2D-B860-1311EA122ECB}"/>
              </a:ext>
            </a:extLst>
          </p:cNvPr>
          <p:cNvSpPr>
            <a:spLocks noGrp="1"/>
          </p:cNvSpPr>
          <p:nvPr>
            <p:ph sz="quarter" idx="11"/>
          </p:nvPr>
        </p:nvSpPr>
        <p:spPr>
          <a:xfrm>
            <a:off x="7165910" y="261937"/>
            <a:ext cx="4721290" cy="772725"/>
          </a:xfrm>
        </p:spPr>
        <p:txBody>
          <a:bodyPr/>
          <a:lstStyle/>
          <a:p>
            <a:r>
              <a:rPr lang="fr" sz="1300" b="0" i="0">
                <a:solidFill>
                  <a:srgbClr val="000000"/>
                </a:solidFill>
              </a:rPr>
              <a:t>Dans votre communauté ou dans d'autres communautés, comment le changement climatique ou les changements saisonniers du temps ont-ils affecté la qualité de l'eau des habitats du poisson?</a:t>
            </a:r>
          </a:p>
        </p:txBody>
      </p:sp>
      <p:sp>
        <p:nvSpPr>
          <p:cNvPr id="14" name="Rectangle 13">
            <a:extLst>
              <a:ext uri="{FF2B5EF4-FFF2-40B4-BE49-F238E27FC236}">
                <a16:creationId xmlns:a16="http://schemas.microsoft.com/office/drawing/2014/main" id="{9DA31690-C5D7-4473-A009-4669027CC9B2}"/>
              </a:ext>
            </a:extLst>
          </p:cNvPr>
          <p:cNvSpPr/>
          <p:nvPr/>
        </p:nvSpPr>
        <p:spPr>
          <a:xfrm>
            <a:off x="270747" y="5932968"/>
            <a:ext cx="5234631" cy="246221"/>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 sz="1000" b="0" i="0">
                <a:solidFill>
                  <a:srgbClr val="000000"/>
                </a:solidFill>
              </a:rPr>
              <a:t>*Les graphiques peuvent ne pas correspondre à 100 en raison de l'arrondissement.</a:t>
            </a:r>
          </a:p>
        </p:txBody>
      </p:sp>
      <p:sp>
        <p:nvSpPr>
          <p:cNvPr id="13" name="Rectangle: Rounded Corners 7">
            <a:extLst>
              <a:ext uri="{FF2B5EF4-FFF2-40B4-BE49-F238E27FC236}">
                <a16:creationId xmlns:a16="http://schemas.microsoft.com/office/drawing/2014/main" id="{7BB09569-74B5-D70F-B84E-B4C6402553DC}"/>
              </a:ext>
              <a:ext uri="{C183D7F6-B498-43B3-948B-1728B52AA6E4}">
                <adec:decorative xmlns:adec="http://schemas.microsoft.com/office/drawing/2017/decorative" val="1"/>
              </a:ext>
            </a:extLst>
          </p:cNvPr>
          <p:cNvSpPr/>
          <p:nvPr/>
        </p:nvSpPr>
        <p:spPr>
          <a:xfrm>
            <a:off x="994747" y="3532203"/>
            <a:ext cx="3720991" cy="1984241"/>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 sz="1600" b="0" i="0">
                <a:solidFill>
                  <a:srgbClr val="000000"/>
                </a:solidFill>
              </a:rPr>
              <a:t>Environ sept répondants sur dix signalent une baisse de la qualité de l'eau des habitats du poisson dans leur communauté ou dans d'autres en raison des changements climatiques ou des changements saisonniers.</a:t>
            </a:r>
          </a:p>
        </p:txBody>
      </p:sp>
      <p:sp>
        <p:nvSpPr>
          <p:cNvPr id="16" name="Rectangle 15">
            <a:extLst>
              <a:ext uri="{FF2B5EF4-FFF2-40B4-BE49-F238E27FC236}">
                <a16:creationId xmlns:a16="http://schemas.microsoft.com/office/drawing/2014/main" id="{EB61EBAE-5074-9326-30BC-7F996E422B60}"/>
              </a:ext>
            </a:extLst>
          </p:cNvPr>
          <p:cNvSpPr/>
          <p:nvPr/>
        </p:nvSpPr>
        <p:spPr>
          <a:xfrm>
            <a:off x="471537" y="2920965"/>
            <a:ext cx="930356" cy="2215991"/>
          </a:xfrm>
          <a:prstGeom prst="rect">
            <a:avLst/>
          </a:prstGeom>
        </p:spPr>
        <p:txBody>
          <a:bodyPr wrap="square">
            <a:spAutoFit/>
          </a:bodyPr>
          <a:lstStyle/>
          <a:p>
            <a:r>
              <a:rPr lang="en-CA" sz="13800">
                <a:solidFill>
                  <a:srgbClr val="2F5597"/>
                </a:solidFill>
                <a:latin typeface="Abadi" panose="020B0604020104020204" pitchFamily="34" charset="0"/>
                <a:cs typeface="Calibri" panose="020F0502020204030204" pitchFamily="34" charset="0"/>
              </a:rPr>
              <a:t>“</a:t>
            </a:r>
          </a:p>
        </p:txBody>
      </p:sp>
      <p:sp>
        <p:nvSpPr>
          <p:cNvPr id="17" name="TextBox 16">
            <a:extLst>
              <a:ext uri="{FF2B5EF4-FFF2-40B4-BE49-F238E27FC236}">
                <a16:creationId xmlns:a16="http://schemas.microsoft.com/office/drawing/2014/main" id="{FB0B2E10-115F-3048-6AFC-3B12CE8F3BBD}"/>
              </a:ext>
            </a:extLst>
          </p:cNvPr>
          <p:cNvSpPr txBox="1"/>
          <p:nvPr/>
        </p:nvSpPr>
        <p:spPr>
          <a:xfrm>
            <a:off x="4356499" y="4777552"/>
            <a:ext cx="1415143" cy="2215991"/>
          </a:xfrm>
          <a:prstGeom prst="rect">
            <a:avLst/>
          </a:prstGeom>
          <a:noFill/>
        </p:spPr>
        <p:txBody>
          <a:bodyPr wrap="square" rtlCol="0">
            <a:spAutoFit/>
          </a:bodyPr>
          <a:lstStyle/>
          <a:p>
            <a:r>
              <a:rPr lang="en-CA" sz="13800">
                <a:solidFill>
                  <a:srgbClr val="2F5597"/>
                </a:solidFill>
                <a:latin typeface="Abadi" panose="020B0604020104020204" pitchFamily="34" charset="0"/>
                <a:cs typeface="Calibri" panose="020F0502020204030204" pitchFamily="34" charset="0"/>
              </a:rPr>
              <a:t>”</a:t>
            </a:r>
            <a:endParaRPr lang="en-CA" sz="13800">
              <a:solidFill>
                <a:srgbClr val="2F5597"/>
              </a:solidFill>
            </a:endParaRPr>
          </a:p>
        </p:txBody>
      </p:sp>
      <p:sp>
        <p:nvSpPr>
          <p:cNvPr id="7" name="Content Placeholder 12">
            <a:extLst>
              <a:ext uri="{FF2B5EF4-FFF2-40B4-BE49-F238E27FC236}">
                <a16:creationId xmlns:a16="http://schemas.microsoft.com/office/drawing/2014/main" id="{5F0E7C60-B9E3-C907-31BE-76C498EEBF75}"/>
              </a:ext>
            </a:extLst>
          </p:cNvPr>
          <p:cNvSpPr txBox="1">
            <a:spLocks/>
          </p:cNvSpPr>
          <p:nvPr/>
        </p:nvSpPr>
        <p:spPr>
          <a:xfrm>
            <a:off x="244475" y="6287900"/>
            <a:ext cx="9280133" cy="40658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lumMod val="65000"/>
                    <a:lumOff val="35000"/>
                  </a:schemeClr>
                </a:solidFill>
                <a:latin typeface="Calibri" panose="020F0502020204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65000"/>
                    <a:lumOff val="35000"/>
                  </a:schemeClr>
                </a:solidFill>
                <a:latin typeface="Calibri" panose="020F050202020403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400" kern="1200">
                <a:solidFill>
                  <a:schemeClr val="tx1">
                    <a:lumMod val="65000"/>
                    <a:lumOff val="35000"/>
                  </a:schemeClr>
                </a:solidFill>
                <a:latin typeface="Calibri" panose="020F050202020403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lumMod val="65000"/>
                    <a:lumOff val="35000"/>
                  </a:schemeClr>
                </a:solidFill>
                <a:latin typeface="Calibri" panose="020F050202020403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lumMod val="65000"/>
                    <a:lumOff val="35000"/>
                  </a:schemeClr>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fr" b="0" i="0">
                <a:solidFill>
                  <a:srgbClr val="000000"/>
                </a:solidFill>
              </a:rPr>
              <a:t>Source: Association des femmes autochtones du Canada (AFAC), sondage en ligne hébergé sur Simple Survey lancé au début de septembre 2022 et fermé le 30 septembre 2022, n = 244</a:t>
            </a:r>
          </a:p>
        </p:txBody>
      </p:sp>
      <p:sp>
        <p:nvSpPr>
          <p:cNvPr id="5" name="Freeform 2">
            <a:extLst>
              <a:ext uri="{FF2B5EF4-FFF2-40B4-BE49-F238E27FC236}">
                <a16:creationId xmlns:a16="http://schemas.microsoft.com/office/drawing/2014/main" id="{7CAD3A16-B068-2435-0B72-B2206709FCB2}"/>
              </a:ext>
            </a:extLst>
          </p:cNvPr>
          <p:cNvSpPr>
            <a:spLocks noChangeArrowheads="1"/>
          </p:cNvSpPr>
          <p:nvPr/>
        </p:nvSpPr>
        <p:spPr bwMode="auto">
          <a:xfrm>
            <a:off x="9564097" y="3828154"/>
            <a:ext cx="548552" cy="534119"/>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solidFill>
            <a:schemeClr val="bg1">
              <a:lumMod val="95000"/>
            </a:schemeClr>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latin typeface="Calibri Light"/>
            </a:endParaRPr>
          </a:p>
        </p:txBody>
      </p:sp>
      <p:grpSp>
        <p:nvGrpSpPr>
          <p:cNvPr id="9" name="Group 8">
            <a:extLst>
              <a:ext uri="{FF2B5EF4-FFF2-40B4-BE49-F238E27FC236}">
                <a16:creationId xmlns:a16="http://schemas.microsoft.com/office/drawing/2014/main" id="{7CC34C0B-61E3-45E3-A1C0-190B1EDAED4E}"/>
              </a:ext>
            </a:extLst>
          </p:cNvPr>
          <p:cNvGrpSpPr/>
          <p:nvPr/>
        </p:nvGrpSpPr>
        <p:grpSpPr>
          <a:xfrm>
            <a:off x="9490648" y="3778316"/>
            <a:ext cx="668598" cy="650921"/>
            <a:chOff x="1119258" y="2257147"/>
            <a:chExt cx="1868076" cy="1868076"/>
          </a:xfrm>
          <a:solidFill>
            <a:schemeClr val="accent5">
              <a:lumMod val="60000"/>
              <a:lumOff val="40000"/>
            </a:schemeClr>
          </a:solidFill>
        </p:grpSpPr>
        <p:sp>
          <p:nvSpPr>
            <p:cNvPr id="10" name="Freeform 6">
              <a:extLst>
                <a:ext uri="{FF2B5EF4-FFF2-40B4-BE49-F238E27FC236}">
                  <a16:creationId xmlns:a16="http://schemas.microsoft.com/office/drawing/2014/main" id="{EA1EC58D-089C-6441-9801-C59BC211213D}"/>
                </a:ext>
              </a:extLst>
            </p:cNvPr>
            <p:cNvSpPr>
              <a:spLocks/>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solidFill>
                <a:schemeClr val="accent5">
                  <a:lumMod val="60000"/>
                  <a:lumOff val="40000"/>
                </a:schemeClr>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1" name="Freeform 7">
              <a:extLst>
                <a:ext uri="{FF2B5EF4-FFF2-40B4-BE49-F238E27FC236}">
                  <a16:creationId xmlns:a16="http://schemas.microsoft.com/office/drawing/2014/main" id="{87BA425A-2D5D-059F-CC79-6712A156A1F4}"/>
                </a:ext>
              </a:extLst>
            </p:cNvPr>
            <p:cNvSpPr>
              <a:spLocks/>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solidFill>
                <a:schemeClr val="accent5">
                  <a:lumMod val="60000"/>
                  <a:lumOff val="40000"/>
                </a:schemeClr>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5" name="Freeform 8">
              <a:extLst>
                <a:ext uri="{FF2B5EF4-FFF2-40B4-BE49-F238E27FC236}">
                  <a16:creationId xmlns:a16="http://schemas.microsoft.com/office/drawing/2014/main" id="{26A9DF4E-62E2-9A89-F8B7-A51FF3ED65F6}"/>
                </a:ext>
              </a:extLst>
            </p:cNvPr>
            <p:cNvSpPr>
              <a:spLocks/>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solidFill>
                <a:schemeClr val="accent5">
                  <a:lumMod val="60000"/>
                  <a:lumOff val="40000"/>
                </a:schemeClr>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8" name="Freeform 9">
              <a:extLst>
                <a:ext uri="{FF2B5EF4-FFF2-40B4-BE49-F238E27FC236}">
                  <a16:creationId xmlns:a16="http://schemas.microsoft.com/office/drawing/2014/main" id="{D870DFCD-FB93-8646-634F-C7A3663155B1}"/>
                </a:ext>
              </a:extLst>
            </p:cNvPr>
            <p:cNvSpPr>
              <a:spLocks/>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solidFill>
                <a:schemeClr val="accent5">
                  <a:lumMod val="60000"/>
                  <a:lumOff val="40000"/>
                </a:schemeClr>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9" name="Freeform 10">
              <a:extLst>
                <a:ext uri="{FF2B5EF4-FFF2-40B4-BE49-F238E27FC236}">
                  <a16:creationId xmlns:a16="http://schemas.microsoft.com/office/drawing/2014/main" id="{75255F26-41E4-415A-C5CD-E24D9B914251}"/>
                </a:ext>
              </a:extLst>
            </p:cNvPr>
            <p:cNvSpPr>
              <a:spLocks/>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solidFill>
                <a:schemeClr val="accent5">
                  <a:lumMod val="60000"/>
                  <a:lumOff val="40000"/>
                </a:schemeClr>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0" name="Freeform 11">
              <a:extLst>
                <a:ext uri="{FF2B5EF4-FFF2-40B4-BE49-F238E27FC236}">
                  <a16:creationId xmlns:a16="http://schemas.microsoft.com/office/drawing/2014/main" id="{1F936E1F-9B5A-EFFD-24F5-C730EA3FB95E}"/>
                </a:ext>
              </a:extLst>
            </p:cNvPr>
            <p:cNvSpPr>
              <a:spLocks/>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solidFill>
                <a:schemeClr val="accent5">
                  <a:lumMod val="60000"/>
                  <a:lumOff val="40000"/>
                </a:schemeClr>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1" name="Freeform 12">
              <a:extLst>
                <a:ext uri="{FF2B5EF4-FFF2-40B4-BE49-F238E27FC236}">
                  <a16:creationId xmlns:a16="http://schemas.microsoft.com/office/drawing/2014/main" id="{0D51DB41-DEDD-C2E7-E938-62C013FDE591}"/>
                </a:ext>
              </a:extLst>
            </p:cNvPr>
            <p:cNvSpPr>
              <a:spLocks/>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solidFill>
                <a:schemeClr val="accent5">
                  <a:lumMod val="60000"/>
                  <a:lumOff val="40000"/>
                </a:schemeClr>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2" name="Freeform 13">
              <a:extLst>
                <a:ext uri="{FF2B5EF4-FFF2-40B4-BE49-F238E27FC236}">
                  <a16:creationId xmlns:a16="http://schemas.microsoft.com/office/drawing/2014/main" id="{D4A81AFB-F4FC-EA51-C72D-7E2DC38A2547}"/>
                </a:ext>
              </a:extLst>
            </p:cNvPr>
            <p:cNvSpPr>
              <a:spLocks/>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solidFill>
                <a:schemeClr val="accent5">
                  <a:lumMod val="60000"/>
                  <a:lumOff val="40000"/>
                </a:schemeClr>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3" name="Freeform 14">
              <a:extLst>
                <a:ext uri="{FF2B5EF4-FFF2-40B4-BE49-F238E27FC236}">
                  <a16:creationId xmlns:a16="http://schemas.microsoft.com/office/drawing/2014/main" id="{E1BC481C-D508-D90E-053E-C7F2F751A71D}"/>
                </a:ext>
              </a:extLst>
            </p:cNvPr>
            <p:cNvSpPr>
              <a:spLocks/>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solidFill>
                <a:schemeClr val="accent5">
                  <a:lumMod val="60000"/>
                  <a:lumOff val="40000"/>
                </a:schemeClr>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4" name="Freeform 15">
              <a:extLst>
                <a:ext uri="{FF2B5EF4-FFF2-40B4-BE49-F238E27FC236}">
                  <a16:creationId xmlns:a16="http://schemas.microsoft.com/office/drawing/2014/main" id="{5B4346FC-43B2-FB29-D6E4-5E91F65A2714}"/>
                </a:ext>
              </a:extLst>
            </p:cNvPr>
            <p:cNvSpPr>
              <a:spLocks/>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grpFill/>
            <a:ln>
              <a:solidFill>
                <a:schemeClr val="accent5">
                  <a:lumMod val="60000"/>
                  <a:lumOff val="40000"/>
                </a:schemeClr>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5" name="Freeform 16">
              <a:extLst>
                <a:ext uri="{FF2B5EF4-FFF2-40B4-BE49-F238E27FC236}">
                  <a16:creationId xmlns:a16="http://schemas.microsoft.com/office/drawing/2014/main" id="{DFE0D03E-7173-CFA5-9486-226C2F3047C9}"/>
                </a:ext>
              </a:extLst>
            </p:cNvPr>
            <p:cNvSpPr>
              <a:spLocks/>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grpFill/>
            <a:ln>
              <a:solidFill>
                <a:schemeClr val="accent5">
                  <a:lumMod val="60000"/>
                  <a:lumOff val="40000"/>
                </a:schemeClr>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6" name="Freeform 17">
              <a:extLst>
                <a:ext uri="{FF2B5EF4-FFF2-40B4-BE49-F238E27FC236}">
                  <a16:creationId xmlns:a16="http://schemas.microsoft.com/office/drawing/2014/main" id="{A5C92507-F4D8-681F-B028-2F407E655449}"/>
                </a:ext>
              </a:extLst>
            </p:cNvPr>
            <p:cNvSpPr>
              <a:spLocks/>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grpFill/>
            <a:ln>
              <a:solidFill>
                <a:schemeClr val="accent5">
                  <a:lumMod val="60000"/>
                  <a:lumOff val="40000"/>
                </a:schemeClr>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grpSp>
      <p:sp>
        <p:nvSpPr>
          <p:cNvPr id="27" name="Freeform 2">
            <a:extLst>
              <a:ext uri="{FF2B5EF4-FFF2-40B4-BE49-F238E27FC236}">
                <a16:creationId xmlns:a16="http://schemas.microsoft.com/office/drawing/2014/main" id="{558DD1A7-B028-F308-FAFB-36AB1FB127D2}"/>
              </a:ext>
            </a:extLst>
          </p:cNvPr>
          <p:cNvSpPr>
            <a:spLocks noChangeArrowheads="1"/>
          </p:cNvSpPr>
          <p:nvPr/>
        </p:nvSpPr>
        <p:spPr bwMode="auto">
          <a:xfrm>
            <a:off x="9564097" y="4647092"/>
            <a:ext cx="548552" cy="534119"/>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solidFill>
            <a:schemeClr val="bg1">
              <a:lumMod val="95000"/>
            </a:schemeClr>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latin typeface="Calibri Light"/>
            </a:endParaRPr>
          </a:p>
        </p:txBody>
      </p:sp>
      <p:grpSp>
        <p:nvGrpSpPr>
          <p:cNvPr id="28" name="Group 27">
            <a:extLst>
              <a:ext uri="{FF2B5EF4-FFF2-40B4-BE49-F238E27FC236}">
                <a16:creationId xmlns:a16="http://schemas.microsoft.com/office/drawing/2014/main" id="{BC637800-8938-00E1-36AA-3DBCB89A93AD}"/>
              </a:ext>
            </a:extLst>
          </p:cNvPr>
          <p:cNvGrpSpPr/>
          <p:nvPr/>
        </p:nvGrpSpPr>
        <p:grpSpPr>
          <a:xfrm>
            <a:off x="9490648" y="4597254"/>
            <a:ext cx="668598" cy="650921"/>
            <a:chOff x="1119258" y="2257147"/>
            <a:chExt cx="1868076" cy="1868076"/>
          </a:xfrm>
          <a:solidFill>
            <a:schemeClr val="accent5">
              <a:lumMod val="60000"/>
              <a:lumOff val="40000"/>
            </a:schemeClr>
          </a:solidFill>
        </p:grpSpPr>
        <p:sp>
          <p:nvSpPr>
            <p:cNvPr id="29" name="Freeform 6">
              <a:extLst>
                <a:ext uri="{FF2B5EF4-FFF2-40B4-BE49-F238E27FC236}">
                  <a16:creationId xmlns:a16="http://schemas.microsoft.com/office/drawing/2014/main" id="{F3A963BA-AB41-3770-BBC2-75FD4C6DF3EC}"/>
                </a:ext>
              </a:extLst>
            </p:cNvPr>
            <p:cNvSpPr>
              <a:spLocks/>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solidFill>
                <a:schemeClr val="accent5">
                  <a:lumMod val="60000"/>
                  <a:lumOff val="40000"/>
                </a:schemeClr>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30" name="Freeform 7">
              <a:extLst>
                <a:ext uri="{FF2B5EF4-FFF2-40B4-BE49-F238E27FC236}">
                  <a16:creationId xmlns:a16="http://schemas.microsoft.com/office/drawing/2014/main" id="{A89C3B3D-BAE1-7D20-944F-E6C484465502}"/>
                </a:ext>
              </a:extLst>
            </p:cNvPr>
            <p:cNvSpPr>
              <a:spLocks/>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solidFill>
                <a:schemeClr val="accent5">
                  <a:lumMod val="60000"/>
                  <a:lumOff val="40000"/>
                </a:schemeClr>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31" name="Freeform 8">
              <a:extLst>
                <a:ext uri="{FF2B5EF4-FFF2-40B4-BE49-F238E27FC236}">
                  <a16:creationId xmlns:a16="http://schemas.microsoft.com/office/drawing/2014/main" id="{5735C73C-9889-1E03-8A70-ECD89D52515E}"/>
                </a:ext>
              </a:extLst>
            </p:cNvPr>
            <p:cNvSpPr>
              <a:spLocks/>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solidFill>
                <a:schemeClr val="accent5">
                  <a:lumMod val="60000"/>
                  <a:lumOff val="40000"/>
                </a:schemeClr>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32" name="Freeform 9">
              <a:extLst>
                <a:ext uri="{FF2B5EF4-FFF2-40B4-BE49-F238E27FC236}">
                  <a16:creationId xmlns:a16="http://schemas.microsoft.com/office/drawing/2014/main" id="{4FE974D0-8641-B4B0-F95E-F948D387569D}"/>
                </a:ext>
              </a:extLst>
            </p:cNvPr>
            <p:cNvSpPr>
              <a:spLocks/>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solidFill>
                <a:schemeClr val="accent5">
                  <a:lumMod val="60000"/>
                  <a:lumOff val="40000"/>
                </a:schemeClr>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33" name="Freeform 10">
              <a:extLst>
                <a:ext uri="{FF2B5EF4-FFF2-40B4-BE49-F238E27FC236}">
                  <a16:creationId xmlns:a16="http://schemas.microsoft.com/office/drawing/2014/main" id="{67BDED88-C255-2680-1EA1-BAEEC4383DA0}"/>
                </a:ext>
              </a:extLst>
            </p:cNvPr>
            <p:cNvSpPr>
              <a:spLocks/>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solidFill>
                <a:schemeClr val="accent5">
                  <a:lumMod val="60000"/>
                  <a:lumOff val="40000"/>
                </a:schemeClr>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34" name="Freeform 11">
              <a:extLst>
                <a:ext uri="{FF2B5EF4-FFF2-40B4-BE49-F238E27FC236}">
                  <a16:creationId xmlns:a16="http://schemas.microsoft.com/office/drawing/2014/main" id="{AD1F7866-6051-1ADF-8CD7-17C63DDE5F54}"/>
                </a:ext>
              </a:extLst>
            </p:cNvPr>
            <p:cNvSpPr>
              <a:spLocks/>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solidFill>
                <a:schemeClr val="accent5">
                  <a:lumMod val="60000"/>
                  <a:lumOff val="40000"/>
                </a:schemeClr>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35" name="Freeform 12">
              <a:extLst>
                <a:ext uri="{FF2B5EF4-FFF2-40B4-BE49-F238E27FC236}">
                  <a16:creationId xmlns:a16="http://schemas.microsoft.com/office/drawing/2014/main" id="{9214EA53-869E-4DF1-8C27-345A4E202936}"/>
                </a:ext>
              </a:extLst>
            </p:cNvPr>
            <p:cNvSpPr>
              <a:spLocks/>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solidFill>
                <a:schemeClr val="accent5">
                  <a:lumMod val="60000"/>
                  <a:lumOff val="40000"/>
                </a:schemeClr>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36" name="Freeform 13">
              <a:extLst>
                <a:ext uri="{FF2B5EF4-FFF2-40B4-BE49-F238E27FC236}">
                  <a16:creationId xmlns:a16="http://schemas.microsoft.com/office/drawing/2014/main" id="{80FCA373-68F0-9110-5CE6-1847D069EC5C}"/>
                </a:ext>
              </a:extLst>
            </p:cNvPr>
            <p:cNvSpPr>
              <a:spLocks/>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solidFill>
                <a:schemeClr val="accent5">
                  <a:lumMod val="60000"/>
                  <a:lumOff val="40000"/>
                </a:schemeClr>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37" name="Freeform 14">
              <a:extLst>
                <a:ext uri="{FF2B5EF4-FFF2-40B4-BE49-F238E27FC236}">
                  <a16:creationId xmlns:a16="http://schemas.microsoft.com/office/drawing/2014/main" id="{510D8B6A-B60C-DCFD-68BE-5246579B5029}"/>
                </a:ext>
              </a:extLst>
            </p:cNvPr>
            <p:cNvSpPr>
              <a:spLocks/>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solidFill>
                <a:schemeClr val="accent5">
                  <a:lumMod val="60000"/>
                  <a:lumOff val="40000"/>
                </a:schemeClr>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38" name="Freeform 15">
              <a:extLst>
                <a:ext uri="{FF2B5EF4-FFF2-40B4-BE49-F238E27FC236}">
                  <a16:creationId xmlns:a16="http://schemas.microsoft.com/office/drawing/2014/main" id="{6737332E-2C29-022D-AF39-F3341578C6E2}"/>
                </a:ext>
              </a:extLst>
            </p:cNvPr>
            <p:cNvSpPr>
              <a:spLocks/>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grpFill/>
            <a:ln>
              <a:solidFill>
                <a:schemeClr val="accent5">
                  <a:lumMod val="60000"/>
                  <a:lumOff val="40000"/>
                </a:schemeClr>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39" name="Freeform 16">
              <a:extLst>
                <a:ext uri="{FF2B5EF4-FFF2-40B4-BE49-F238E27FC236}">
                  <a16:creationId xmlns:a16="http://schemas.microsoft.com/office/drawing/2014/main" id="{7A6334ED-52F5-4EF3-7188-A8F3B1F7B55F}"/>
                </a:ext>
              </a:extLst>
            </p:cNvPr>
            <p:cNvSpPr>
              <a:spLocks/>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grpFill/>
            <a:ln>
              <a:solidFill>
                <a:schemeClr val="accent5">
                  <a:lumMod val="60000"/>
                  <a:lumOff val="40000"/>
                </a:schemeClr>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40" name="Freeform 17">
              <a:extLst>
                <a:ext uri="{FF2B5EF4-FFF2-40B4-BE49-F238E27FC236}">
                  <a16:creationId xmlns:a16="http://schemas.microsoft.com/office/drawing/2014/main" id="{4C4868D2-B848-C57D-3DBC-69E2203D11B5}"/>
                </a:ext>
              </a:extLst>
            </p:cNvPr>
            <p:cNvSpPr>
              <a:spLocks/>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grpFill/>
            <a:ln>
              <a:solidFill>
                <a:schemeClr val="accent5">
                  <a:lumMod val="60000"/>
                  <a:lumOff val="40000"/>
                </a:schemeClr>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grpSp>
      <p:cxnSp>
        <p:nvCxnSpPr>
          <p:cNvPr id="41" name="Straight Connector 40">
            <a:extLst>
              <a:ext uri="{FF2B5EF4-FFF2-40B4-BE49-F238E27FC236}">
                <a16:creationId xmlns:a16="http://schemas.microsoft.com/office/drawing/2014/main" id="{5FB7DE59-47E9-A35B-DA45-540165622E89}"/>
              </a:ext>
            </a:extLst>
          </p:cNvPr>
          <p:cNvCxnSpPr>
            <a:cxnSpLocks/>
          </p:cNvCxnSpPr>
          <p:nvPr/>
        </p:nvCxnSpPr>
        <p:spPr>
          <a:xfrm>
            <a:off x="6688191" y="3689051"/>
            <a:ext cx="4385388"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170A5E58-A3B4-CF9B-340A-27D246752AED}"/>
              </a:ext>
            </a:extLst>
          </p:cNvPr>
          <p:cNvSpPr txBox="1"/>
          <p:nvPr/>
        </p:nvSpPr>
        <p:spPr>
          <a:xfrm>
            <a:off x="9449945" y="3888892"/>
            <a:ext cx="791224" cy="430837"/>
          </a:xfrm>
          <a:prstGeom prst="rect">
            <a:avLst/>
          </a:prstGeom>
          <a:noFill/>
        </p:spPr>
        <p:txBody>
          <a:bodyPr wrap="square" lIns="121872" tIns="60935" rIns="121872" bIns="60935" rtlCol="0">
            <a:spAutoFit/>
          </a:bodyPr>
          <a:lstStyle/>
          <a:p>
            <a:pPr algn="ctr"/>
            <a:r>
              <a:rPr lang="fr" sz="2000" b="1" i="0">
                <a:solidFill>
                  <a:srgbClr val="000000"/>
                </a:solidFill>
              </a:rPr>
              <a:t>64%</a:t>
            </a:r>
          </a:p>
        </p:txBody>
      </p:sp>
      <p:sp>
        <p:nvSpPr>
          <p:cNvPr id="48" name="TextBox 47">
            <a:extLst>
              <a:ext uri="{FF2B5EF4-FFF2-40B4-BE49-F238E27FC236}">
                <a16:creationId xmlns:a16="http://schemas.microsoft.com/office/drawing/2014/main" id="{E4491066-C15F-FC62-ECC9-E3E2A4A8A7FF}"/>
              </a:ext>
            </a:extLst>
          </p:cNvPr>
          <p:cNvSpPr txBox="1"/>
          <p:nvPr/>
        </p:nvSpPr>
        <p:spPr>
          <a:xfrm>
            <a:off x="9450384" y="4717245"/>
            <a:ext cx="791224" cy="430837"/>
          </a:xfrm>
          <a:prstGeom prst="rect">
            <a:avLst/>
          </a:prstGeom>
          <a:noFill/>
        </p:spPr>
        <p:txBody>
          <a:bodyPr wrap="square" lIns="121872" tIns="60935" rIns="121872" bIns="60935" rtlCol="0">
            <a:spAutoFit/>
          </a:bodyPr>
          <a:lstStyle/>
          <a:p>
            <a:pPr algn="ctr"/>
            <a:r>
              <a:rPr lang="fr" sz="2000" b="1" i="0">
                <a:solidFill>
                  <a:srgbClr val="000000"/>
                </a:solidFill>
              </a:rPr>
              <a:t>66%</a:t>
            </a:r>
          </a:p>
        </p:txBody>
      </p:sp>
      <p:sp>
        <p:nvSpPr>
          <p:cNvPr id="49" name="TextBox 48">
            <a:extLst>
              <a:ext uri="{FF2B5EF4-FFF2-40B4-BE49-F238E27FC236}">
                <a16:creationId xmlns:a16="http://schemas.microsoft.com/office/drawing/2014/main" id="{7BDBA1C6-95EF-BF7C-986D-E98890D39B85}"/>
              </a:ext>
            </a:extLst>
          </p:cNvPr>
          <p:cNvSpPr txBox="1"/>
          <p:nvPr/>
        </p:nvSpPr>
        <p:spPr>
          <a:xfrm>
            <a:off x="10311131" y="3830894"/>
            <a:ext cx="1570435" cy="523220"/>
          </a:xfrm>
          <a:prstGeom prst="rect">
            <a:avLst/>
          </a:prstGeom>
        </p:spPr>
        <p:txBody>
          <a:bodyPr wrap="square" rtlCol="0">
            <a:spAutoFit/>
          </a:bodyPr>
          <a:lstStyle/>
          <a:p>
            <a:pPr algn="l"/>
            <a:r>
              <a:rPr lang="fr" sz="1400" b="1" i="0">
                <a:solidFill>
                  <a:srgbClr val="000000"/>
                </a:solidFill>
              </a:rPr>
              <a:t>Urbain</a:t>
            </a:r>
          </a:p>
          <a:p>
            <a:pPr algn="l"/>
            <a:r>
              <a:rPr lang="fr" sz="1400" b="1" i="0">
                <a:solidFill>
                  <a:srgbClr val="000000"/>
                </a:solidFill>
              </a:rPr>
              <a:t>(n = 83)</a:t>
            </a:r>
          </a:p>
        </p:txBody>
      </p:sp>
      <p:cxnSp>
        <p:nvCxnSpPr>
          <p:cNvPr id="55" name="Straight Connector 54">
            <a:extLst>
              <a:ext uri="{FF2B5EF4-FFF2-40B4-BE49-F238E27FC236}">
                <a16:creationId xmlns:a16="http://schemas.microsoft.com/office/drawing/2014/main" id="{129E9577-CC8D-70C4-56F4-06229FCF91C5}"/>
              </a:ext>
            </a:extLst>
          </p:cNvPr>
          <p:cNvCxnSpPr>
            <a:cxnSpLocks/>
          </p:cNvCxnSpPr>
          <p:nvPr/>
        </p:nvCxnSpPr>
        <p:spPr>
          <a:xfrm>
            <a:off x="6659601" y="5360781"/>
            <a:ext cx="4385388"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6FED3D66-6EE5-64E3-8B1B-01A1400046FE}"/>
              </a:ext>
            </a:extLst>
          </p:cNvPr>
          <p:cNvSpPr txBox="1"/>
          <p:nvPr/>
        </p:nvSpPr>
        <p:spPr>
          <a:xfrm>
            <a:off x="10311131" y="4630392"/>
            <a:ext cx="1650157" cy="523220"/>
          </a:xfrm>
          <a:prstGeom prst="rect">
            <a:avLst/>
          </a:prstGeom>
        </p:spPr>
        <p:txBody>
          <a:bodyPr wrap="square" rtlCol="0">
            <a:spAutoFit/>
          </a:bodyPr>
          <a:lstStyle/>
          <a:p>
            <a:pPr algn="l"/>
            <a:r>
              <a:rPr lang="fr" sz="1400" b="1" i="0">
                <a:solidFill>
                  <a:srgbClr val="000000"/>
                </a:solidFill>
              </a:rPr>
              <a:t>Rural</a:t>
            </a:r>
          </a:p>
          <a:p>
            <a:pPr algn="l"/>
            <a:r>
              <a:rPr lang="fr" sz="1400" b="1" i="0">
                <a:solidFill>
                  <a:srgbClr val="000000"/>
                </a:solidFill>
              </a:rPr>
              <a:t>(n = 54)</a:t>
            </a:r>
          </a:p>
        </p:txBody>
      </p:sp>
      <p:sp>
        <p:nvSpPr>
          <p:cNvPr id="59" name="Rectangle 58">
            <a:extLst>
              <a:ext uri="{FF2B5EF4-FFF2-40B4-BE49-F238E27FC236}">
                <a16:creationId xmlns:a16="http://schemas.microsoft.com/office/drawing/2014/main" id="{047F41C6-E6CC-6208-5CFB-1A4523D63233}"/>
              </a:ext>
              <a:ext uri="{C183D7F6-B498-43B3-948B-1728B52AA6E4}">
                <adec:decorative xmlns:adec="http://schemas.microsoft.com/office/drawing/2017/decorative" val="1"/>
              </a:ext>
            </a:extLst>
          </p:cNvPr>
          <p:cNvSpPr/>
          <p:nvPr/>
        </p:nvSpPr>
        <p:spPr>
          <a:xfrm>
            <a:off x="6248383" y="3673355"/>
            <a:ext cx="468198" cy="1701939"/>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fr" sz="1600" b="1" i="0">
                <a:solidFill>
                  <a:srgbClr val="FFFFFF"/>
                </a:solidFill>
              </a:rPr>
              <a:t>Déclin</a:t>
            </a:r>
          </a:p>
        </p:txBody>
      </p:sp>
      <p:sp>
        <p:nvSpPr>
          <p:cNvPr id="3" name="Freeform 25">
            <a:extLst>
              <a:ext uri="{FF2B5EF4-FFF2-40B4-BE49-F238E27FC236}">
                <a16:creationId xmlns:a16="http://schemas.microsoft.com/office/drawing/2014/main" id="{98E4CFB5-0F8F-9DD4-5341-79EC31238C55}"/>
              </a:ext>
            </a:extLst>
          </p:cNvPr>
          <p:cNvSpPr>
            <a:spLocks noEditPoints="1"/>
          </p:cNvSpPr>
          <p:nvPr/>
        </p:nvSpPr>
        <p:spPr bwMode="auto">
          <a:xfrm>
            <a:off x="6795896" y="4755700"/>
            <a:ext cx="492024" cy="430837"/>
          </a:xfrm>
          <a:custGeom>
            <a:avLst/>
            <a:gdLst>
              <a:gd name="T0" fmla="*/ 151 w 152"/>
              <a:gd name="T1" fmla="*/ 64 h 121"/>
              <a:gd name="T2" fmla="*/ 145 w 152"/>
              <a:gd name="T3" fmla="*/ 71 h 121"/>
              <a:gd name="T4" fmla="*/ 144 w 152"/>
              <a:gd name="T5" fmla="*/ 72 h 121"/>
              <a:gd name="T6" fmla="*/ 143 w 152"/>
              <a:gd name="T7" fmla="*/ 72 h 121"/>
              <a:gd name="T8" fmla="*/ 141 w 152"/>
              <a:gd name="T9" fmla="*/ 71 h 121"/>
              <a:gd name="T10" fmla="*/ 76 w 152"/>
              <a:gd name="T11" fmla="*/ 16 h 121"/>
              <a:gd name="T12" fmla="*/ 10 w 152"/>
              <a:gd name="T13" fmla="*/ 71 h 121"/>
              <a:gd name="T14" fmla="*/ 8 w 152"/>
              <a:gd name="T15" fmla="*/ 72 h 121"/>
              <a:gd name="T16" fmla="*/ 6 w 152"/>
              <a:gd name="T17" fmla="*/ 71 h 121"/>
              <a:gd name="T18" fmla="*/ 0 w 152"/>
              <a:gd name="T19" fmla="*/ 64 h 121"/>
              <a:gd name="T20" fmla="*/ 0 w 152"/>
              <a:gd name="T21" fmla="*/ 61 h 121"/>
              <a:gd name="T22" fmla="*/ 1 w 152"/>
              <a:gd name="T23" fmla="*/ 59 h 121"/>
              <a:gd name="T24" fmla="*/ 69 w 152"/>
              <a:gd name="T25" fmla="*/ 3 h 121"/>
              <a:gd name="T26" fmla="*/ 76 w 152"/>
              <a:gd name="T27" fmla="*/ 0 h 121"/>
              <a:gd name="T28" fmla="*/ 83 w 152"/>
              <a:gd name="T29" fmla="*/ 3 h 121"/>
              <a:gd name="T30" fmla="*/ 106 w 152"/>
              <a:gd name="T31" fmla="*/ 22 h 121"/>
              <a:gd name="T32" fmla="*/ 106 w 152"/>
              <a:gd name="T33" fmla="*/ 3 h 121"/>
              <a:gd name="T34" fmla="*/ 107 w 152"/>
              <a:gd name="T35" fmla="*/ 1 h 121"/>
              <a:gd name="T36" fmla="*/ 109 w 152"/>
              <a:gd name="T37" fmla="*/ 0 h 121"/>
              <a:gd name="T38" fmla="*/ 127 w 152"/>
              <a:gd name="T39" fmla="*/ 0 h 121"/>
              <a:gd name="T40" fmla="*/ 129 w 152"/>
              <a:gd name="T41" fmla="*/ 1 h 121"/>
              <a:gd name="T42" fmla="*/ 130 w 152"/>
              <a:gd name="T43" fmla="*/ 3 h 121"/>
              <a:gd name="T44" fmla="*/ 130 w 152"/>
              <a:gd name="T45" fmla="*/ 42 h 121"/>
              <a:gd name="T46" fmla="*/ 151 w 152"/>
              <a:gd name="T47" fmla="*/ 59 h 121"/>
              <a:gd name="T48" fmla="*/ 152 w 152"/>
              <a:gd name="T49" fmla="*/ 61 h 121"/>
              <a:gd name="T50" fmla="*/ 151 w 152"/>
              <a:gd name="T51" fmla="*/ 64 h 121"/>
              <a:gd name="T52" fmla="*/ 130 w 152"/>
              <a:gd name="T53" fmla="*/ 70 h 121"/>
              <a:gd name="T54" fmla="*/ 130 w 152"/>
              <a:gd name="T55" fmla="*/ 115 h 121"/>
              <a:gd name="T56" fmla="*/ 128 w 152"/>
              <a:gd name="T57" fmla="*/ 120 h 121"/>
              <a:gd name="T58" fmla="*/ 124 w 152"/>
              <a:gd name="T59" fmla="*/ 121 h 121"/>
              <a:gd name="T60" fmla="*/ 88 w 152"/>
              <a:gd name="T61" fmla="*/ 121 h 121"/>
              <a:gd name="T62" fmla="*/ 88 w 152"/>
              <a:gd name="T63" fmla="*/ 85 h 121"/>
              <a:gd name="T64" fmla="*/ 64 w 152"/>
              <a:gd name="T65" fmla="*/ 85 h 121"/>
              <a:gd name="T66" fmla="*/ 64 w 152"/>
              <a:gd name="T67" fmla="*/ 121 h 121"/>
              <a:gd name="T68" fmla="*/ 27 w 152"/>
              <a:gd name="T69" fmla="*/ 121 h 121"/>
              <a:gd name="T70" fmla="*/ 23 w 152"/>
              <a:gd name="T71" fmla="*/ 120 h 121"/>
              <a:gd name="T72" fmla="*/ 21 w 152"/>
              <a:gd name="T73" fmla="*/ 115 h 121"/>
              <a:gd name="T74" fmla="*/ 21 w 152"/>
              <a:gd name="T75" fmla="*/ 70 h 121"/>
              <a:gd name="T76" fmla="*/ 21 w 152"/>
              <a:gd name="T77" fmla="*/ 70 h 121"/>
              <a:gd name="T78" fmla="*/ 21 w 152"/>
              <a:gd name="T79" fmla="*/ 69 h 121"/>
              <a:gd name="T80" fmla="*/ 76 w 152"/>
              <a:gd name="T81" fmla="*/ 25 h 121"/>
              <a:gd name="T82" fmla="*/ 130 w 152"/>
              <a:gd name="T83" fmla="*/ 69 h 121"/>
              <a:gd name="T84" fmla="*/ 130 w 152"/>
              <a:gd name="T85" fmla="*/ 7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2" h="121">
                <a:moveTo>
                  <a:pt x="151" y="64"/>
                </a:moveTo>
                <a:cubicBezTo>
                  <a:pt x="145" y="71"/>
                  <a:pt x="145" y="71"/>
                  <a:pt x="145" y="71"/>
                </a:cubicBezTo>
                <a:cubicBezTo>
                  <a:pt x="145" y="71"/>
                  <a:pt x="144" y="71"/>
                  <a:pt x="144" y="72"/>
                </a:cubicBezTo>
                <a:cubicBezTo>
                  <a:pt x="143" y="72"/>
                  <a:pt x="143" y="72"/>
                  <a:pt x="143" y="72"/>
                </a:cubicBezTo>
                <a:cubicBezTo>
                  <a:pt x="142" y="72"/>
                  <a:pt x="142" y="71"/>
                  <a:pt x="141" y="71"/>
                </a:cubicBezTo>
                <a:cubicBezTo>
                  <a:pt x="76" y="16"/>
                  <a:pt x="76" y="16"/>
                  <a:pt x="76" y="16"/>
                </a:cubicBezTo>
                <a:cubicBezTo>
                  <a:pt x="10" y="71"/>
                  <a:pt x="10" y="71"/>
                  <a:pt x="10" y="71"/>
                </a:cubicBezTo>
                <a:cubicBezTo>
                  <a:pt x="10" y="71"/>
                  <a:pt x="9" y="72"/>
                  <a:pt x="8" y="72"/>
                </a:cubicBezTo>
                <a:cubicBezTo>
                  <a:pt x="7" y="71"/>
                  <a:pt x="7" y="71"/>
                  <a:pt x="6" y="71"/>
                </a:cubicBezTo>
                <a:cubicBezTo>
                  <a:pt x="0" y="64"/>
                  <a:pt x="0" y="64"/>
                  <a:pt x="0" y="64"/>
                </a:cubicBezTo>
                <a:cubicBezTo>
                  <a:pt x="0" y="63"/>
                  <a:pt x="0" y="62"/>
                  <a:pt x="0" y="61"/>
                </a:cubicBezTo>
                <a:cubicBezTo>
                  <a:pt x="0" y="60"/>
                  <a:pt x="0" y="60"/>
                  <a:pt x="1" y="59"/>
                </a:cubicBezTo>
                <a:cubicBezTo>
                  <a:pt x="69" y="3"/>
                  <a:pt x="69" y="3"/>
                  <a:pt x="69" y="3"/>
                </a:cubicBezTo>
                <a:cubicBezTo>
                  <a:pt x="71" y="1"/>
                  <a:pt x="73" y="0"/>
                  <a:pt x="76" y="0"/>
                </a:cubicBezTo>
                <a:cubicBezTo>
                  <a:pt x="79" y="0"/>
                  <a:pt x="81" y="1"/>
                  <a:pt x="83" y="3"/>
                </a:cubicBezTo>
                <a:cubicBezTo>
                  <a:pt x="106" y="22"/>
                  <a:pt x="106" y="22"/>
                  <a:pt x="106" y="22"/>
                </a:cubicBezTo>
                <a:cubicBezTo>
                  <a:pt x="106" y="3"/>
                  <a:pt x="106" y="3"/>
                  <a:pt x="106" y="3"/>
                </a:cubicBezTo>
                <a:cubicBezTo>
                  <a:pt x="106" y="3"/>
                  <a:pt x="106" y="2"/>
                  <a:pt x="107" y="1"/>
                </a:cubicBezTo>
                <a:cubicBezTo>
                  <a:pt x="107" y="1"/>
                  <a:pt x="108" y="0"/>
                  <a:pt x="109" y="0"/>
                </a:cubicBezTo>
                <a:cubicBezTo>
                  <a:pt x="127" y="0"/>
                  <a:pt x="127" y="0"/>
                  <a:pt x="127" y="0"/>
                </a:cubicBezTo>
                <a:cubicBezTo>
                  <a:pt x="128" y="0"/>
                  <a:pt x="129" y="1"/>
                  <a:pt x="129" y="1"/>
                </a:cubicBezTo>
                <a:cubicBezTo>
                  <a:pt x="130" y="2"/>
                  <a:pt x="130" y="3"/>
                  <a:pt x="130" y="3"/>
                </a:cubicBezTo>
                <a:cubicBezTo>
                  <a:pt x="130" y="42"/>
                  <a:pt x="130" y="42"/>
                  <a:pt x="130" y="42"/>
                </a:cubicBezTo>
                <a:cubicBezTo>
                  <a:pt x="151" y="59"/>
                  <a:pt x="151" y="59"/>
                  <a:pt x="151" y="59"/>
                </a:cubicBezTo>
                <a:cubicBezTo>
                  <a:pt x="152" y="60"/>
                  <a:pt x="152" y="60"/>
                  <a:pt x="152" y="61"/>
                </a:cubicBezTo>
                <a:cubicBezTo>
                  <a:pt x="152" y="62"/>
                  <a:pt x="152" y="63"/>
                  <a:pt x="151" y="64"/>
                </a:cubicBezTo>
                <a:close/>
                <a:moveTo>
                  <a:pt x="130" y="70"/>
                </a:moveTo>
                <a:cubicBezTo>
                  <a:pt x="130" y="115"/>
                  <a:pt x="130" y="115"/>
                  <a:pt x="130" y="115"/>
                </a:cubicBezTo>
                <a:cubicBezTo>
                  <a:pt x="130" y="117"/>
                  <a:pt x="130" y="118"/>
                  <a:pt x="128" y="120"/>
                </a:cubicBezTo>
                <a:cubicBezTo>
                  <a:pt x="127" y="121"/>
                  <a:pt x="126" y="121"/>
                  <a:pt x="124" y="121"/>
                </a:cubicBezTo>
                <a:cubicBezTo>
                  <a:pt x="88" y="121"/>
                  <a:pt x="88" y="121"/>
                  <a:pt x="88" y="121"/>
                </a:cubicBezTo>
                <a:cubicBezTo>
                  <a:pt x="88" y="85"/>
                  <a:pt x="88" y="85"/>
                  <a:pt x="88" y="85"/>
                </a:cubicBezTo>
                <a:cubicBezTo>
                  <a:pt x="64" y="85"/>
                  <a:pt x="64" y="85"/>
                  <a:pt x="64" y="85"/>
                </a:cubicBezTo>
                <a:cubicBezTo>
                  <a:pt x="64" y="121"/>
                  <a:pt x="64" y="121"/>
                  <a:pt x="64" y="121"/>
                </a:cubicBezTo>
                <a:cubicBezTo>
                  <a:pt x="27" y="121"/>
                  <a:pt x="27" y="121"/>
                  <a:pt x="27" y="121"/>
                </a:cubicBezTo>
                <a:cubicBezTo>
                  <a:pt x="26" y="121"/>
                  <a:pt x="24" y="121"/>
                  <a:pt x="23" y="120"/>
                </a:cubicBezTo>
                <a:cubicBezTo>
                  <a:pt x="22" y="118"/>
                  <a:pt x="21" y="117"/>
                  <a:pt x="21" y="115"/>
                </a:cubicBezTo>
                <a:cubicBezTo>
                  <a:pt x="21" y="70"/>
                  <a:pt x="21" y="70"/>
                  <a:pt x="21" y="70"/>
                </a:cubicBezTo>
                <a:cubicBezTo>
                  <a:pt x="21" y="70"/>
                  <a:pt x="21" y="70"/>
                  <a:pt x="21" y="70"/>
                </a:cubicBezTo>
                <a:cubicBezTo>
                  <a:pt x="21" y="70"/>
                  <a:pt x="21" y="70"/>
                  <a:pt x="21" y="69"/>
                </a:cubicBezTo>
                <a:cubicBezTo>
                  <a:pt x="76" y="25"/>
                  <a:pt x="76" y="25"/>
                  <a:pt x="76" y="25"/>
                </a:cubicBezTo>
                <a:cubicBezTo>
                  <a:pt x="130" y="69"/>
                  <a:pt x="130" y="69"/>
                  <a:pt x="130" y="69"/>
                </a:cubicBezTo>
                <a:cubicBezTo>
                  <a:pt x="130" y="70"/>
                  <a:pt x="130" y="70"/>
                  <a:pt x="130" y="70"/>
                </a:cubicBezTo>
                <a:close/>
              </a:path>
            </a:pathLst>
          </a:custGeom>
          <a:solidFill>
            <a:schemeClr val="accent5">
              <a:lumMod val="60000"/>
              <a:lumOff val="40000"/>
            </a:schemeClr>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8" name="Freeform 25">
            <a:extLst>
              <a:ext uri="{FF2B5EF4-FFF2-40B4-BE49-F238E27FC236}">
                <a16:creationId xmlns:a16="http://schemas.microsoft.com/office/drawing/2014/main" id="{FE9D424D-C7EA-4844-1974-DCD8CCD77EAF}"/>
              </a:ext>
            </a:extLst>
          </p:cNvPr>
          <p:cNvSpPr>
            <a:spLocks noEditPoints="1"/>
          </p:cNvSpPr>
          <p:nvPr/>
        </p:nvSpPr>
        <p:spPr bwMode="auto">
          <a:xfrm>
            <a:off x="7325282" y="4755700"/>
            <a:ext cx="492024" cy="430837"/>
          </a:xfrm>
          <a:custGeom>
            <a:avLst/>
            <a:gdLst>
              <a:gd name="T0" fmla="*/ 151 w 152"/>
              <a:gd name="T1" fmla="*/ 64 h 121"/>
              <a:gd name="T2" fmla="*/ 145 w 152"/>
              <a:gd name="T3" fmla="*/ 71 h 121"/>
              <a:gd name="T4" fmla="*/ 144 w 152"/>
              <a:gd name="T5" fmla="*/ 72 h 121"/>
              <a:gd name="T6" fmla="*/ 143 w 152"/>
              <a:gd name="T7" fmla="*/ 72 h 121"/>
              <a:gd name="T8" fmla="*/ 141 w 152"/>
              <a:gd name="T9" fmla="*/ 71 h 121"/>
              <a:gd name="T10" fmla="*/ 76 w 152"/>
              <a:gd name="T11" fmla="*/ 16 h 121"/>
              <a:gd name="T12" fmla="*/ 10 w 152"/>
              <a:gd name="T13" fmla="*/ 71 h 121"/>
              <a:gd name="T14" fmla="*/ 8 w 152"/>
              <a:gd name="T15" fmla="*/ 72 h 121"/>
              <a:gd name="T16" fmla="*/ 6 w 152"/>
              <a:gd name="T17" fmla="*/ 71 h 121"/>
              <a:gd name="T18" fmla="*/ 0 w 152"/>
              <a:gd name="T19" fmla="*/ 64 h 121"/>
              <a:gd name="T20" fmla="*/ 0 w 152"/>
              <a:gd name="T21" fmla="*/ 61 h 121"/>
              <a:gd name="T22" fmla="*/ 1 w 152"/>
              <a:gd name="T23" fmla="*/ 59 h 121"/>
              <a:gd name="T24" fmla="*/ 69 w 152"/>
              <a:gd name="T25" fmla="*/ 3 h 121"/>
              <a:gd name="T26" fmla="*/ 76 w 152"/>
              <a:gd name="T27" fmla="*/ 0 h 121"/>
              <a:gd name="T28" fmla="*/ 83 w 152"/>
              <a:gd name="T29" fmla="*/ 3 h 121"/>
              <a:gd name="T30" fmla="*/ 106 w 152"/>
              <a:gd name="T31" fmla="*/ 22 h 121"/>
              <a:gd name="T32" fmla="*/ 106 w 152"/>
              <a:gd name="T33" fmla="*/ 3 h 121"/>
              <a:gd name="T34" fmla="*/ 107 w 152"/>
              <a:gd name="T35" fmla="*/ 1 h 121"/>
              <a:gd name="T36" fmla="*/ 109 w 152"/>
              <a:gd name="T37" fmla="*/ 0 h 121"/>
              <a:gd name="T38" fmla="*/ 127 w 152"/>
              <a:gd name="T39" fmla="*/ 0 h 121"/>
              <a:gd name="T40" fmla="*/ 129 w 152"/>
              <a:gd name="T41" fmla="*/ 1 h 121"/>
              <a:gd name="T42" fmla="*/ 130 w 152"/>
              <a:gd name="T43" fmla="*/ 3 h 121"/>
              <a:gd name="T44" fmla="*/ 130 w 152"/>
              <a:gd name="T45" fmla="*/ 42 h 121"/>
              <a:gd name="T46" fmla="*/ 151 w 152"/>
              <a:gd name="T47" fmla="*/ 59 h 121"/>
              <a:gd name="T48" fmla="*/ 152 w 152"/>
              <a:gd name="T49" fmla="*/ 61 h 121"/>
              <a:gd name="T50" fmla="*/ 151 w 152"/>
              <a:gd name="T51" fmla="*/ 64 h 121"/>
              <a:gd name="T52" fmla="*/ 130 w 152"/>
              <a:gd name="T53" fmla="*/ 70 h 121"/>
              <a:gd name="T54" fmla="*/ 130 w 152"/>
              <a:gd name="T55" fmla="*/ 115 h 121"/>
              <a:gd name="T56" fmla="*/ 128 w 152"/>
              <a:gd name="T57" fmla="*/ 120 h 121"/>
              <a:gd name="T58" fmla="*/ 124 w 152"/>
              <a:gd name="T59" fmla="*/ 121 h 121"/>
              <a:gd name="T60" fmla="*/ 88 w 152"/>
              <a:gd name="T61" fmla="*/ 121 h 121"/>
              <a:gd name="T62" fmla="*/ 88 w 152"/>
              <a:gd name="T63" fmla="*/ 85 h 121"/>
              <a:gd name="T64" fmla="*/ 64 w 152"/>
              <a:gd name="T65" fmla="*/ 85 h 121"/>
              <a:gd name="T66" fmla="*/ 64 w 152"/>
              <a:gd name="T67" fmla="*/ 121 h 121"/>
              <a:gd name="T68" fmla="*/ 27 w 152"/>
              <a:gd name="T69" fmla="*/ 121 h 121"/>
              <a:gd name="T70" fmla="*/ 23 w 152"/>
              <a:gd name="T71" fmla="*/ 120 h 121"/>
              <a:gd name="T72" fmla="*/ 21 w 152"/>
              <a:gd name="T73" fmla="*/ 115 h 121"/>
              <a:gd name="T74" fmla="*/ 21 w 152"/>
              <a:gd name="T75" fmla="*/ 70 h 121"/>
              <a:gd name="T76" fmla="*/ 21 w 152"/>
              <a:gd name="T77" fmla="*/ 70 h 121"/>
              <a:gd name="T78" fmla="*/ 21 w 152"/>
              <a:gd name="T79" fmla="*/ 69 h 121"/>
              <a:gd name="T80" fmla="*/ 76 w 152"/>
              <a:gd name="T81" fmla="*/ 25 h 121"/>
              <a:gd name="T82" fmla="*/ 130 w 152"/>
              <a:gd name="T83" fmla="*/ 69 h 121"/>
              <a:gd name="T84" fmla="*/ 130 w 152"/>
              <a:gd name="T85" fmla="*/ 7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2" h="121">
                <a:moveTo>
                  <a:pt x="151" y="64"/>
                </a:moveTo>
                <a:cubicBezTo>
                  <a:pt x="145" y="71"/>
                  <a:pt x="145" y="71"/>
                  <a:pt x="145" y="71"/>
                </a:cubicBezTo>
                <a:cubicBezTo>
                  <a:pt x="145" y="71"/>
                  <a:pt x="144" y="71"/>
                  <a:pt x="144" y="72"/>
                </a:cubicBezTo>
                <a:cubicBezTo>
                  <a:pt x="143" y="72"/>
                  <a:pt x="143" y="72"/>
                  <a:pt x="143" y="72"/>
                </a:cubicBezTo>
                <a:cubicBezTo>
                  <a:pt x="142" y="72"/>
                  <a:pt x="142" y="71"/>
                  <a:pt x="141" y="71"/>
                </a:cubicBezTo>
                <a:cubicBezTo>
                  <a:pt x="76" y="16"/>
                  <a:pt x="76" y="16"/>
                  <a:pt x="76" y="16"/>
                </a:cubicBezTo>
                <a:cubicBezTo>
                  <a:pt x="10" y="71"/>
                  <a:pt x="10" y="71"/>
                  <a:pt x="10" y="71"/>
                </a:cubicBezTo>
                <a:cubicBezTo>
                  <a:pt x="10" y="71"/>
                  <a:pt x="9" y="72"/>
                  <a:pt x="8" y="72"/>
                </a:cubicBezTo>
                <a:cubicBezTo>
                  <a:pt x="7" y="71"/>
                  <a:pt x="7" y="71"/>
                  <a:pt x="6" y="71"/>
                </a:cubicBezTo>
                <a:cubicBezTo>
                  <a:pt x="0" y="64"/>
                  <a:pt x="0" y="64"/>
                  <a:pt x="0" y="64"/>
                </a:cubicBezTo>
                <a:cubicBezTo>
                  <a:pt x="0" y="63"/>
                  <a:pt x="0" y="62"/>
                  <a:pt x="0" y="61"/>
                </a:cubicBezTo>
                <a:cubicBezTo>
                  <a:pt x="0" y="60"/>
                  <a:pt x="0" y="60"/>
                  <a:pt x="1" y="59"/>
                </a:cubicBezTo>
                <a:cubicBezTo>
                  <a:pt x="69" y="3"/>
                  <a:pt x="69" y="3"/>
                  <a:pt x="69" y="3"/>
                </a:cubicBezTo>
                <a:cubicBezTo>
                  <a:pt x="71" y="1"/>
                  <a:pt x="73" y="0"/>
                  <a:pt x="76" y="0"/>
                </a:cubicBezTo>
                <a:cubicBezTo>
                  <a:pt x="79" y="0"/>
                  <a:pt x="81" y="1"/>
                  <a:pt x="83" y="3"/>
                </a:cubicBezTo>
                <a:cubicBezTo>
                  <a:pt x="106" y="22"/>
                  <a:pt x="106" y="22"/>
                  <a:pt x="106" y="22"/>
                </a:cubicBezTo>
                <a:cubicBezTo>
                  <a:pt x="106" y="3"/>
                  <a:pt x="106" y="3"/>
                  <a:pt x="106" y="3"/>
                </a:cubicBezTo>
                <a:cubicBezTo>
                  <a:pt x="106" y="3"/>
                  <a:pt x="106" y="2"/>
                  <a:pt x="107" y="1"/>
                </a:cubicBezTo>
                <a:cubicBezTo>
                  <a:pt x="107" y="1"/>
                  <a:pt x="108" y="0"/>
                  <a:pt x="109" y="0"/>
                </a:cubicBezTo>
                <a:cubicBezTo>
                  <a:pt x="127" y="0"/>
                  <a:pt x="127" y="0"/>
                  <a:pt x="127" y="0"/>
                </a:cubicBezTo>
                <a:cubicBezTo>
                  <a:pt x="128" y="0"/>
                  <a:pt x="129" y="1"/>
                  <a:pt x="129" y="1"/>
                </a:cubicBezTo>
                <a:cubicBezTo>
                  <a:pt x="130" y="2"/>
                  <a:pt x="130" y="3"/>
                  <a:pt x="130" y="3"/>
                </a:cubicBezTo>
                <a:cubicBezTo>
                  <a:pt x="130" y="42"/>
                  <a:pt x="130" y="42"/>
                  <a:pt x="130" y="42"/>
                </a:cubicBezTo>
                <a:cubicBezTo>
                  <a:pt x="151" y="59"/>
                  <a:pt x="151" y="59"/>
                  <a:pt x="151" y="59"/>
                </a:cubicBezTo>
                <a:cubicBezTo>
                  <a:pt x="152" y="60"/>
                  <a:pt x="152" y="60"/>
                  <a:pt x="152" y="61"/>
                </a:cubicBezTo>
                <a:cubicBezTo>
                  <a:pt x="152" y="62"/>
                  <a:pt x="152" y="63"/>
                  <a:pt x="151" y="64"/>
                </a:cubicBezTo>
                <a:close/>
                <a:moveTo>
                  <a:pt x="130" y="70"/>
                </a:moveTo>
                <a:cubicBezTo>
                  <a:pt x="130" y="115"/>
                  <a:pt x="130" y="115"/>
                  <a:pt x="130" y="115"/>
                </a:cubicBezTo>
                <a:cubicBezTo>
                  <a:pt x="130" y="117"/>
                  <a:pt x="130" y="118"/>
                  <a:pt x="128" y="120"/>
                </a:cubicBezTo>
                <a:cubicBezTo>
                  <a:pt x="127" y="121"/>
                  <a:pt x="126" y="121"/>
                  <a:pt x="124" y="121"/>
                </a:cubicBezTo>
                <a:cubicBezTo>
                  <a:pt x="88" y="121"/>
                  <a:pt x="88" y="121"/>
                  <a:pt x="88" y="121"/>
                </a:cubicBezTo>
                <a:cubicBezTo>
                  <a:pt x="88" y="85"/>
                  <a:pt x="88" y="85"/>
                  <a:pt x="88" y="85"/>
                </a:cubicBezTo>
                <a:cubicBezTo>
                  <a:pt x="64" y="85"/>
                  <a:pt x="64" y="85"/>
                  <a:pt x="64" y="85"/>
                </a:cubicBezTo>
                <a:cubicBezTo>
                  <a:pt x="64" y="121"/>
                  <a:pt x="64" y="121"/>
                  <a:pt x="64" y="121"/>
                </a:cubicBezTo>
                <a:cubicBezTo>
                  <a:pt x="27" y="121"/>
                  <a:pt x="27" y="121"/>
                  <a:pt x="27" y="121"/>
                </a:cubicBezTo>
                <a:cubicBezTo>
                  <a:pt x="26" y="121"/>
                  <a:pt x="24" y="121"/>
                  <a:pt x="23" y="120"/>
                </a:cubicBezTo>
                <a:cubicBezTo>
                  <a:pt x="22" y="118"/>
                  <a:pt x="21" y="117"/>
                  <a:pt x="21" y="115"/>
                </a:cubicBezTo>
                <a:cubicBezTo>
                  <a:pt x="21" y="70"/>
                  <a:pt x="21" y="70"/>
                  <a:pt x="21" y="70"/>
                </a:cubicBezTo>
                <a:cubicBezTo>
                  <a:pt x="21" y="70"/>
                  <a:pt x="21" y="70"/>
                  <a:pt x="21" y="70"/>
                </a:cubicBezTo>
                <a:cubicBezTo>
                  <a:pt x="21" y="70"/>
                  <a:pt x="21" y="70"/>
                  <a:pt x="21" y="69"/>
                </a:cubicBezTo>
                <a:cubicBezTo>
                  <a:pt x="76" y="25"/>
                  <a:pt x="76" y="25"/>
                  <a:pt x="76" y="25"/>
                </a:cubicBezTo>
                <a:cubicBezTo>
                  <a:pt x="130" y="69"/>
                  <a:pt x="130" y="69"/>
                  <a:pt x="130" y="69"/>
                </a:cubicBezTo>
                <a:cubicBezTo>
                  <a:pt x="130" y="70"/>
                  <a:pt x="130" y="70"/>
                  <a:pt x="130" y="70"/>
                </a:cubicBezTo>
                <a:close/>
              </a:path>
            </a:pathLst>
          </a:custGeom>
          <a:solidFill>
            <a:schemeClr val="accent5">
              <a:lumMod val="60000"/>
              <a:lumOff val="40000"/>
            </a:schemeClr>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12" name="Freeform 25">
            <a:extLst>
              <a:ext uri="{FF2B5EF4-FFF2-40B4-BE49-F238E27FC236}">
                <a16:creationId xmlns:a16="http://schemas.microsoft.com/office/drawing/2014/main" id="{B32F79E8-BD4D-9D05-B27D-A33500D5E842}"/>
              </a:ext>
            </a:extLst>
          </p:cNvPr>
          <p:cNvSpPr>
            <a:spLocks noEditPoints="1"/>
          </p:cNvSpPr>
          <p:nvPr/>
        </p:nvSpPr>
        <p:spPr bwMode="auto">
          <a:xfrm>
            <a:off x="7856294" y="4755700"/>
            <a:ext cx="492024" cy="430837"/>
          </a:xfrm>
          <a:custGeom>
            <a:avLst/>
            <a:gdLst>
              <a:gd name="T0" fmla="*/ 151 w 152"/>
              <a:gd name="T1" fmla="*/ 64 h 121"/>
              <a:gd name="T2" fmla="*/ 145 w 152"/>
              <a:gd name="T3" fmla="*/ 71 h 121"/>
              <a:gd name="T4" fmla="*/ 144 w 152"/>
              <a:gd name="T5" fmla="*/ 72 h 121"/>
              <a:gd name="T6" fmla="*/ 143 w 152"/>
              <a:gd name="T7" fmla="*/ 72 h 121"/>
              <a:gd name="T8" fmla="*/ 141 w 152"/>
              <a:gd name="T9" fmla="*/ 71 h 121"/>
              <a:gd name="T10" fmla="*/ 76 w 152"/>
              <a:gd name="T11" fmla="*/ 16 h 121"/>
              <a:gd name="T12" fmla="*/ 10 w 152"/>
              <a:gd name="T13" fmla="*/ 71 h 121"/>
              <a:gd name="T14" fmla="*/ 8 w 152"/>
              <a:gd name="T15" fmla="*/ 72 h 121"/>
              <a:gd name="T16" fmla="*/ 6 w 152"/>
              <a:gd name="T17" fmla="*/ 71 h 121"/>
              <a:gd name="T18" fmla="*/ 0 w 152"/>
              <a:gd name="T19" fmla="*/ 64 h 121"/>
              <a:gd name="T20" fmla="*/ 0 w 152"/>
              <a:gd name="T21" fmla="*/ 61 h 121"/>
              <a:gd name="T22" fmla="*/ 1 w 152"/>
              <a:gd name="T23" fmla="*/ 59 h 121"/>
              <a:gd name="T24" fmla="*/ 69 w 152"/>
              <a:gd name="T25" fmla="*/ 3 h 121"/>
              <a:gd name="T26" fmla="*/ 76 w 152"/>
              <a:gd name="T27" fmla="*/ 0 h 121"/>
              <a:gd name="T28" fmla="*/ 83 w 152"/>
              <a:gd name="T29" fmla="*/ 3 h 121"/>
              <a:gd name="T30" fmla="*/ 106 w 152"/>
              <a:gd name="T31" fmla="*/ 22 h 121"/>
              <a:gd name="T32" fmla="*/ 106 w 152"/>
              <a:gd name="T33" fmla="*/ 3 h 121"/>
              <a:gd name="T34" fmla="*/ 107 w 152"/>
              <a:gd name="T35" fmla="*/ 1 h 121"/>
              <a:gd name="T36" fmla="*/ 109 w 152"/>
              <a:gd name="T37" fmla="*/ 0 h 121"/>
              <a:gd name="T38" fmla="*/ 127 w 152"/>
              <a:gd name="T39" fmla="*/ 0 h 121"/>
              <a:gd name="T40" fmla="*/ 129 w 152"/>
              <a:gd name="T41" fmla="*/ 1 h 121"/>
              <a:gd name="T42" fmla="*/ 130 w 152"/>
              <a:gd name="T43" fmla="*/ 3 h 121"/>
              <a:gd name="T44" fmla="*/ 130 w 152"/>
              <a:gd name="T45" fmla="*/ 42 h 121"/>
              <a:gd name="T46" fmla="*/ 151 w 152"/>
              <a:gd name="T47" fmla="*/ 59 h 121"/>
              <a:gd name="T48" fmla="*/ 152 w 152"/>
              <a:gd name="T49" fmla="*/ 61 h 121"/>
              <a:gd name="T50" fmla="*/ 151 w 152"/>
              <a:gd name="T51" fmla="*/ 64 h 121"/>
              <a:gd name="T52" fmla="*/ 130 w 152"/>
              <a:gd name="T53" fmla="*/ 70 h 121"/>
              <a:gd name="T54" fmla="*/ 130 w 152"/>
              <a:gd name="T55" fmla="*/ 115 h 121"/>
              <a:gd name="T56" fmla="*/ 128 w 152"/>
              <a:gd name="T57" fmla="*/ 120 h 121"/>
              <a:gd name="T58" fmla="*/ 124 w 152"/>
              <a:gd name="T59" fmla="*/ 121 h 121"/>
              <a:gd name="T60" fmla="*/ 88 w 152"/>
              <a:gd name="T61" fmla="*/ 121 h 121"/>
              <a:gd name="T62" fmla="*/ 88 w 152"/>
              <a:gd name="T63" fmla="*/ 85 h 121"/>
              <a:gd name="T64" fmla="*/ 64 w 152"/>
              <a:gd name="T65" fmla="*/ 85 h 121"/>
              <a:gd name="T66" fmla="*/ 64 w 152"/>
              <a:gd name="T67" fmla="*/ 121 h 121"/>
              <a:gd name="T68" fmla="*/ 27 w 152"/>
              <a:gd name="T69" fmla="*/ 121 h 121"/>
              <a:gd name="T70" fmla="*/ 23 w 152"/>
              <a:gd name="T71" fmla="*/ 120 h 121"/>
              <a:gd name="T72" fmla="*/ 21 w 152"/>
              <a:gd name="T73" fmla="*/ 115 h 121"/>
              <a:gd name="T74" fmla="*/ 21 w 152"/>
              <a:gd name="T75" fmla="*/ 70 h 121"/>
              <a:gd name="T76" fmla="*/ 21 w 152"/>
              <a:gd name="T77" fmla="*/ 70 h 121"/>
              <a:gd name="T78" fmla="*/ 21 w 152"/>
              <a:gd name="T79" fmla="*/ 69 h 121"/>
              <a:gd name="T80" fmla="*/ 76 w 152"/>
              <a:gd name="T81" fmla="*/ 25 h 121"/>
              <a:gd name="T82" fmla="*/ 130 w 152"/>
              <a:gd name="T83" fmla="*/ 69 h 121"/>
              <a:gd name="T84" fmla="*/ 130 w 152"/>
              <a:gd name="T85" fmla="*/ 7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2" h="121">
                <a:moveTo>
                  <a:pt x="151" y="64"/>
                </a:moveTo>
                <a:cubicBezTo>
                  <a:pt x="145" y="71"/>
                  <a:pt x="145" y="71"/>
                  <a:pt x="145" y="71"/>
                </a:cubicBezTo>
                <a:cubicBezTo>
                  <a:pt x="145" y="71"/>
                  <a:pt x="144" y="71"/>
                  <a:pt x="144" y="72"/>
                </a:cubicBezTo>
                <a:cubicBezTo>
                  <a:pt x="143" y="72"/>
                  <a:pt x="143" y="72"/>
                  <a:pt x="143" y="72"/>
                </a:cubicBezTo>
                <a:cubicBezTo>
                  <a:pt x="142" y="72"/>
                  <a:pt x="142" y="71"/>
                  <a:pt x="141" y="71"/>
                </a:cubicBezTo>
                <a:cubicBezTo>
                  <a:pt x="76" y="16"/>
                  <a:pt x="76" y="16"/>
                  <a:pt x="76" y="16"/>
                </a:cubicBezTo>
                <a:cubicBezTo>
                  <a:pt x="10" y="71"/>
                  <a:pt x="10" y="71"/>
                  <a:pt x="10" y="71"/>
                </a:cubicBezTo>
                <a:cubicBezTo>
                  <a:pt x="10" y="71"/>
                  <a:pt x="9" y="72"/>
                  <a:pt x="8" y="72"/>
                </a:cubicBezTo>
                <a:cubicBezTo>
                  <a:pt x="7" y="71"/>
                  <a:pt x="7" y="71"/>
                  <a:pt x="6" y="71"/>
                </a:cubicBezTo>
                <a:cubicBezTo>
                  <a:pt x="0" y="64"/>
                  <a:pt x="0" y="64"/>
                  <a:pt x="0" y="64"/>
                </a:cubicBezTo>
                <a:cubicBezTo>
                  <a:pt x="0" y="63"/>
                  <a:pt x="0" y="62"/>
                  <a:pt x="0" y="61"/>
                </a:cubicBezTo>
                <a:cubicBezTo>
                  <a:pt x="0" y="60"/>
                  <a:pt x="0" y="60"/>
                  <a:pt x="1" y="59"/>
                </a:cubicBezTo>
                <a:cubicBezTo>
                  <a:pt x="69" y="3"/>
                  <a:pt x="69" y="3"/>
                  <a:pt x="69" y="3"/>
                </a:cubicBezTo>
                <a:cubicBezTo>
                  <a:pt x="71" y="1"/>
                  <a:pt x="73" y="0"/>
                  <a:pt x="76" y="0"/>
                </a:cubicBezTo>
                <a:cubicBezTo>
                  <a:pt x="79" y="0"/>
                  <a:pt x="81" y="1"/>
                  <a:pt x="83" y="3"/>
                </a:cubicBezTo>
                <a:cubicBezTo>
                  <a:pt x="106" y="22"/>
                  <a:pt x="106" y="22"/>
                  <a:pt x="106" y="22"/>
                </a:cubicBezTo>
                <a:cubicBezTo>
                  <a:pt x="106" y="3"/>
                  <a:pt x="106" y="3"/>
                  <a:pt x="106" y="3"/>
                </a:cubicBezTo>
                <a:cubicBezTo>
                  <a:pt x="106" y="3"/>
                  <a:pt x="106" y="2"/>
                  <a:pt x="107" y="1"/>
                </a:cubicBezTo>
                <a:cubicBezTo>
                  <a:pt x="107" y="1"/>
                  <a:pt x="108" y="0"/>
                  <a:pt x="109" y="0"/>
                </a:cubicBezTo>
                <a:cubicBezTo>
                  <a:pt x="127" y="0"/>
                  <a:pt x="127" y="0"/>
                  <a:pt x="127" y="0"/>
                </a:cubicBezTo>
                <a:cubicBezTo>
                  <a:pt x="128" y="0"/>
                  <a:pt x="129" y="1"/>
                  <a:pt x="129" y="1"/>
                </a:cubicBezTo>
                <a:cubicBezTo>
                  <a:pt x="130" y="2"/>
                  <a:pt x="130" y="3"/>
                  <a:pt x="130" y="3"/>
                </a:cubicBezTo>
                <a:cubicBezTo>
                  <a:pt x="130" y="42"/>
                  <a:pt x="130" y="42"/>
                  <a:pt x="130" y="42"/>
                </a:cubicBezTo>
                <a:cubicBezTo>
                  <a:pt x="151" y="59"/>
                  <a:pt x="151" y="59"/>
                  <a:pt x="151" y="59"/>
                </a:cubicBezTo>
                <a:cubicBezTo>
                  <a:pt x="152" y="60"/>
                  <a:pt x="152" y="60"/>
                  <a:pt x="152" y="61"/>
                </a:cubicBezTo>
                <a:cubicBezTo>
                  <a:pt x="152" y="62"/>
                  <a:pt x="152" y="63"/>
                  <a:pt x="151" y="64"/>
                </a:cubicBezTo>
                <a:close/>
                <a:moveTo>
                  <a:pt x="130" y="70"/>
                </a:moveTo>
                <a:cubicBezTo>
                  <a:pt x="130" y="115"/>
                  <a:pt x="130" y="115"/>
                  <a:pt x="130" y="115"/>
                </a:cubicBezTo>
                <a:cubicBezTo>
                  <a:pt x="130" y="117"/>
                  <a:pt x="130" y="118"/>
                  <a:pt x="128" y="120"/>
                </a:cubicBezTo>
                <a:cubicBezTo>
                  <a:pt x="127" y="121"/>
                  <a:pt x="126" y="121"/>
                  <a:pt x="124" y="121"/>
                </a:cubicBezTo>
                <a:cubicBezTo>
                  <a:pt x="88" y="121"/>
                  <a:pt x="88" y="121"/>
                  <a:pt x="88" y="121"/>
                </a:cubicBezTo>
                <a:cubicBezTo>
                  <a:pt x="88" y="85"/>
                  <a:pt x="88" y="85"/>
                  <a:pt x="88" y="85"/>
                </a:cubicBezTo>
                <a:cubicBezTo>
                  <a:pt x="64" y="85"/>
                  <a:pt x="64" y="85"/>
                  <a:pt x="64" y="85"/>
                </a:cubicBezTo>
                <a:cubicBezTo>
                  <a:pt x="64" y="121"/>
                  <a:pt x="64" y="121"/>
                  <a:pt x="64" y="121"/>
                </a:cubicBezTo>
                <a:cubicBezTo>
                  <a:pt x="27" y="121"/>
                  <a:pt x="27" y="121"/>
                  <a:pt x="27" y="121"/>
                </a:cubicBezTo>
                <a:cubicBezTo>
                  <a:pt x="26" y="121"/>
                  <a:pt x="24" y="121"/>
                  <a:pt x="23" y="120"/>
                </a:cubicBezTo>
                <a:cubicBezTo>
                  <a:pt x="22" y="118"/>
                  <a:pt x="21" y="117"/>
                  <a:pt x="21" y="115"/>
                </a:cubicBezTo>
                <a:cubicBezTo>
                  <a:pt x="21" y="70"/>
                  <a:pt x="21" y="70"/>
                  <a:pt x="21" y="70"/>
                </a:cubicBezTo>
                <a:cubicBezTo>
                  <a:pt x="21" y="70"/>
                  <a:pt x="21" y="70"/>
                  <a:pt x="21" y="70"/>
                </a:cubicBezTo>
                <a:cubicBezTo>
                  <a:pt x="21" y="70"/>
                  <a:pt x="21" y="70"/>
                  <a:pt x="21" y="69"/>
                </a:cubicBezTo>
                <a:cubicBezTo>
                  <a:pt x="76" y="25"/>
                  <a:pt x="76" y="25"/>
                  <a:pt x="76" y="25"/>
                </a:cubicBezTo>
                <a:cubicBezTo>
                  <a:pt x="130" y="69"/>
                  <a:pt x="130" y="69"/>
                  <a:pt x="130" y="69"/>
                </a:cubicBezTo>
                <a:cubicBezTo>
                  <a:pt x="130" y="70"/>
                  <a:pt x="130" y="70"/>
                  <a:pt x="130" y="70"/>
                </a:cubicBezTo>
                <a:close/>
              </a:path>
            </a:pathLst>
          </a:custGeom>
          <a:solidFill>
            <a:schemeClr val="accent5">
              <a:lumMod val="60000"/>
              <a:lumOff val="40000"/>
            </a:schemeClr>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60" name="Freeform 25">
            <a:extLst>
              <a:ext uri="{FF2B5EF4-FFF2-40B4-BE49-F238E27FC236}">
                <a16:creationId xmlns:a16="http://schemas.microsoft.com/office/drawing/2014/main" id="{6AD40402-C30E-9283-4F53-D5E543C0CFF2}"/>
              </a:ext>
            </a:extLst>
          </p:cNvPr>
          <p:cNvSpPr>
            <a:spLocks noEditPoints="1"/>
          </p:cNvSpPr>
          <p:nvPr/>
        </p:nvSpPr>
        <p:spPr bwMode="auto">
          <a:xfrm>
            <a:off x="8387306" y="4755700"/>
            <a:ext cx="492024" cy="430837"/>
          </a:xfrm>
          <a:custGeom>
            <a:avLst/>
            <a:gdLst>
              <a:gd name="T0" fmla="*/ 151 w 152"/>
              <a:gd name="T1" fmla="*/ 64 h 121"/>
              <a:gd name="T2" fmla="*/ 145 w 152"/>
              <a:gd name="T3" fmla="*/ 71 h 121"/>
              <a:gd name="T4" fmla="*/ 144 w 152"/>
              <a:gd name="T5" fmla="*/ 72 h 121"/>
              <a:gd name="T6" fmla="*/ 143 w 152"/>
              <a:gd name="T7" fmla="*/ 72 h 121"/>
              <a:gd name="T8" fmla="*/ 141 w 152"/>
              <a:gd name="T9" fmla="*/ 71 h 121"/>
              <a:gd name="T10" fmla="*/ 76 w 152"/>
              <a:gd name="T11" fmla="*/ 16 h 121"/>
              <a:gd name="T12" fmla="*/ 10 w 152"/>
              <a:gd name="T13" fmla="*/ 71 h 121"/>
              <a:gd name="T14" fmla="*/ 8 w 152"/>
              <a:gd name="T15" fmla="*/ 72 h 121"/>
              <a:gd name="T16" fmla="*/ 6 w 152"/>
              <a:gd name="T17" fmla="*/ 71 h 121"/>
              <a:gd name="T18" fmla="*/ 0 w 152"/>
              <a:gd name="T19" fmla="*/ 64 h 121"/>
              <a:gd name="T20" fmla="*/ 0 w 152"/>
              <a:gd name="T21" fmla="*/ 61 h 121"/>
              <a:gd name="T22" fmla="*/ 1 w 152"/>
              <a:gd name="T23" fmla="*/ 59 h 121"/>
              <a:gd name="T24" fmla="*/ 69 w 152"/>
              <a:gd name="T25" fmla="*/ 3 h 121"/>
              <a:gd name="T26" fmla="*/ 76 w 152"/>
              <a:gd name="T27" fmla="*/ 0 h 121"/>
              <a:gd name="T28" fmla="*/ 83 w 152"/>
              <a:gd name="T29" fmla="*/ 3 h 121"/>
              <a:gd name="T30" fmla="*/ 106 w 152"/>
              <a:gd name="T31" fmla="*/ 22 h 121"/>
              <a:gd name="T32" fmla="*/ 106 w 152"/>
              <a:gd name="T33" fmla="*/ 3 h 121"/>
              <a:gd name="T34" fmla="*/ 107 w 152"/>
              <a:gd name="T35" fmla="*/ 1 h 121"/>
              <a:gd name="T36" fmla="*/ 109 w 152"/>
              <a:gd name="T37" fmla="*/ 0 h 121"/>
              <a:gd name="T38" fmla="*/ 127 w 152"/>
              <a:gd name="T39" fmla="*/ 0 h 121"/>
              <a:gd name="T40" fmla="*/ 129 w 152"/>
              <a:gd name="T41" fmla="*/ 1 h 121"/>
              <a:gd name="T42" fmla="*/ 130 w 152"/>
              <a:gd name="T43" fmla="*/ 3 h 121"/>
              <a:gd name="T44" fmla="*/ 130 w 152"/>
              <a:gd name="T45" fmla="*/ 42 h 121"/>
              <a:gd name="T46" fmla="*/ 151 w 152"/>
              <a:gd name="T47" fmla="*/ 59 h 121"/>
              <a:gd name="T48" fmla="*/ 152 w 152"/>
              <a:gd name="T49" fmla="*/ 61 h 121"/>
              <a:gd name="T50" fmla="*/ 151 w 152"/>
              <a:gd name="T51" fmla="*/ 64 h 121"/>
              <a:gd name="T52" fmla="*/ 130 w 152"/>
              <a:gd name="T53" fmla="*/ 70 h 121"/>
              <a:gd name="T54" fmla="*/ 130 w 152"/>
              <a:gd name="T55" fmla="*/ 115 h 121"/>
              <a:gd name="T56" fmla="*/ 128 w 152"/>
              <a:gd name="T57" fmla="*/ 120 h 121"/>
              <a:gd name="T58" fmla="*/ 124 w 152"/>
              <a:gd name="T59" fmla="*/ 121 h 121"/>
              <a:gd name="T60" fmla="*/ 88 w 152"/>
              <a:gd name="T61" fmla="*/ 121 h 121"/>
              <a:gd name="T62" fmla="*/ 88 w 152"/>
              <a:gd name="T63" fmla="*/ 85 h 121"/>
              <a:gd name="T64" fmla="*/ 64 w 152"/>
              <a:gd name="T65" fmla="*/ 85 h 121"/>
              <a:gd name="T66" fmla="*/ 64 w 152"/>
              <a:gd name="T67" fmla="*/ 121 h 121"/>
              <a:gd name="T68" fmla="*/ 27 w 152"/>
              <a:gd name="T69" fmla="*/ 121 h 121"/>
              <a:gd name="T70" fmla="*/ 23 w 152"/>
              <a:gd name="T71" fmla="*/ 120 h 121"/>
              <a:gd name="T72" fmla="*/ 21 w 152"/>
              <a:gd name="T73" fmla="*/ 115 h 121"/>
              <a:gd name="T74" fmla="*/ 21 w 152"/>
              <a:gd name="T75" fmla="*/ 70 h 121"/>
              <a:gd name="T76" fmla="*/ 21 w 152"/>
              <a:gd name="T77" fmla="*/ 70 h 121"/>
              <a:gd name="T78" fmla="*/ 21 w 152"/>
              <a:gd name="T79" fmla="*/ 69 h 121"/>
              <a:gd name="T80" fmla="*/ 76 w 152"/>
              <a:gd name="T81" fmla="*/ 25 h 121"/>
              <a:gd name="T82" fmla="*/ 130 w 152"/>
              <a:gd name="T83" fmla="*/ 69 h 121"/>
              <a:gd name="T84" fmla="*/ 130 w 152"/>
              <a:gd name="T85" fmla="*/ 7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2" h="121">
                <a:moveTo>
                  <a:pt x="151" y="64"/>
                </a:moveTo>
                <a:cubicBezTo>
                  <a:pt x="145" y="71"/>
                  <a:pt x="145" y="71"/>
                  <a:pt x="145" y="71"/>
                </a:cubicBezTo>
                <a:cubicBezTo>
                  <a:pt x="145" y="71"/>
                  <a:pt x="144" y="71"/>
                  <a:pt x="144" y="72"/>
                </a:cubicBezTo>
                <a:cubicBezTo>
                  <a:pt x="143" y="72"/>
                  <a:pt x="143" y="72"/>
                  <a:pt x="143" y="72"/>
                </a:cubicBezTo>
                <a:cubicBezTo>
                  <a:pt x="142" y="72"/>
                  <a:pt x="142" y="71"/>
                  <a:pt x="141" y="71"/>
                </a:cubicBezTo>
                <a:cubicBezTo>
                  <a:pt x="76" y="16"/>
                  <a:pt x="76" y="16"/>
                  <a:pt x="76" y="16"/>
                </a:cubicBezTo>
                <a:cubicBezTo>
                  <a:pt x="10" y="71"/>
                  <a:pt x="10" y="71"/>
                  <a:pt x="10" y="71"/>
                </a:cubicBezTo>
                <a:cubicBezTo>
                  <a:pt x="10" y="71"/>
                  <a:pt x="9" y="72"/>
                  <a:pt x="8" y="72"/>
                </a:cubicBezTo>
                <a:cubicBezTo>
                  <a:pt x="7" y="71"/>
                  <a:pt x="7" y="71"/>
                  <a:pt x="6" y="71"/>
                </a:cubicBezTo>
                <a:cubicBezTo>
                  <a:pt x="0" y="64"/>
                  <a:pt x="0" y="64"/>
                  <a:pt x="0" y="64"/>
                </a:cubicBezTo>
                <a:cubicBezTo>
                  <a:pt x="0" y="63"/>
                  <a:pt x="0" y="62"/>
                  <a:pt x="0" y="61"/>
                </a:cubicBezTo>
                <a:cubicBezTo>
                  <a:pt x="0" y="60"/>
                  <a:pt x="0" y="60"/>
                  <a:pt x="1" y="59"/>
                </a:cubicBezTo>
                <a:cubicBezTo>
                  <a:pt x="69" y="3"/>
                  <a:pt x="69" y="3"/>
                  <a:pt x="69" y="3"/>
                </a:cubicBezTo>
                <a:cubicBezTo>
                  <a:pt x="71" y="1"/>
                  <a:pt x="73" y="0"/>
                  <a:pt x="76" y="0"/>
                </a:cubicBezTo>
                <a:cubicBezTo>
                  <a:pt x="79" y="0"/>
                  <a:pt x="81" y="1"/>
                  <a:pt x="83" y="3"/>
                </a:cubicBezTo>
                <a:cubicBezTo>
                  <a:pt x="106" y="22"/>
                  <a:pt x="106" y="22"/>
                  <a:pt x="106" y="22"/>
                </a:cubicBezTo>
                <a:cubicBezTo>
                  <a:pt x="106" y="3"/>
                  <a:pt x="106" y="3"/>
                  <a:pt x="106" y="3"/>
                </a:cubicBezTo>
                <a:cubicBezTo>
                  <a:pt x="106" y="3"/>
                  <a:pt x="106" y="2"/>
                  <a:pt x="107" y="1"/>
                </a:cubicBezTo>
                <a:cubicBezTo>
                  <a:pt x="107" y="1"/>
                  <a:pt x="108" y="0"/>
                  <a:pt x="109" y="0"/>
                </a:cubicBezTo>
                <a:cubicBezTo>
                  <a:pt x="127" y="0"/>
                  <a:pt x="127" y="0"/>
                  <a:pt x="127" y="0"/>
                </a:cubicBezTo>
                <a:cubicBezTo>
                  <a:pt x="128" y="0"/>
                  <a:pt x="129" y="1"/>
                  <a:pt x="129" y="1"/>
                </a:cubicBezTo>
                <a:cubicBezTo>
                  <a:pt x="130" y="2"/>
                  <a:pt x="130" y="3"/>
                  <a:pt x="130" y="3"/>
                </a:cubicBezTo>
                <a:cubicBezTo>
                  <a:pt x="130" y="42"/>
                  <a:pt x="130" y="42"/>
                  <a:pt x="130" y="42"/>
                </a:cubicBezTo>
                <a:cubicBezTo>
                  <a:pt x="151" y="59"/>
                  <a:pt x="151" y="59"/>
                  <a:pt x="151" y="59"/>
                </a:cubicBezTo>
                <a:cubicBezTo>
                  <a:pt x="152" y="60"/>
                  <a:pt x="152" y="60"/>
                  <a:pt x="152" y="61"/>
                </a:cubicBezTo>
                <a:cubicBezTo>
                  <a:pt x="152" y="62"/>
                  <a:pt x="152" y="63"/>
                  <a:pt x="151" y="64"/>
                </a:cubicBezTo>
                <a:close/>
                <a:moveTo>
                  <a:pt x="130" y="70"/>
                </a:moveTo>
                <a:cubicBezTo>
                  <a:pt x="130" y="115"/>
                  <a:pt x="130" y="115"/>
                  <a:pt x="130" y="115"/>
                </a:cubicBezTo>
                <a:cubicBezTo>
                  <a:pt x="130" y="117"/>
                  <a:pt x="130" y="118"/>
                  <a:pt x="128" y="120"/>
                </a:cubicBezTo>
                <a:cubicBezTo>
                  <a:pt x="127" y="121"/>
                  <a:pt x="126" y="121"/>
                  <a:pt x="124" y="121"/>
                </a:cubicBezTo>
                <a:cubicBezTo>
                  <a:pt x="88" y="121"/>
                  <a:pt x="88" y="121"/>
                  <a:pt x="88" y="121"/>
                </a:cubicBezTo>
                <a:cubicBezTo>
                  <a:pt x="88" y="85"/>
                  <a:pt x="88" y="85"/>
                  <a:pt x="88" y="85"/>
                </a:cubicBezTo>
                <a:cubicBezTo>
                  <a:pt x="64" y="85"/>
                  <a:pt x="64" y="85"/>
                  <a:pt x="64" y="85"/>
                </a:cubicBezTo>
                <a:cubicBezTo>
                  <a:pt x="64" y="121"/>
                  <a:pt x="64" y="121"/>
                  <a:pt x="64" y="121"/>
                </a:cubicBezTo>
                <a:cubicBezTo>
                  <a:pt x="27" y="121"/>
                  <a:pt x="27" y="121"/>
                  <a:pt x="27" y="121"/>
                </a:cubicBezTo>
                <a:cubicBezTo>
                  <a:pt x="26" y="121"/>
                  <a:pt x="24" y="121"/>
                  <a:pt x="23" y="120"/>
                </a:cubicBezTo>
                <a:cubicBezTo>
                  <a:pt x="22" y="118"/>
                  <a:pt x="21" y="117"/>
                  <a:pt x="21" y="115"/>
                </a:cubicBezTo>
                <a:cubicBezTo>
                  <a:pt x="21" y="70"/>
                  <a:pt x="21" y="70"/>
                  <a:pt x="21" y="70"/>
                </a:cubicBezTo>
                <a:cubicBezTo>
                  <a:pt x="21" y="70"/>
                  <a:pt x="21" y="70"/>
                  <a:pt x="21" y="70"/>
                </a:cubicBezTo>
                <a:cubicBezTo>
                  <a:pt x="21" y="70"/>
                  <a:pt x="21" y="70"/>
                  <a:pt x="21" y="69"/>
                </a:cubicBezTo>
                <a:cubicBezTo>
                  <a:pt x="76" y="25"/>
                  <a:pt x="76" y="25"/>
                  <a:pt x="76" y="25"/>
                </a:cubicBezTo>
                <a:cubicBezTo>
                  <a:pt x="130" y="69"/>
                  <a:pt x="130" y="69"/>
                  <a:pt x="130" y="69"/>
                </a:cubicBezTo>
                <a:cubicBezTo>
                  <a:pt x="130" y="70"/>
                  <a:pt x="130" y="70"/>
                  <a:pt x="130" y="70"/>
                </a:cubicBezTo>
                <a:close/>
              </a:path>
            </a:pathLst>
          </a:custGeom>
          <a:solidFill>
            <a:schemeClr val="bg1">
              <a:lumMod val="85000"/>
            </a:schemeClr>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61" name="Freeform 25">
            <a:extLst>
              <a:ext uri="{FF2B5EF4-FFF2-40B4-BE49-F238E27FC236}">
                <a16:creationId xmlns:a16="http://schemas.microsoft.com/office/drawing/2014/main" id="{A1E77E85-6BE5-F309-C594-6B0C6FD609AD}"/>
              </a:ext>
            </a:extLst>
          </p:cNvPr>
          <p:cNvSpPr>
            <a:spLocks noEditPoints="1"/>
          </p:cNvSpPr>
          <p:nvPr/>
        </p:nvSpPr>
        <p:spPr bwMode="auto">
          <a:xfrm>
            <a:off x="8921948" y="4757590"/>
            <a:ext cx="492024" cy="430837"/>
          </a:xfrm>
          <a:custGeom>
            <a:avLst/>
            <a:gdLst>
              <a:gd name="T0" fmla="*/ 151 w 152"/>
              <a:gd name="T1" fmla="*/ 64 h 121"/>
              <a:gd name="T2" fmla="*/ 145 w 152"/>
              <a:gd name="T3" fmla="*/ 71 h 121"/>
              <a:gd name="T4" fmla="*/ 144 w 152"/>
              <a:gd name="T5" fmla="*/ 72 h 121"/>
              <a:gd name="T6" fmla="*/ 143 w 152"/>
              <a:gd name="T7" fmla="*/ 72 h 121"/>
              <a:gd name="T8" fmla="*/ 141 w 152"/>
              <a:gd name="T9" fmla="*/ 71 h 121"/>
              <a:gd name="T10" fmla="*/ 76 w 152"/>
              <a:gd name="T11" fmla="*/ 16 h 121"/>
              <a:gd name="T12" fmla="*/ 10 w 152"/>
              <a:gd name="T13" fmla="*/ 71 h 121"/>
              <a:gd name="T14" fmla="*/ 8 w 152"/>
              <a:gd name="T15" fmla="*/ 72 h 121"/>
              <a:gd name="T16" fmla="*/ 6 w 152"/>
              <a:gd name="T17" fmla="*/ 71 h 121"/>
              <a:gd name="T18" fmla="*/ 0 w 152"/>
              <a:gd name="T19" fmla="*/ 64 h 121"/>
              <a:gd name="T20" fmla="*/ 0 w 152"/>
              <a:gd name="T21" fmla="*/ 61 h 121"/>
              <a:gd name="T22" fmla="*/ 1 w 152"/>
              <a:gd name="T23" fmla="*/ 59 h 121"/>
              <a:gd name="T24" fmla="*/ 69 w 152"/>
              <a:gd name="T25" fmla="*/ 3 h 121"/>
              <a:gd name="T26" fmla="*/ 76 w 152"/>
              <a:gd name="T27" fmla="*/ 0 h 121"/>
              <a:gd name="T28" fmla="*/ 83 w 152"/>
              <a:gd name="T29" fmla="*/ 3 h 121"/>
              <a:gd name="T30" fmla="*/ 106 w 152"/>
              <a:gd name="T31" fmla="*/ 22 h 121"/>
              <a:gd name="T32" fmla="*/ 106 w 152"/>
              <a:gd name="T33" fmla="*/ 3 h 121"/>
              <a:gd name="T34" fmla="*/ 107 w 152"/>
              <a:gd name="T35" fmla="*/ 1 h 121"/>
              <a:gd name="T36" fmla="*/ 109 w 152"/>
              <a:gd name="T37" fmla="*/ 0 h 121"/>
              <a:gd name="T38" fmla="*/ 127 w 152"/>
              <a:gd name="T39" fmla="*/ 0 h 121"/>
              <a:gd name="T40" fmla="*/ 129 w 152"/>
              <a:gd name="T41" fmla="*/ 1 h 121"/>
              <a:gd name="T42" fmla="*/ 130 w 152"/>
              <a:gd name="T43" fmla="*/ 3 h 121"/>
              <a:gd name="T44" fmla="*/ 130 w 152"/>
              <a:gd name="T45" fmla="*/ 42 h 121"/>
              <a:gd name="T46" fmla="*/ 151 w 152"/>
              <a:gd name="T47" fmla="*/ 59 h 121"/>
              <a:gd name="T48" fmla="*/ 152 w 152"/>
              <a:gd name="T49" fmla="*/ 61 h 121"/>
              <a:gd name="T50" fmla="*/ 151 w 152"/>
              <a:gd name="T51" fmla="*/ 64 h 121"/>
              <a:gd name="T52" fmla="*/ 130 w 152"/>
              <a:gd name="T53" fmla="*/ 70 h 121"/>
              <a:gd name="T54" fmla="*/ 130 w 152"/>
              <a:gd name="T55" fmla="*/ 115 h 121"/>
              <a:gd name="T56" fmla="*/ 128 w 152"/>
              <a:gd name="T57" fmla="*/ 120 h 121"/>
              <a:gd name="T58" fmla="*/ 124 w 152"/>
              <a:gd name="T59" fmla="*/ 121 h 121"/>
              <a:gd name="T60" fmla="*/ 88 w 152"/>
              <a:gd name="T61" fmla="*/ 121 h 121"/>
              <a:gd name="T62" fmla="*/ 88 w 152"/>
              <a:gd name="T63" fmla="*/ 85 h 121"/>
              <a:gd name="T64" fmla="*/ 64 w 152"/>
              <a:gd name="T65" fmla="*/ 85 h 121"/>
              <a:gd name="T66" fmla="*/ 64 w 152"/>
              <a:gd name="T67" fmla="*/ 121 h 121"/>
              <a:gd name="T68" fmla="*/ 27 w 152"/>
              <a:gd name="T69" fmla="*/ 121 h 121"/>
              <a:gd name="T70" fmla="*/ 23 w 152"/>
              <a:gd name="T71" fmla="*/ 120 h 121"/>
              <a:gd name="T72" fmla="*/ 21 w 152"/>
              <a:gd name="T73" fmla="*/ 115 h 121"/>
              <a:gd name="T74" fmla="*/ 21 w 152"/>
              <a:gd name="T75" fmla="*/ 70 h 121"/>
              <a:gd name="T76" fmla="*/ 21 w 152"/>
              <a:gd name="T77" fmla="*/ 70 h 121"/>
              <a:gd name="T78" fmla="*/ 21 w 152"/>
              <a:gd name="T79" fmla="*/ 69 h 121"/>
              <a:gd name="T80" fmla="*/ 76 w 152"/>
              <a:gd name="T81" fmla="*/ 25 h 121"/>
              <a:gd name="T82" fmla="*/ 130 w 152"/>
              <a:gd name="T83" fmla="*/ 69 h 121"/>
              <a:gd name="T84" fmla="*/ 130 w 152"/>
              <a:gd name="T85" fmla="*/ 7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2" h="121">
                <a:moveTo>
                  <a:pt x="151" y="64"/>
                </a:moveTo>
                <a:cubicBezTo>
                  <a:pt x="145" y="71"/>
                  <a:pt x="145" y="71"/>
                  <a:pt x="145" y="71"/>
                </a:cubicBezTo>
                <a:cubicBezTo>
                  <a:pt x="145" y="71"/>
                  <a:pt x="144" y="71"/>
                  <a:pt x="144" y="72"/>
                </a:cubicBezTo>
                <a:cubicBezTo>
                  <a:pt x="143" y="72"/>
                  <a:pt x="143" y="72"/>
                  <a:pt x="143" y="72"/>
                </a:cubicBezTo>
                <a:cubicBezTo>
                  <a:pt x="142" y="72"/>
                  <a:pt x="142" y="71"/>
                  <a:pt x="141" y="71"/>
                </a:cubicBezTo>
                <a:cubicBezTo>
                  <a:pt x="76" y="16"/>
                  <a:pt x="76" y="16"/>
                  <a:pt x="76" y="16"/>
                </a:cubicBezTo>
                <a:cubicBezTo>
                  <a:pt x="10" y="71"/>
                  <a:pt x="10" y="71"/>
                  <a:pt x="10" y="71"/>
                </a:cubicBezTo>
                <a:cubicBezTo>
                  <a:pt x="10" y="71"/>
                  <a:pt x="9" y="72"/>
                  <a:pt x="8" y="72"/>
                </a:cubicBezTo>
                <a:cubicBezTo>
                  <a:pt x="7" y="71"/>
                  <a:pt x="7" y="71"/>
                  <a:pt x="6" y="71"/>
                </a:cubicBezTo>
                <a:cubicBezTo>
                  <a:pt x="0" y="64"/>
                  <a:pt x="0" y="64"/>
                  <a:pt x="0" y="64"/>
                </a:cubicBezTo>
                <a:cubicBezTo>
                  <a:pt x="0" y="63"/>
                  <a:pt x="0" y="62"/>
                  <a:pt x="0" y="61"/>
                </a:cubicBezTo>
                <a:cubicBezTo>
                  <a:pt x="0" y="60"/>
                  <a:pt x="0" y="60"/>
                  <a:pt x="1" y="59"/>
                </a:cubicBezTo>
                <a:cubicBezTo>
                  <a:pt x="69" y="3"/>
                  <a:pt x="69" y="3"/>
                  <a:pt x="69" y="3"/>
                </a:cubicBezTo>
                <a:cubicBezTo>
                  <a:pt x="71" y="1"/>
                  <a:pt x="73" y="0"/>
                  <a:pt x="76" y="0"/>
                </a:cubicBezTo>
                <a:cubicBezTo>
                  <a:pt x="79" y="0"/>
                  <a:pt x="81" y="1"/>
                  <a:pt x="83" y="3"/>
                </a:cubicBezTo>
                <a:cubicBezTo>
                  <a:pt x="106" y="22"/>
                  <a:pt x="106" y="22"/>
                  <a:pt x="106" y="22"/>
                </a:cubicBezTo>
                <a:cubicBezTo>
                  <a:pt x="106" y="3"/>
                  <a:pt x="106" y="3"/>
                  <a:pt x="106" y="3"/>
                </a:cubicBezTo>
                <a:cubicBezTo>
                  <a:pt x="106" y="3"/>
                  <a:pt x="106" y="2"/>
                  <a:pt x="107" y="1"/>
                </a:cubicBezTo>
                <a:cubicBezTo>
                  <a:pt x="107" y="1"/>
                  <a:pt x="108" y="0"/>
                  <a:pt x="109" y="0"/>
                </a:cubicBezTo>
                <a:cubicBezTo>
                  <a:pt x="127" y="0"/>
                  <a:pt x="127" y="0"/>
                  <a:pt x="127" y="0"/>
                </a:cubicBezTo>
                <a:cubicBezTo>
                  <a:pt x="128" y="0"/>
                  <a:pt x="129" y="1"/>
                  <a:pt x="129" y="1"/>
                </a:cubicBezTo>
                <a:cubicBezTo>
                  <a:pt x="130" y="2"/>
                  <a:pt x="130" y="3"/>
                  <a:pt x="130" y="3"/>
                </a:cubicBezTo>
                <a:cubicBezTo>
                  <a:pt x="130" y="42"/>
                  <a:pt x="130" y="42"/>
                  <a:pt x="130" y="42"/>
                </a:cubicBezTo>
                <a:cubicBezTo>
                  <a:pt x="151" y="59"/>
                  <a:pt x="151" y="59"/>
                  <a:pt x="151" y="59"/>
                </a:cubicBezTo>
                <a:cubicBezTo>
                  <a:pt x="152" y="60"/>
                  <a:pt x="152" y="60"/>
                  <a:pt x="152" y="61"/>
                </a:cubicBezTo>
                <a:cubicBezTo>
                  <a:pt x="152" y="62"/>
                  <a:pt x="152" y="63"/>
                  <a:pt x="151" y="64"/>
                </a:cubicBezTo>
                <a:close/>
                <a:moveTo>
                  <a:pt x="130" y="70"/>
                </a:moveTo>
                <a:cubicBezTo>
                  <a:pt x="130" y="115"/>
                  <a:pt x="130" y="115"/>
                  <a:pt x="130" y="115"/>
                </a:cubicBezTo>
                <a:cubicBezTo>
                  <a:pt x="130" y="117"/>
                  <a:pt x="130" y="118"/>
                  <a:pt x="128" y="120"/>
                </a:cubicBezTo>
                <a:cubicBezTo>
                  <a:pt x="127" y="121"/>
                  <a:pt x="126" y="121"/>
                  <a:pt x="124" y="121"/>
                </a:cubicBezTo>
                <a:cubicBezTo>
                  <a:pt x="88" y="121"/>
                  <a:pt x="88" y="121"/>
                  <a:pt x="88" y="121"/>
                </a:cubicBezTo>
                <a:cubicBezTo>
                  <a:pt x="88" y="85"/>
                  <a:pt x="88" y="85"/>
                  <a:pt x="88" y="85"/>
                </a:cubicBezTo>
                <a:cubicBezTo>
                  <a:pt x="64" y="85"/>
                  <a:pt x="64" y="85"/>
                  <a:pt x="64" y="85"/>
                </a:cubicBezTo>
                <a:cubicBezTo>
                  <a:pt x="64" y="121"/>
                  <a:pt x="64" y="121"/>
                  <a:pt x="64" y="121"/>
                </a:cubicBezTo>
                <a:cubicBezTo>
                  <a:pt x="27" y="121"/>
                  <a:pt x="27" y="121"/>
                  <a:pt x="27" y="121"/>
                </a:cubicBezTo>
                <a:cubicBezTo>
                  <a:pt x="26" y="121"/>
                  <a:pt x="24" y="121"/>
                  <a:pt x="23" y="120"/>
                </a:cubicBezTo>
                <a:cubicBezTo>
                  <a:pt x="22" y="118"/>
                  <a:pt x="21" y="117"/>
                  <a:pt x="21" y="115"/>
                </a:cubicBezTo>
                <a:cubicBezTo>
                  <a:pt x="21" y="70"/>
                  <a:pt x="21" y="70"/>
                  <a:pt x="21" y="70"/>
                </a:cubicBezTo>
                <a:cubicBezTo>
                  <a:pt x="21" y="70"/>
                  <a:pt x="21" y="70"/>
                  <a:pt x="21" y="70"/>
                </a:cubicBezTo>
                <a:cubicBezTo>
                  <a:pt x="21" y="70"/>
                  <a:pt x="21" y="70"/>
                  <a:pt x="21" y="69"/>
                </a:cubicBezTo>
                <a:cubicBezTo>
                  <a:pt x="76" y="25"/>
                  <a:pt x="76" y="25"/>
                  <a:pt x="76" y="25"/>
                </a:cubicBezTo>
                <a:cubicBezTo>
                  <a:pt x="130" y="69"/>
                  <a:pt x="130" y="69"/>
                  <a:pt x="130" y="69"/>
                </a:cubicBezTo>
                <a:cubicBezTo>
                  <a:pt x="130" y="70"/>
                  <a:pt x="130" y="70"/>
                  <a:pt x="130" y="70"/>
                </a:cubicBezTo>
                <a:close/>
              </a:path>
            </a:pathLst>
          </a:custGeom>
          <a:solidFill>
            <a:schemeClr val="bg1">
              <a:lumMod val="85000"/>
            </a:schemeClr>
          </a:solidFill>
          <a:ln>
            <a:noFill/>
          </a:ln>
        </p:spPr>
        <p:txBody>
          <a:bodyPr vert="horz" wrap="square" lIns="121888" tIns="60944" rIns="121888" bIns="60944" numCol="1" anchor="t" anchorCtr="0" compatLnSpc="1">
            <a:prstTxWarp prst="textNoShape">
              <a:avLst/>
            </a:prstTxWarp>
          </a:bodyPr>
          <a:lstStyle/>
          <a:p>
            <a:endParaRPr lang="en-US" sz="3066"/>
          </a:p>
        </p:txBody>
      </p:sp>
      <p:grpSp>
        <p:nvGrpSpPr>
          <p:cNvPr id="62" name="Group 61">
            <a:extLst>
              <a:ext uri="{FF2B5EF4-FFF2-40B4-BE49-F238E27FC236}">
                <a16:creationId xmlns:a16="http://schemas.microsoft.com/office/drawing/2014/main" id="{17E5198C-588E-C873-2CFE-A9FC25C996FA}"/>
              </a:ext>
            </a:extLst>
          </p:cNvPr>
          <p:cNvGrpSpPr>
            <a:grpSpLocks/>
          </p:cNvGrpSpPr>
          <p:nvPr/>
        </p:nvGrpSpPr>
        <p:grpSpPr bwMode="auto">
          <a:xfrm>
            <a:off x="6872227" y="3844129"/>
            <a:ext cx="423592" cy="573045"/>
            <a:chOff x="398463" y="2662238"/>
            <a:chExt cx="612775" cy="2065338"/>
          </a:xfrm>
          <a:solidFill>
            <a:schemeClr val="bg1"/>
          </a:solidFill>
        </p:grpSpPr>
        <p:sp>
          <p:nvSpPr>
            <p:cNvPr id="63" name="Freeform 87">
              <a:extLst>
                <a:ext uri="{FF2B5EF4-FFF2-40B4-BE49-F238E27FC236}">
                  <a16:creationId xmlns:a16="http://schemas.microsoft.com/office/drawing/2014/main" id="{FE25843F-41A1-42B2-4A26-F3DE8C6E2F5B}"/>
                </a:ext>
              </a:extLst>
            </p:cNvPr>
            <p:cNvSpPr>
              <a:spLocks/>
            </p:cNvSpPr>
            <p:nvPr/>
          </p:nvSpPr>
          <p:spPr bwMode="auto">
            <a:xfrm>
              <a:off x="398463" y="2662238"/>
              <a:ext cx="612775" cy="2065338"/>
            </a:xfrm>
            <a:custGeom>
              <a:avLst/>
              <a:gdLst>
                <a:gd name="T0" fmla="*/ 342 w 386"/>
                <a:gd name="T1" fmla="*/ 168 h 1301"/>
                <a:gd name="T2" fmla="*/ 342 w 386"/>
                <a:gd name="T3" fmla="*/ 82 h 1301"/>
                <a:gd name="T4" fmla="*/ 306 w 386"/>
                <a:gd name="T5" fmla="*/ 82 h 1301"/>
                <a:gd name="T6" fmla="*/ 306 w 386"/>
                <a:gd name="T7" fmla="*/ 0 h 1301"/>
                <a:gd name="T8" fmla="*/ 71 w 386"/>
                <a:gd name="T9" fmla="*/ 0 h 1301"/>
                <a:gd name="T10" fmla="*/ 71 w 386"/>
                <a:gd name="T11" fmla="*/ 82 h 1301"/>
                <a:gd name="T12" fmla="*/ 35 w 386"/>
                <a:gd name="T13" fmla="*/ 82 h 1301"/>
                <a:gd name="T14" fmla="*/ 35 w 386"/>
                <a:gd name="T15" fmla="*/ 168 h 1301"/>
                <a:gd name="T16" fmla="*/ 0 w 386"/>
                <a:gd name="T17" fmla="*/ 168 h 1301"/>
                <a:gd name="T18" fmla="*/ 0 w 386"/>
                <a:gd name="T19" fmla="*/ 1301 h 1301"/>
                <a:gd name="T20" fmla="*/ 386 w 386"/>
                <a:gd name="T21" fmla="*/ 1301 h 1301"/>
                <a:gd name="T22" fmla="*/ 386 w 386"/>
                <a:gd name="T23" fmla="*/ 168 h 1301"/>
                <a:gd name="T24" fmla="*/ 342 w 386"/>
                <a:gd name="T25" fmla="*/ 168 h 1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6" h="1301">
                  <a:moveTo>
                    <a:pt x="342" y="168"/>
                  </a:moveTo>
                  <a:lnTo>
                    <a:pt x="342" y="82"/>
                  </a:lnTo>
                  <a:lnTo>
                    <a:pt x="306" y="82"/>
                  </a:lnTo>
                  <a:lnTo>
                    <a:pt x="306" y="0"/>
                  </a:lnTo>
                  <a:lnTo>
                    <a:pt x="71" y="0"/>
                  </a:lnTo>
                  <a:lnTo>
                    <a:pt x="71" y="82"/>
                  </a:lnTo>
                  <a:lnTo>
                    <a:pt x="35" y="82"/>
                  </a:lnTo>
                  <a:lnTo>
                    <a:pt x="35" y="168"/>
                  </a:lnTo>
                  <a:lnTo>
                    <a:pt x="0" y="168"/>
                  </a:lnTo>
                  <a:lnTo>
                    <a:pt x="0" y="1301"/>
                  </a:lnTo>
                  <a:lnTo>
                    <a:pt x="386" y="1301"/>
                  </a:lnTo>
                  <a:lnTo>
                    <a:pt x="386" y="168"/>
                  </a:lnTo>
                  <a:lnTo>
                    <a:pt x="342" y="168"/>
                  </a:lnTo>
                  <a:close/>
                </a:path>
              </a:pathLst>
            </a:custGeom>
            <a:solidFill>
              <a:schemeClr val="accent5">
                <a:lumMod val="60000"/>
                <a:lumOff val="40000"/>
              </a:schemeClr>
            </a:solidFill>
            <a:ln>
              <a:noFill/>
            </a:ln>
          </p:spPr>
          <p:txBody>
            <a:bodyPr/>
            <a:lstStyle/>
            <a:p>
              <a:pPr eaLnBrk="1" fontAlgn="auto" hangingPunct="1">
                <a:spcBef>
                  <a:spcPts val="0"/>
                </a:spcBef>
                <a:spcAft>
                  <a:spcPts val="0"/>
                </a:spcAft>
                <a:defRPr/>
              </a:pPr>
              <a:endParaRPr lang="en-US">
                <a:latin typeface="+mn-lt"/>
              </a:endParaRPr>
            </a:p>
          </p:txBody>
        </p:sp>
        <p:sp>
          <p:nvSpPr>
            <p:cNvPr id="64" name="Rectangle 88">
              <a:extLst>
                <a:ext uri="{FF2B5EF4-FFF2-40B4-BE49-F238E27FC236}">
                  <a16:creationId xmlns:a16="http://schemas.microsoft.com/office/drawing/2014/main" id="{AFA18B90-FED5-3130-1043-5E631A175E4E}"/>
                </a:ext>
              </a:extLst>
            </p:cNvPr>
            <p:cNvSpPr>
              <a:spLocks noChangeArrowheads="1"/>
            </p:cNvSpPr>
            <p:nvPr/>
          </p:nvSpPr>
          <p:spPr bwMode="auto">
            <a:xfrm>
              <a:off x="482600"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65" name="Rectangle 89">
              <a:extLst>
                <a:ext uri="{FF2B5EF4-FFF2-40B4-BE49-F238E27FC236}">
                  <a16:creationId xmlns:a16="http://schemas.microsoft.com/office/drawing/2014/main" id="{8D757186-ED69-FE19-EA59-4916B4A4A5C2}"/>
                </a:ext>
              </a:extLst>
            </p:cNvPr>
            <p:cNvSpPr>
              <a:spLocks noChangeArrowheads="1"/>
            </p:cNvSpPr>
            <p:nvPr/>
          </p:nvSpPr>
          <p:spPr bwMode="auto">
            <a:xfrm>
              <a:off x="601663" y="3027363"/>
              <a:ext cx="74612"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66" name="Rectangle 90">
              <a:extLst>
                <a:ext uri="{FF2B5EF4-FFF2-40B4-BE49-F238E27FC236}">
                  <a16:creationId xmlns:a16="http://schemas.microsoft.com/office/drawing/2014/main" id="{ECCEE066-D854-D1E7-C412-647DFBC15D6B}"/>
                </a:ext>
              </a:extLst>
            </p:cNvPr>
            <p:cNvSpPr>
              <a:spLocks noChangeArrowheads="1"/>
            </p:cNvSpPr>
            <p:nvPr/>
          </p:nvSpPr>
          <p:spPr bwMode="auto">
            <a:xfrm>
              <a:off x="719138"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67" name="Rectangle 91">
              <a:extLst>
                <a:ext uri="{FF2B5EF4-FFF2-40B4-BE49-F238E27FC236}">
                  <a16:creationId xmlns:a16="http://schemas.microsoft.com/office/drawing/2014/main" id="{9E2D5E9B-BD85-960C-BD6B-A2A17ED671CF}"/>
                </a:ext>
              </a:extLst>
            </p:cNvPr>
            <p:cNvSpPr>
              <a:spLocks noChangeArrowheads="1"/>
            </p:cNvSpPr>
            <p:nvPr/>
          </p:nvSpPr>
          <p:spPr bwMode="auto">
            <a:xfrm>
              <a:off x="838200" y="3027363"/>
              <a:ext cx="74613"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68" name="Rectangle 92">
              <a:extLst>
                <a:ext uri="{FF2B5EF4-FFF2-40B4-BE49-F238E27FC236}">
                  <a16:creationId xmlns:a16="http://schemas.microsoft.com/office/drawing/2014/main" id="{A238916D-24CD-36CF-79F9-2A2F744E6195}"/>
                </a:ext>
              </a:extLst>
            </p:cNvPr>
            <p:cNvSpPr>
              <a:spLocks noChangeArrowheads="1"/>
            </p:cNvSpPr>
            <p:nvPr/>
          </p:nvSpPr>
          <p:spPr bwMode="auto">
            <a:xfrm>
              <a:off x="482600"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69" name="Rectangle 93">
              <a:extLst>
                <a:ext uri="{FF2B5EF4-FFF2-40B4-BE49-F238E27FC236}">
                  <a16:creationId xmlns:a16="http://schemas.microsoft.com/office/drawing/2014/main" id="{CB27994C-7DB2-E707-B87C-4594E37A06CB}"/>
                </a:ext>
              </a:extLst>
            </p:cNvPr>
            <p:cNvSpPr>
              <a:spLocks noChangeArrowheads="1"/>
            </p:cNvSpPr>
            <p:nvPr/>
          </p:nvSpPr>
          <p:spPr bwMode="auto">
            <a:xfrm>
              <a:off x="601663" y="32575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70" name="Rectangle 94">
              <a:extLst>
                <a:ext uri="{FF2B5EF4-FFF2-40B4-BE49-F238E27FC236}">
                  <a16:creationId xmlns:a16="http://schemas.microsoft.com/office/drawing/2014/main" id="{2150412E-3C25-1D07-7CDB-D5C119BB30FB}"/>
                </a:ext>
              </a:extLst>
            </p:cNvPr>
            <p:cNvSpPr>
              <a:spLocks noChangeArrowheads="1"/>
            </p:cNvSpPr>
            <p:nvPr/>
          </p:nvSpPr>
          <p:spPr bwMode="auto">
            <a:xfrm>
              <a:off x="719138"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71" name="Rectangle 95">
              <a:extLst>
                <a:ext uri="{FF2B5EF4-FFF2-40B4-BE49-F238E27FC236}">
                  <a16:creationId xmlns:a16="http://schemas.microsoft.com/office/drawing/2014/main" id="{A4195F2A-43FC-3DA9-DB98-9894C1CD8308}"/>
                </a:ext>
              </a:extLst>
            </p:cNvPr>
            <p:cNvSpPr>
              <a:spLocks noChangeArrowheads="1"/>
            </p:cNvSpPr>
            <p:nvPr/>
          </p:nvSpPr>
          <p:spPr bwMode="auto">
            <a:xfrm>
              <a:off x="838200" y="32575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72" name="Rectangle 96">
              <a:extLst>
                <a:ext uri="{FF2B5EF4-FFF2-40B4-BE49-F238E27FC236}">
                  <a16:creationId xmlns:a16="http://schemas.microsoft.com/office/drawing/2014/main" id="{C2C7B7A0-5711-BEAD-E527-99E0F518C62D}"/>
                </a:ext>
              </a:extLst>
            </p:cNvPr>
            <p:cNvSpPr>
              <a:spLocks noChangeArrowheads="1"/>
            </p:cNvSpPr>
            <p:nvPr/>
          </p:nvSpPr>
          <p:spPr bwMode="auto">
            <a:xfrm>
              <a:off x="482600"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73" name="Rectangle 97">
              <a:extLst>
                <a:ext uri="{FF2B5EF4-FFF2-40B4-BE49-F238E27FC236}">
                  <a16:creationId xmlns:a16="http://schemas.microsoft.com/office/drawing/2014/main" id="{B94A2473-EA00-1377-8ABA-69DFBE955B41}"/>
                </a:ext>
              </a:extLst>
            </p:cNvPr>
            <p:cNvSpPr>
              <a:spLocks noChangeArrowheads="1"/>
            </p:cNvSpPr>
            <p:nvPr/>
          </p:nvSpPr>
          <p:spPr bwMode="auto">
            <a:xfrm>
              <a:off x="601663" y="34861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74" name="Rectangle 98">
              <a:extLst>
                <a:ext uri="{FF2B5EF4-FFF2-40B4-BE49-F238E27FC236}">
                  <a16:creationId xmlns:a16="http://schemas.microsoft.com/office/drawing/2014/main" id="{C45F016D-5824-E73C-F69F-B7ACDD3D99EA}"/>
                </a:ext>
              </a:extLst>
            </p:cNvPr>
            <p:cNvSpPr>
              <a:spLocks noChangeArrowheads="1"/>
            </p:cNvSpPr>
            <p:nvPr/>
          </p:nvSpPr>
          <p:spPr bwMode="auto">
            <a:xfrm>
              <a:off x="719138"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75" name="Rectangle 99">
              <a:extLst>
                <a:ext uri="{FF2B5EF4-FFF2-40B4-BE49-F238E27FC236}">
                  <a16:creationId xmlns:a16="http://schemas.microsoft.com/office/drawing/2014/main" id="{26E918FC-31A3-26D7-828F-FA5F84E5C2E9}"/>
                </a:ext>
              </a:extLst>
            </p:cNvPr>
            <p:cNvSpPr>
              <a:spLocks noChangeArrowheads="1"/>
            </p:cNvSpPr>
            <p:nvPr/>
          </p:nvSpPr>
          <p:spPr bwMode="auto">
            <a:xfrm>
              <a:off x="838200" y="34861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76" name="Rectangle 100">
              <a:extLst>
                <a:ext uri="{FF2B5EF4-FFF2-40B4-BE49-F238E27FC236}">
                  <a16:creationId xmlns:a16="http://schemas.microsoft.com/office/drawing/2014/main" id="{8C668A68-D676-ACFA-3CED-38E65979EA54}"/>
                </a:ext>
              </a:extLst>
            </p:cNvPr>
            <p:cNvSpPr>
              <a:spLocks noChangeArrowheads="1"/>
            </p:cNvSpPr>
            <p:nvPr/>
          </p:nvSpPr>
          <p:spPr bwMode="auto">
            <a:xfrm>
              <a:off x="482600"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77" name="Rectangle 101">
              <a:extLst>
                <a:ext uri="{FF2B5EF4-FFF2-40B4-BE49-F238E27FC236}">
                  <a16:creationId xmlns:a16="http://schemas.microsoft.com/office/drawing/2014/main" id="{2DEC7773-BFEA-EB4A-8611-805D32B04BBD}"/>
                </a:ext>
              </a:extLst>
            </p:cNvPr>
            <p:cNvSpPr>
              <a:spLocks noChangeArrowheads="1"/>
            </p:cNvSpPr>
            <p:nvPr/>
          </p:nvSpPr>
          <p:spPr bwMode="auto">
            <a:xfrm>
              <a:off x="601663" y="3713163"/>
              <a:ext cx="74612"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78" name="Rectangle 102">
              <a:extLst>
                <a:ext uri="{FF2B5EF4-FFF2-40B4-BE49-F238E27FC236}">
                  <a16:creationId xmlns:a16="http://schemas.microsoft.com/office/drawing/2014/main" id="{F78B62AD-8763-93F0-B7CD-18DCA63E607E}"/>
                </a:ext>
              </a:extLst>
            </p:cNvPr>
            <p:cNvSpPr>
              <a:spLocks noChangeArrowheads="1"/>
            </p:cNvSpPr>
            <p:nvPr/>
          </p:nvSpPr>
          <p:spPr bwMode="auto">
            <a:xfrm>
              <a:off x="719138"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79" name="Rectangle 103">
              <a:extLst>
                <a:ext uri="{FF2B5EF4-FFF2-40B4-BE49-F238E27FC236}">
                  <a16:creationId xmlns:a16="http://schemas.microsoft.com/office/drawing/2014/main" id="{E9243221-80F4-1A2D-6A48-3161A5AC77EA}"/>
                </a:ext>
              </a:extLst>
            </p:cNvPr>
            <p:cNvSpPr>
              <a:spLocks noChangeArrowheads="1"/>
            </p:cNvSpPr>
            <p:nvPr/>
          </p:nvSpPr>
          <p:spPr bwMode="auto">
            <a:xfrm>
              <a:off x="838200" y="3713163"/>
              <a:ext cx="74613"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grpSp>
      <p:grpSp>
        <p:nvGrpSpPr>
          <p:cNvPr id="80" name="Group 79">
            <a:extLst>
              <a:ext uri="{FF2B5EF4-FFF2-40B4-BE49-F238E27FC236}">
                <a16:creationId xmlns:a16="http://schemas.microsoft.com/office/drawing/2014/main" id="{896F08B9-73AA-A0EF-D49B-952F59ADDB01}"/>
              </a:ext>
            </a:extLst>
          </p:cNvPr>
          <p:cNvGrpSpPr>
            <a:grpSpLocks/>
          </p:cNvGrpSpPr>
          <p:nvPr/>
        </p:nvGrpSpPr>
        <p:grpSpPr bwMode="auto">
          <a:xfrm>
            <a:off x="7388996" y="3844129"/>
            <a:ext cx="423592" cy="573046"/>
            <a:chOff x="398463" y="2662238"/>
            <a:chExt cx="612775" cy="2065338"/>
          </a:xfrm>
          <a:solidFill>
            <a:schemeClr val="bg1"/>
          </a:solidFill>
        </p:grpSpPr>
        <p:sp>
          <p:nvSpPr>
            <p:cNvPr id="81" name="Freeform 87">
              <a:extLst>
                <a:ext uri="{FF2B5EF4-FFF2-40B4-BE49-F238E27FC236}">
                  <a16:creationId xmlns:a16="http://schemas.microsoft.com/office/drawing/2014/main" id="{CF4D3852-C112-450F-CEC9-0BC7EBDF574A}"/>
                </a:ext>
              </a:extLst>
            </p:cNvPr>
            <p:cNvSpPr>
              <a:spLocks/>
            </p:cNvSpPr>
            <p:nvPr/>
          </p:nvSpPr>
          <p:spPr bwMode="auto">
            <a:xfrm>
              <a:off x="398463" y="2662238"/>
              <a:ext cx="612775" cy="2065338"/>
            </a:xfrm>
            <a:custGeom>
              <a:avLst/>
              <a:gdLst>
                <a:gd name="T0" fmla="*/ 342 w 386"/>
                <a:gd name="T1" fmla="*/ 168 h 1301"/>
                <a:gd name="T2" fmla="*/ 342 w 386"/>
                <a:gd name="T3" fmla="*/ 82 h 1301"/>
                <a:gd name="T4" fmla="*/ 306 w 386"/>
                <a:gd name="T5" fmla="*/ 82 h 1301"/>
                <a:gd name="T6" fmla="*/ 306 w 386"/>
                <a:gd name="T7" fmla="*/ 0 h 1301"/>
                <a:gd name="T8" fmla="*/ 71 w 386"/>
                <a:gd name="T9" fmla="*/ 0 h 1301"/>
                <a:gd name="T10" fmla="*/ 71 w 386"/>
                <a:gd name="T11" fmla="*/ 82 h 1301"/>
                <a:gd name="T12" fmla="*/ 35 w 386"/>
                <a:gd name="T13" fmla="*/ 82 h 1301"/>
                <a:gd name="T14" fmla="*/ 35 w 386"/>
                <a:gd name="T15" fmla="*/ 168 h 1301"/>
                <a:gd name="T16" fmla="*/ 0 w 386"/>
                <a:gd name="T17" fmla="*/ 168 h 1301"/>
                <a:gd name="T18" fmla="*/ 0 w 386"/>
                <a:gd name="T19" fmla="*/ 1301 h 1301"/>
                <a:gd name="T20" fmla="*/ 386 w 386"/>
                <a:gd name="T21" fmla="*/ 1301 h 1301"/>
                <a:gd name="T22" fmla="*/ 386 w 386"/>
                <a:gd name="T23" fmla="*/ 168 h 1301"/>
                <a:gd name="T24" fmla="*/ 342 w 386"/>
                <a:gd name="T25" fmla="*/ 168 h 1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6" h="1301">
                  <a:moveTo>
                    <a:pt x="342" y="168"/>
                  </a:moveTo>
                  <a:lnTo>
                    <a:pt x="342" y="82"/>
                  </a:lnTo>
                  <a:lnTo>
                    <a:pt x="306" y="82"/>
                  </a:lnTo>
                  <a:lnTo>
                    <a:pt x="306" y="0"/>
                  </a:lnTo>
                  <a:lnTo>
                    <a:pt x="71" y="0"/>
                  </a:lnTo>
                  <a:lnTo>
                    <a:pt x="71" y="82"/>
                  </a:lnTo>
                  <a:lnTo>
                    <a:pt x="35" y="82"/>
                  </a:lnTo>
                  <a:lnTo>
                    <a:pt x="35" y="168"/>
                  </a:lnTo>
                  <a:lnTo>
                    <a:pt x="0" y="168"/>
                  </a:lnTo>
                  <a:lnTo>
                    <a:pt x="0" y="1301"/>
                  </a:lnTo>
                  <a:lnTo>
                    <a:pt x="386" y="1301"/>
                  </a:lnTo>
                  <a:lnTo>
                    <a:pt x="386" y="168"/>
                  </a:lnTo>
                  <a:lnTo>
                    <a:pt x="342" y="168"/>
                  </a:lnTo>
                  <a:close/>
                </a:path>
              </a:pathLst>
            </a:custGeom>
            <a:solidFill>
              <a:schemeClr val="accent5">
                <a:lumMod val="60000"/>
                <a:lumOff val="40000"/>
              </a:schemeClr>
            </a:solidFill>
            <a:ln>
              <a:noFill/>
            </a:ln>
          </p:spPr>
          <p:txBody>
            <a:bodyPr/>
            <a:lstStyle/>
            <a:p>
              <a:pPr eaLnBrk="1" fontAlgn="auto" hangingPunct="1">
                <a:spcBef>
                  <a:spcPts val="0"/>
                </a:spcBef>
                <a:spcAft>
                  <a:spcPts val="0"/>
                </a:spcAft>
                <a:defRPr/>
              </a:pPr>
              <a:endParaRPr lang="en-US">
                <a:latin typeface="+mn-lt"/>
              </a:endParaRPr>
            </a:p>
          </p:txBody>
        </p:sp>
        <p:sp>
          <p:nvSpPr>
            <p:cNvPr id="82" name="Rectangle 88">
              <a:extLst>
                <a:ext uri="{FF2B5EF4-FFF2-40B4-BE49-F238E27FC236}">
                  <a16:creationId xmlns:a16="http://schemas.microsoft.com/office/drawing/2014/main" id="{CDB54A3A-6F7F-4FD0-0981-1FDC9C30901D}"/>
                </a:ext>
              </a:extLst>
            </p:cNvPr>
            <p:cNvSpPr>
              <a:spLocks noChangeArrowheads="1"/>
            </p:cNvSpPr>
            <p:nvPr/>
          </p:nvSpPr>
          <p:spPr bwMode="auto">
            <a:xfrm>
              <a:off x="482600"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83" name="Rectangle 89">
              <a:extLst>
                <a:ext uri="{FF2B5EF4-FFF2-40B4-BE49-F238E27FC236}">
                  <a16:creationId xmlns:a16="http://schemas.microsoft.com/office/drawing/2014/main" id="{E5BBDF67-DC69-525E-2300-C30B9E6CF721}"/>
                </a:ext>
              </a:extLst>
            </p:cNvPr>
            <p:cNvSpPr>
              <a:spLocks noChangeArrowheads="1"/>
            </p:cNvSpPr>
            <p:nvPr/>
          </p:nvSpPr>
          <p:spPr bwMode="auto">
            <a:xfrm>
              <a:off x="601663" y="3027363"/>
              <a:ext cx="74612"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84" name="Rectangle 90">
              <a:extLst>
                <a:ext uri="{FF2B5EF4-FFF2-40B4-BE49-F238E27FC236}">
                  <a16:creationId xmlns:a16="http://schemas.microsoft.com/office/drawing/2014/main" id="{AC5A9945-975A-7B87-7269-206BBA87AAF8}"/>
                </a:ext>
              </a:extLst>
            </p:cNvPr>
            <p:cNvSpPr>
              <a:spLocks noChangeArrowheads="1"/>
            </p:cNvSpPr>
            <p:nvPr/>
          </p:nvSpPr>
          <p:spPr bwMode="auto">
            <a:xfrm>
              <a:off x="719138"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85" name="Rectangle 91">
              <a:extLst>
                <a:ext uri="{FF2B5EF4-FFF2-40B4-BE49-F238E27FC236}">
                  <a16:creationId xmlns:a16="http://schemas.microsoft.com/office/drawing/2014/main" id="{FE0FDD66-4D11-E5FE-2C81-B895B3CB34D5}"/>
                </a:ext>
              </a:extLst>
            </p:cNvPr>
            <p:cNvSpPr>
              <a:spLocks noChangeArrowheads="1"/>
            </p:cNvSpPr>
            <p:nvPr/>
          </p:nvSpPr>
          <p:spPr bwMode="auto">
            <a:xfrm>
              <a:off x="838200" y="3027363"/>
              <a:ext cx="74613"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86" name="Rectangle 92">
              <a:extLst>
                <a:ext uri="{FF2B5EF4-FFF2-40B4-BE49-F238E27FC236}">
                  <a16:creationId xmlns:a16="http://schemas.microsoft.com/office/drawing/2014/main" id="{E2C356B5-7823-7A77-3BFA-E0AC2CFA1F38}"/>
                </a:ext>
              </a:extLst>
            </p:cNvPr>
            <p:cNvSpPr>
              <a:spLocks noChangeArrowheads="1"/>
            </p:cNvSpPr>
            <p:nvPr/>
          </p:nvSpPr>
          <p:spPr bwMode="auto">
            <a:xfrm>
              <a:off x="482600"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87" name="Rectangle 93">
              <a:extLst>
                <a:ext uri="{FF2B5EF4-FFF2-40B4-BE49-F238E27FC236}">
                  <a16:creationId xmlns:a16="http://schemas.microsoft.com/office/drawing/2014/main" id="{73A735DE-E18E-8AD7-2AED-32F5C41658E7}"/>
                </a:ext>
              </a:extLst>
            </p:cNvPr>
            <p:cNvSpPr>
              <a:spLocks noChangeArrowheads="1"/>
            </p:cNvSpPr>
            <p:nvPr/>
          </p:nvSpPr>
          <p:spPr bwMode="auto">
            <a:xfrm>
              <a:off x="601663" y="32575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88" name="Rectangle 94">
              <a:extLst>
                <a:ext uri="{FF2B5EF4-FFF2-40B4-BE49-F238E27FC236}">
                  <a16:creationId xmlns:a16="http://schemas.microsoft.com/office/drawing/2014/main" id="{C00B795C-D04F-1E1D-09A3-7CCE3E417D6F}"/>
                </a:ext>
              </a:extLst>
            </p:cNvPr>
            <p:cNvSpPr>
              <a:spLocks noChangeArrowheads="1"/>
            </p:cNvSpPr>
            <p:nvPr/>
          </p:nvSpPr>
          <p:spPr bwMode="auto">
            <a:xfrm>
              <a:off x="719138"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89" name="Rectangle 95">
              <a:extLst>
                <a:ext uri="{FF2B5EF4-FFF2-40B4-BE49-F238E27FC236}">
                  <a16:creationId xmlns:a16="http://schemas.microsoft.com/office/drawing/2014/main" id="{2D689FE8-EADD-5064-DF56-E4A034D68969}"/>
                </a:ext>
              </a:extLst>
            </p:cNvPr>
            <p:cNvSpPr>
              <a:spLocks noChangeArrowheads="1"/>
            </p:cNvSpPr>
            <p:nvPr/>
          </p:nvSpPr>
          <p:spPr bwMode="auto">
            <a:xfrm>
              <a:off x="838200" y="32575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90" name="Rectangle 96">
              <a:extLst>
                <a:ext uri="{FF2B5EF4-FFF2-40B4-BE49-F238E27FC236}">
                  <a16:creationId xmlns:a16="http://schemas.microsoft.com/office/drawing/2014/main" id="{C8D3ACAF-74CB-EDAB-C512-F3B0977A834D}"/>
                </a:ext>
              </a:extLst>
            </p:cNvPr>
            <p:cNvSpPr>
              <a:spLocks noChangeArrowheads="1"/>
            </p:cNvSpPr>
            <p:nvPr/>
          </p:nvSpPr>
          <p:spPr bwMode="auto">
            <a:xfrm>
              <a:off x="482600"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91" name="Rectangle 97">
              <a:extLst>
                <a:ext uri="{FF2B5EF4-FFF2-40B4-BE49-F238E27FC236}">
                  <a16:creationId xmlns:a16="http://schemas.microsoft.com/office/drawing/2014/main" id="{3BB0C964-9C98-A48C-8D91-01F136307280}"/>
                </a:ext>
              </a:extLst>
            </p:cNvPr>
            <p:cNvSpPr>
              <a:spLocks noChangeArrowheads="1"/>
            </p:cNvSpPr>
            <p:nvPr/>
          </p:nvSpPr>
          <p:spPr bwMode="auto">
            <a:xfrm>
              <a:off x="601663" y="34861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92" name="Rectangle 98">
              <a:extLst>
                <a:ext uri="{FF2B5EF4-FFF2-40B4-BE49-F238E27FC236}">
                  <a16:creationId xmlns:a16="http://schemas.microsoft.com/office/drawing/2014/main" id="{438DBA56-7722-8529-05AA-852B5346A416}"/>
                </a:ext>
              </a:extLst>
            </p:cNvPr>
            <p:cNvSpPr>
              <a:spLocks noChangeArrowheads="1"/>
            </p:cNvSpPr>
            <p:nvPr/>
          </p:nvSpPr>
          <p:spPr bwMode="auto">
            <a:xfrm>
              <a:off x="719138"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93" name="Rectangle 99">
              <a:extLst>
                <a:ext uri="{FF2B5EF4-FFF2-40B4-BE49-F238E27FC236}">
                  <a16:creationId xmlns:a16="http://schemas.microsoft.com/office/drawing/2014/main" id="{9AD94815-05C6-F4E8-CDF0-29272F5B3588}"/>
                </a:ext>
              </a:extLst>
            </p:cNvPr>
            <p:cNvSpPr>
              <a:spLocks noChangeArrowheads="1"/>
            </p:cNvSpPr>
            <p:nvPr/>
          </p:nvSpPr>
          <p:spPr bwMode="auto">
            <a:xfrm>
              <a:off x="838200" y="34861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94" name="Rectangle 100">
              <a:extLst>
                <a:ext uri="{FF2B5EF4-FFF2-40B4-BE49-F238E27FC236}">
                  <a16:creationId xmlns:a16="http://schemas.microsoft.com/office/drawing/2014/main" id="{A359C964-4036-F8E4-B28B-4D4ED5C38798}"/>
                </a:ext>
              </a:extLst>
            </p:cNvPr>
            <p:cNvSpPr>
              <a:spLocks noChangeArrowheads="1"/>
            </p:cNvSpPr>
            <p:nvPr/>
          </p:nvSpPr>
          <p:spPr bwMode="auto">
            <a:xfrm>
              <a:off x="482600"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95" name="Rectangle 101">
              <a:extLst>
                <a:ext uri="{FF2B5EF4-FFF2-40B4-BE49-F238E27FC236}">
                  <a16:creationId xmlns:a16="http://schemas.microsoft.com/office/drawing/2014/main" id="{31FB028F-CBC7-ADB2-0AEC-E21F71EDF80F}"/>
                </a:ext>
              </a:extLst>
            </p:cNvPr>
            <p:cNvSpPr>
              <a:spLocks noChangeArrowheads="1"/>
            </p:cNvSpPr>
            <p:nvPr/>
          </p:nvSpPr>
          <p:spPr bwMode="auto">
            <a:xfrm>
              <a:off x="601663" y="3713163"/>
              <a:ext cx="74612"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96" name="Rectangle 102">
              <a:extLst>
                <a:ext uri="{FF2B5EF4-FFF2-40B4-BE49-F238E27FC236}">
                  <a16:creationId xmlns:a16="http://schemas.microsoft.com/office/drawing/2014/main" id="{C9539A0E-28F7-8ADE-16E2-9CE9EC73175C}"/>
                </a:ext>
              </a:extLst>
            </p:cNvPr>
            <p:cNvSpPr>
              <a:spLocks noChangeArrowheads="1"/>
            </p:cNvSpPr>
            <p:nvPr/>
          </p:nvSpPr>
          <p:spPr bwMode="auto">
            <a:xfrm>
              <a:off x="719138"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97" name="Rectangle 103">
              <a:extLst>
                <a:ext uri="{FF2B5EF4-FFF2-40B4-BE49-F238E27FC236}">
                  <a16:creationId xmlns:a16="http://schemas.microsoft.com/office/drawing/2014/main" id="{DF7C8C9F-FCB4-DB14-C9DD-94F0A76240F2}"/>
                </a:ext>
              </a:extLst>
            </p:cNvPr>
            <p:cNvSpPr>
              <a:spLocks noChangeArrowheads="1"/>
            </p:cNvSpPr>
            <p:nvPr/>
          </p:nvSpPr>
          <p:spPr bwMode="auto">
            <a:xfrm>
              <a:off x="838200" y="3713163"/>
              <a:ext cx="74613"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grpSp>
      <p:grpSp>
        <p:nvGrpSpPr>
          <p:cNvPr id="98" name="Group 97">
            <a:extLst>
              <a:ext uri="{FF2B5EF4-FFF2-40B4-BE49-F238E27FC236}">
                <a16:creationId xmlns:a16="http://schemas.microsoft.com/office/drawing/2014/main" id="{4DF86BD2-8379-4F56-8838-BDEFC8169CF0}"/>
              </a:ext>
            </a:extLst>
          </p:cNvPr>
          <p:cNvGrpSpPr>
            <a:grpSpLocks/>
          </p:cNvGrpSpPr>
          <p:nvPr/>
        </p:nvGrpSpPr>
        <p:grpSpPr bwMode="auto">
          <a:xfrm>
            <a:off x="7902575" y="3836277"/>
            <a:ext cx="423592" cy="580897"/>
            <a:chOff x="398463" y="2662238"/>
            <a:chExt cx="612775" cy="2065338"/>
          </a:xfrm>
          <a:solidFill>
            <a:schemeClr val="bg1"/>
          </a:solidFill>
        </p:grpSpPr>
        <p:sp>
          <p:nvSpPr>
            <p:cNvPr id="99" name="Freeform 87">
              <a:extLst>
                <a:ext uri="{FF2B5EF4-FFF2-40B4-BE49-F238E27FC236}">
                  <a16:creationId xmlns:a16="http://schemas.microsoft.com/office/drawing/2014/main" id="{DEEFC40D-8129-4E44-A151-CFB791B905DA}"/>
                </a:ext>
              </a:extLst>
            </p:cNvPr>
            <p:cNvSpPr>
              <a:spLocks/>
            </p:cNvSpPr>
            <p:nvPr/>
          </p:nvSpPr>
          <p:spPr bwMode="auto">
            <a:xfrm>
              <a:off x="398463" y="2662238"/>
              <a:ext cx="612775" cy="2065338"/>
            </a:xfrm>
            <a:custGeom>
              <a:avLst/>
              <a:gdLst>
                <a:gd name="T0" fmla="*/ 342 w 386"/>
                <a:gd name="T1" fmla="*/ 168 h 1301"/>
                <a:gd name="T2" fmla="*/ 342 w 386"/>
                <a:gd name="T3" fmla="*/ 82 h 1301"/>
                <a:gd name="T4" fmla="*/ 306 w 386"/>
                <a:gd name="T5" fmla="*/ 82 h 1301"/>
                <a:gd name="T6" fmla="*/ 306 w 386"/>
                <a:gd name="T7" fmla="*/ 0 h 1301"/>
                <a:gd name="T8" fmla="*/ 71 w 386"/>
                <a:gd name="T9" fmla="*/ 0 h 1301"/>
                <a:gd name="T10" fmla="*/ 71 w 386"/>
                <a:gd name="T11" fmla="*/ 82 h 1301"/>
                <a:gd name="T12" fmla="*/ 35 w 386"/>
                <a:gd name="T13" fmla="*/ 82 h 1301"/>
                <a:gd name="T14" fmla="*/ 35 w 386"/>
                <a:gd name="T15" fmla="*/ 168 h 1301"/>
                <a:gd name="T16" fmla="*/ 0 w 386"/>
                <a:gd name="T17" fmla="*/ 168 h 1301"/>
                <a:gd name="T18" fmla="*/ 0 w 386"/>
                <a:gd name="T19" fmla="*/ 1301 h 1301"/>
                <a:gd name="T20" fmla="*/ 386 w 386"/>
                <a:gd name="T21" fmla="*/ 1301 h 1301"/>
                <a:gd name="T22" fmla="*/ 386 w 386"/>
                <a:gd name="T23" fmla="*/ 168 h 1301"/>
                <a:gd name="T24" fmla="*/ 342 w 386"/>
                <a:gd name="T25" fmla="*/ 168 h 1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6" h="1301">
                  <a:moveTo>
                    <a:pt x="342" y="168"/>
                  </a:moveTo>
                  <a:lnTo>
                    <a:pt x="342" y="82"/>
                  </a:lnTo>
                  <a:lnTo>
                    <a:pt x="306" y="82"/>
                  </a:lnTo>
                  <a:lnTo>
                    <a:pt x="306" y="0"/>
                  </a:lnTo>
                  <a:lnTo>
                    <a:pt x="71" y="0"/>
                  </a:lnTo>
                  <a:lnTo>
                    <a:pt x="71" y="82"/>
                  </a:lnTo>
                  <a:lnTo>
                    <a:pt x="35" y="82"/>
                  </a:lnTo>
                  <a:lnTo>
                    <a:pt x="35" y="168"/>
                  </a:lnTo>
                  <a:lnTo>
                    <a:pt x="0" y="168"/>
                  </a:lnTo>
                  <a:lnTo>
                    <a:pt x="0" y="1301"/>
                  </a:lnTo>
                  <a:lnTo>
                    <a:pt x="386" y="1301"/>
                  </a:lnTo>
                  <a:lnTo>
                    <a:pt x="386" y="168"/>
                  </a:lnTo>
                  <a:lnTo>
                    <a:pt x="342" y="168"/>
                  </a:lnTo>
                  <a:close/>
                </a:path>
              </a:pathLst>
            </a:custGeom>
            <a:solidFill>
              <a:schemeClr val="accent5">
                <a:lumMod val="60000"/>
                <a:lumOff val="40000"/>
              </a:schemeClr>
            </a:solidFill>
            <a:ln>
              <a:noFill/>
            </a:ln>
          </p:spPr>
          <p:txBody>
            <a:bodyPr/>
            <a:lstStyle/>
            <a:p>
              <a:pPr eaLnBrk="1" fontAlgn="auto" hangingPunct="1">
                <a:spcBef>
                  <a:spcPts val="0"/>
                </a:spcBef>
                <a:spcAft>
                  <a:spcPts val="0"/>
                </a:spcAft>
                <a:defRPr/>
              </a:pPr>
              <a:endParaRPr lang="en-US">
                <a:latin typeface="+mn-lt"/>
              </a:endParaRPr>
            </a:p>
          </p:txBody>
        </p:sp>
        <p:sp>
          <p:nvSpPr>
            <p:cNvPr id="100" name="Rectangle 88">
              <a:extLst>
                <a:ext uri="{FF2B5EF4-FFF2-40B4-BE49-F238E27FC236}">
                  <a16:creationId xmlns:a16="http://schemas.microsoft.com/office/drawing/2014/main" id="{914E9CBE-FD47-2F3F-ABE5-FFA823A6E86B}"/>
                </a:ext>
              </a:extLst>
            </p:cNvPr>
            <p:cNvSpPr>
              <a:spLocks noChangeArrowheads="1"/>
            </p:cNvSpPr>
            <p:nvPr/>
          </p:nvSpPr>
          <p:spPr bwMode="auto">
            <a:xfrm>
              <a:off x="482600"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01" name="Rectangle 89">
              <a:extLst>
                <a:ext uri="{FF2B5EF4-FFF2-40B4-BE49-F238E27FC236}">
                  <a16:creationId xmlns:a16="http://schemas.microsoft.com/office/drawing/2014/main" id="{2F237AF6-375B-2241-732C-970A44F7B5B7}"/>
                </a:ext>
              </a:extLst>
            </p:cNvPr>
            <p:cNvSpPr>
              <a:spLocks noChangeArrowheads="1"/>
            </p:cNvSpPr>
            <p:nvPr/>
          </p:nvSpPr>
          <p:spPr bwMode="auto">
            <a:xfrm>
              <a:off x="601663" y="3027363"/>
              <a:ext cx="74612"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02" name="Rectangle 90">
              <a:extLst>
                <a:ext uri="{FF2B5EF4-FFF2-40B4-BE49-F238E27FC236}">
                  <a16:creationId xmlns:a16="http://schemas.microsoft.com/office/drawing/2014/main" id="{4B4EF054-A3F5-F10B-1C0D-2955CCF5818F}"/>
                </a:ext>
              </a:extLst>
            </p:cNvPr>
            <p:cNvSpPr>
              <a:spLocks noChangeArrowheads="1"/>
            </p:cNvSpPr>
            <p:nvPr/>
          </p:nvSpPr>
          <p:spPr bwMode="auto">
            <a:xfrm>
              <a:off x="719138"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03" name="Rectangle 91">
              <a:extLst>
                <a:ext uri="{FF2B5EF4-FFF2-40B4-BE49-F238E27FC236}">
                  <a16:creationId xmlns:a16="http://schemas.microsoft.com/office/drawing/2014/main" id="{EE0021FE-F993-C9CF-4AE2-1DCDD2C335E6}"/>
                </a:ext>
              </a:extLst>
            </p:cNvPr>
            <p:cNvSpPr>
              <a:spLocks noChangeArrowheads="1"/>
            </p:cNvSpPr>
            <p:nvPr/>
          </p:nvSpPr>
          <p:spPr bwMode="auto">
            <a:xfrm>
              <a:off x="838200" y="3027363"/>
              <a:ext cx="74613"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04" name="Rectangle 92">
              <a:extLst>
                <a:ext uri="{FF2B5EF4-FFF2-40B4-BE49-F238E27FC236}">
                  <a16:creationId xmlns:a16="http://schemas.microsoft.com/office/drawing/2014/main" id="{83E2B9CE-32E6-C6FF-170D-5A4B223CE5D3}"/>
                </a:ext>
              </a:extLst>
            </p:cNvPr>
            <p:cNvSpPr>
              <a:spLocks noChangeArrowheads="1"/>
            </p:cNvSpPr>
            <p:nvPr/>
          </p:nvSpPr>
          <p:spPr bwMode="auto">
            <a:xfrm>
              <a:off x="482600"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05" name="Rectangle 93">
              <a:extLst>
                <a:ext uri="{FF2B5EF4-FFF2-40B4-BE49-F238E27FC236}">
                  <a16:creationId xmlns:a16="http://schemas.microsoft.com/office/drawing/2014/main" id="{9B413CD7-F543-A87C-615C-09588B08147B}"/>
                </a:ext>
              </a:extLst>
            </p:cNvPr>
            <p:cNvSpPr>
              <a:spLocks noChangeArrowheads="1"/>
            </p:cNvSpPr>
            <p:nvPr/>
          </p:nvSpPr>
          <p:spPr bwMode="auto">
            <a:xfrm>
              <a:off x="601663" y="32575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06" name="Rectangle 94">
              <a:extLst>
                <a:ext uri="{FF2B5EF4-FFF2-40B4-BE49-F238E27FC236}">
                  <a16:creationId xmlns:a16="http://schemas.microsoft.com/office/drawing/2014/main" id="{E1FD2299-DCDA-E677-5DD3-D65DD611CCC7}"/>
                </a:ext>
              </a:extLst>
            </p:cNvPr>
            <p:cNvSpPr>
              <a:spLocks noChangeArrowheads="1"/>
            </p:cNvSpPr>
            <p:nvPr/>
          </p:nvSpPr>
          <p:spPr bwMode="auto">
            <a:xfrm>
              <a:off x="719138"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07" name="Rectangle 95">
              <a:extLst>
                <a:ext uri="{FF2B5EF4-FFF2-40B4-BE49-F238E27FC236}">
                  <a16:creationId xmlns:a16="http://schemas.microsoft.com/office/drawing/2014/main" id="{45557485-737B-B969-6EA5-06AE6A7CB734}"/>
                </a:ext>
              </a:extLst>
            </p:cNvPr>
            <p:cNvSpPr>
              <a:spLocks noChangeArrowheads="1"/>
            </p:cNvSpPr>
            <p:nvPr/>
          </p:nvSpPr>
          <p:spPr bwMode="auto">
            <a:xfrm>
              <a:off x="838200" y="32575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08" name="Rectangle 96">
              <a:extLst>
                <a:ext uri="{FF2B5EF4-FFF2-40B4-BE49-F238E27FC236}">
                  <a16:creationId xmlns:a16="http://schemas.microsoft.com/office/drawing/2014/main" id="{57FB56A1-3C61-C866-EEF4-88CAC663C5FD}"/>
                </a:ext>
              </a:extLst>
            </p:cNvPr>
            <p:cNvSpPr>
              <a:spLocks noChangeArrowheads="1"/>
            </p:cNvSpPr>
            <p:nvPr/>
          </p:nvSpPr>
          <p:spPr bwMode="auto">
            <a:xfrm>
              <a:off x="482600"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09" name="Rectangle 97">
              <a:extLst>
                <a:ext uri="{FF2B5EF4-FFF2-40B4-BE49-F238E27FC236}">
                  <a16:creationId xmlns:a16="http://schemas.microsoft.com/office/drawing/2014/main" id="{3838176A-994D-2084-69E8-A7E36B1977C8}"/>
                </a:ext>
              </a:extLst>
            </p:cNvPr>
            <p:cNvSpPr>
              <a:spLocks noChangeArrowheads="1"/>
            </p:cNvSpPr>
            <p:nvPr/>
          </p:nvSpPr>
          <p:spPr bwMode="auto">
            <a:xfrm>
              <a:off x="601663" y="34861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10" name="Rectangle 98">
              <a:extLst>
                <a:ext uri="{FF2B5EF4-FFF2-40B4-BE49-F238E27FC236}">
                  <a16:creationId xmlns:a16="http://schemas.microsoft.com/office/drawing/2014/main" id="{0FE86E3D-1F61-12AF-B3B6-64A7D1406394}"/>
                </a:ext>
              </a:extLst>
            </p:cNvPr>
            <p:cNvSpPr>
              <a:spLocks noChangeArrowheads="1"/>
            </p:cNvSpPr>
            <p:nvPr/>
          </p:nvSpPr>
          <p:spPr bwMode="auto">
            <a:xfrm>
              <a:off x="719138"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11" name="Rectangle 99">
              <a:extLst>
                <a:ext uri="{FF2B5EF4-FFF2-40B4-BE49-F238E27FC236}">
                  <a16:creationId xmlns:a16="http://schemas.microsoft.com/office/drawing/2014/main" id="{CFBDA4AC-663C-BF56-4460-8326C39DBC3D}"/>
                </a:ext>
              </a:extLst>
            </p:cNvPr>
            <p:cNvSpPr>
              <a:spLocks noChangeArrowheads="1"/>
            </p:cNvSpPr>
            <p:nvPr/>
          </p:nvSpPr>
          <p:spPr bwMode="auto">
            <a:xfrm>
              <a:off x="838200" y="34861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12" name="Rectangle 100">
              <a:extLst>
                <a:ext uri="{FF2B5EF4-FFF2-40B4-BE49-F238E27FC236}">
                  <a16:creationId xmlns:a16="http://schemas.microsoft.com/office/drawing/2014/main" id="{2BF647A1-BACE-CA9A-ABA9-1008E5079C95}"/>
                </a:ext>
              </a:extLst>
            </p:cNvPr>
            <p:cNvSpPr>
              <a:spLocks noChangeArrowheads="1"/>
            </p:cNvSpPr>
            <p:nvPr/>
          </p:nvSpPr>
          <p:spPr bwMode="auto">
            <a:xfrm>
              <a:off x="482600"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13" name="Rectangle 101">
              <a:extLst>
                <a:ext uri="{FF2B5EF4-FFF2-40B4-BE49-F238E27FC236}">
                  <a16:creationId xmlns:a16="http://schemas.microsoft.com/office/drawing/2014/main" id="{C8DFEC36-89B0-B654-69C5-5C32B32372D9}"/>
                </a:ext>
              </a:extLst>
            </p:cNvPr>
            <p:cNvSpPr>
              <a:spLocks noChangeArrowheads="1"/>
            </p:cNvSpPr>
            <p:nvPr/>
          </p:nvSpPr>
          <p:spPr bwMode="auto">
            <a:xfrm>
              <a:off x="601663" y="3713163"/>
              <a:ext cx="74612"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14" name="Rectangle 102">
              <a:extLst>
                <a:ext uri="{FF2B5EF4-FFF2-40B4-BE49-F238E27FC236}">
                  <a16:creationId xmlns:a16="http://schemas.microsoft.com/office/drawing/2014/main" id="{E8D02749-415B-2725-A4F9-4D3982A1B4FC}"/>
                </a:ext>
              </a:extLst>
            </p:cNvPr>
            <p:cNvSpPr>
              <a:spLocks noChangeArrowheads="1"/>
            </p:cNvSpPr>
            <p:nvPr/>
          </p:nvSpPr>
          <p:spPr bwMode="auto">
            <a:xfrm>
              <a:off x="719138"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15" name="Rectangle 103">
              <a:extLst>
                <a:ext uri="{FF2B5EF4-FFF2-40B4-BE49-F238E27FC236}">
                  <a16:creationId xmlns:a16="http://schemas.microsoft.com/office/drawing/2014/main" id="{B2CDF053-547A-4DEB-2F05-AF16816FAB76}"/>
                </a:ext>
              </a:extLst>
            </p:cNvPr>
            <p:cNvSpPr>
              <a:spLocks noChangeArrowheads="1"/>
            </p:cNvSpPr>
            <p:nvPr/>
          </p:nvSpPr>
          <p:spPr bwMode="auto">
            <a:xfrm>
              <a:off x="838200" y="3713163"/>
              <a:ext cx="74613"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grpSp>
      <p:grpSp>
        <p:nvGrpSpPr>
          <p:cNvPr id="116" name="Group 115">
            <a:extLst>
              <a:ext uri="{FF2B5EF4-FFF2-40B4-BE49-F238E27FC236}">
                <a16:creationId xmlns:a16="http://schemas.microsoft.com/office/drawing/2014/main" id="{C7FE4DEE-D601-FA9C-BF74-E96B4CDD6446}"/>
              </a:ext>
            </a:extLst>
          </p:cNvPr>
          <p:cNvGrpSpPr>
            <a:grpSpLocks/>
          </p:cNvGrpSpPr>
          <p:nvPr/>
        </p:nvGrpSpPr>
        <p:grpSpPr bwMode="auto">
          <a:xfrm>
            <a:off x="8411771" y="3833091"/>
            <a:ext cx="423592" cy="580736"/>
            <a:chOff x="398463" y="2662238"/>
            <a:chExt cx="612775" cy="2065338"/>
          </a:xfrm>
          <a:solidFill>
            <a:schemeClr val="bg1"/>
          </a:solidFill>
        </p:grpSpPr>
        <p:sp>
          <p:nvSpPr>
            <p:cNvPr id="117" name="Freeform 87">
              <a:extLst>
                <a:ext uri="{FF2B5EF4-FFF2-40B4-BE49-F238E27FC236}">
                  <a16:creationId xmlns:a16="http://schemas.microsoft.com/office/drawing/2014/main" id="{B8AE5EA7-3589-E72C-1AE0-8183C7B1E10E}"/>
                </a:ext>
              </a:extLst>
            </p:cNvPr>
            <p:cNvSpPr>
              <a:spLocks/>
            </p:cNvSpPr>
            <p:nvPr/>
          </p:nvSpPr>
          <p:spPr bwMode="auto">
            <a:xfrm>
              <a:off x="398463" y="2662238"/>
              <a:ext cx="612775" cy="2065338"/>
            </a:xfrm>
            <a:custGeom>
              <a:avLst/>
              <a:gdLst>
                <a:gd name="T0" fmla="*/ 342 w 386"/>
                <a:gd name="T1" fmla="*/ 168 h 1301"/>
                <a:gd name="T2" fmla="*/ 342 w 386"/>
                <a:gd name="T3" fmla="*/ 82 h 1301"/>
                <a:gd name="T4" fmla="*/ 306 w 386"/>
                <a:gd name="T5" fmla="*/ 82 h 1301"/>
                <a:gd name="T6" fmla="*/ 306 w 386"/>
                <a:gd name="T7" fmla="*/ 0 h 1301"/>
                <a:gd name="T8" fmla="*/ 71 w 386"/>
                <a:gd name="T9" fmla="*/ 0 h 1301"/>
                <a:gd name="T10" fmla="*/ 71 w 386"/>
                <a:gd name="T11" fmla="*/ 82 h 1301"/>
                <a:gd name="T12" fmla="*/ 35 w 386"/>
                <a:gd name="T13" fmla="*/ 82 h 1301"/>
                <a:gd name="T14" fmla="*/ 35 w 386"/>
                <a:gd name="T15" fmla="*/ 168 h 1301"/>
                <a:gd name="T16" fmla="*/ 0 w 386"/>
                <a:gd name="T17" fmla="*/ 168 h 1301"/>
                <a:gd name="T18" fmla="*/ 0 w 386"/>
                <a:gd name="T19" fmla="*/ 1301 h 1301"/>
                <a:gd name="T20" fmla="*/ 386 w 386"/>
                <a:gd name="T21" fmla="*/ 1301 h 1301"/>
                <a:gd name="T22" fmla="*/ 386 w 386"/>
                <a:gd name="T23" fmla="*/ 168 h 1301"/>
                <a:gd name="T24" fmla="*/ 342 w 386"/>
                <a:gd name="T25" fmla="*/ 168 h 1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6" h="1301">
                  <a:moveTo>
                    <a:pt x="342" y="168"/>
                  </a:moveTo>
                  <a:lnTo>
                    <a:pt x="342" y="82"/>
                  </a:lnTo>
                  <a:lnTo>
                    <a:pt x="306" y="82"/>
                  </a:lnTo>
                  <a:lnTo>
                    <a:pt x="306" y="0"/>
                  </a:lnTo>
                  <a:lnTo>
                    <a:pt x="71" y="0"/>
                  </a:lnTo>
                  <a:lnTo>
                    <a:pt x="71" y="82"/>
                  </a:lnTo>
                  <a:lnTo>
                    <a:pt x="35" y="82"/>
                  </a:lnTo>
                  <a:lnTo>
                    <a:pt x="35" y="168"/>
                  </a:lnTo>
                  <a:lnTo>
                    <a:pt x="0" y="168"/>
                  </a:lnTo>
                  <a:lnTo>
                    <a:pt x="0" y="1301"/>
                  </a:lnTo>
                  <a:lnTo>
                    <a:pt x="386" y="1301"/>
                  </a:lnTo>
                  <a:lnTo>
                    <a:pt x="386" y="168"/>
                  </a:lnTo>
                  <a:lnTo>
                    <a:pt x="342" y="168"/>
                  </a:lnTo>
                  <a:close/>
                </a:path>
              </a:pathLst>
            </a:custGeom>
            <a:solidFill>
              <a:schemeClr val="bg1">
                <a:lumMod val="85000"/>
              </a:schemeClr>
            </a:solidFill>
            <a:ln>
              <a:noFill/>
            </a:ln>
          </p:spPr>
          <p:txBody>
            <a:bodyPr/>
            <a:lstStyle/>
            <a:p>
              <a:pPr eaLnBrk="1" fontAlgn="auto" hangingPunct="1">
                <a:spcBef>
                  <a:spcPts val="0"/>
                </a:spcBef>
                <a:spcAft>
                  <a:spcPts val="0"/>
                </a:spcAft>
                <a:defRPr/>
              </a:pPr>
              <a:endParaRPr lang="en-US">
                <a:latin typeface="+mn-lt"/>
              </a:endParaRPr>
            </a:p>
          </p:txBody>
        </p:sp>
        <p:sp>
          <p:nvSpPr>
            <p:cNvPr id="118" name="Rectangle 88">
              <a:extLst>
                <a:ext uri="{FF2B5EF4-FFF2-40B4-BE49-F238E27FC236}">
                  <a16:creationId xmlns:a16="http://schemas.microsoft.com/office/drawing/2014/main" id="{443D8DD7-3889-92D7-AD2C-4E1520AB5877}"/>
                </a:ext>
              </a:extLst>
            </p:cNvPr>
            <p:cNvSpPr>
              <a:spLocks noChangeArrowheads="1"/>
            </p:cNvSpPr>
            <p:nvPr/>
          </p:nvSpPr>
          <p:spPr bwMode="auto">
            <a:xfrm>
              <a:off x="482600"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19" name="Rectangle 89">
              <a:extLst>
                <a:ext uri="{FF2B5EF4-FFF2-40B4-BE49-F238E27FC236}">
                  <a16:creationId xmlns:a16="http://schemas.microsoft.com/office/drawing/2014/main" id="{60A9CE08-B638-E989-74CD-C2150202E827}"/>
                </a:ext>
              </a:extLst>
            </p:cNvPr>
            <p:cNvSpPr>
              <a:spLocks noChangeArrowheads="1"/>
            </p:cNvSpPr>
            <p:nvPr/>
          </p:nvSpPr>
          <p:spPr bwMode="auto">
            <a:xfrm>
              <a:off x="601663" y="3027363"/>
              <a:ext cx="74612"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20" name="Rectangle 90">
              <a:extLst>
                <a:ext uri="{FF2B5EF4-FFF2-40B4-BE49-F238E27FC236}">
                  <a16:creationId xmlns:a16="http://schemas.microsoft.com/office/drawing/2014/main" id="{7DF9E699-1382-C798-59F7-7D7B153C1FDD}"/>
                </a:ext>
              </a:extLst>
            </p:cNvPr>
            <p:cNvSpPr>
              <a:spLocks noChangeArrowheads="1"/>
            </p:cNvSpPr>
            <p:nvPr/>
          </p:nvSpPr>
          <p:spPr bwMode="auto">
            <a:xfrm>
              <a:off x="719138"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21" name="Rectangle 91">
              <a:extLst>
                <a:ext uri="{FF2B5EF4-FFF2-40B4-BE49-F238E27FC236}">
                  <a16:creationId xmlns:a16="http://schemas.microsoft.com/office/drawing/2014/main" id="{381C2B09-1FAD-7B26-7A4D-54CAD970E349}"/>
                </a:ext>
              </a:extLst>
            </p:cNvPr>
            <p:cNvSpPr>
              <a:spLocks noChangeArrowheads="1"/>
            </p:cNvSpPr>
            <p:nvPr/>
          </p:nvSpPr>
          <p:spPr bwMode="auto">
            <a:xfrm>
              <a:off x="838200" y="3027363"/>
              <a:ext cx="74613"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22" name="Rectangle 92">
              <a:extLst>
                <a:ext uri="{FF2B5EF4-FFF2-40B4-BE49-F238E27FC236}">
                  <a16:creationId xmlns:a16="http://schemas.microsoft.com/office/drawing/2014/main" id="{771E220F-BC0F-27CF-1A5C-8072B1888E8E}"/>
                </a:ext>
              </a:extLst>
            </p:cNvPr>
            <p:cNvSpPr>
              <a:spLocks noChangeArrowheads="1"/>
            </p:cNvSpPr>
            <p:nvPr/>
          </p:nvSpPr>
          <p:spPr bwMode="auto">
            <a:xfrm>
              <a:off x="482600"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23" name="Rectangle 93">
              <a:extLst>
                <a:ext uri="{FF2B5EF4-FFF2-40B4-BE49-F238E27FC236}">
                  <a16:creationId xmlns:a16="http://schemas.microsoft.com/office/drawing/2014/main" id="{F2E3FCE9-AC85-FCED-D1F8-96F56AC0AAAB}"/>
                </a:ext>
              </a:extLst>
            </p:cNvPr>
            <p:cNvSpPr>
              <a:spLocks noChangeArrowheads="1"/>
            </p:cNvSpPr>
            <p:nvPr/>
          </p:nvSpPr>
          <p:spPr bwMode="auto">
            <a:xfrm>
              <a:off x="601663" y="32575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24" name="Rectangle 94">
              <a:extLst>
                <a:ext uri="{FF2B5EF4-FFF2-40B4-BE49-F238E27FC236}">
                  <a16:creationId xmlns:a16="http://schemas.microsoft.com/office/drawing/2014/main" id="{B1C9BE25-2EBE-AB02-7655-FBB29027E527}"/>
                </a:ext>
              </a:extLst>
            </p:cNvPr>
            <p:cNvSpPr>
              <a:spLocks noChangeArrowheads="1"/>
            </p:cNvSpPr>
            <p:nvPr/>
          </p:nvSpPr>
          <p:spPr bwMode="auto">
            <a:xfrm>
              <a:off x="719138"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25" name="Rectangle 95">
              <a:extLst>
                <a:ext uri="{FF2B5EF4-FFF2-40B4-BE49-F238E27FC236}">
                  <a16:creationId xmlns:a16="http://schemas.microsoft.com/office/drawing/2014/main" id="{6389235A-AFD9-4D4D-4C67-EC41C81F06C9}"/>
                </a:ext>
              </a:extLst>
            </p:cNvPr>
            <p:cNvSpPr>
              <a:spLocks noChangeArrowheads="1"/>
            </p:cNvSpPr>
            <p:nvPr/>
          </p:nvSpPr>
          <p:spPr bwMode="auto">
            <a:xfrm>
              <a:off x="838200" y="32575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26" name="Rectangle 96">
              <a:extLst>
                <a:ext uri="{FF2B5EF4-FFF2-40B4-BE49-F238E27FC236}">
                  <a16:creationId xmlns:a16="http://schemas.microsoft.com/office/drawing/2014/main" id="{0B2C2DF5-C1F7-FC4E-D206-B789FFFAC660}"/>
                </a:ext>
              </a:extLst>
            </p:cNvPr>
            <p:cNvSpPr>
              <a:spLocks noChangeArrowheads="1"/>
            </p:cNvSpPr>
            <p:nvPr/>
          </p:nvSpPr>
          <p:spPr bwMode="auto">
            <a:xfrm>
              <a:off x="482600"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27" name="Rectangle 97">
              <a:extLst>
                <a:ext uri="{FF2B5EF4-FFF2-40B4-BE49-F238E27FC236}">
                  <a16:creationId xmlns:a16="http://schemas.microsoft.com/office/drawing/2014/main" id="{6C3362E9-B740-7DC9-38FC-DC7C39B99CCC}"/>
                </a:ext>
              </a:extLst>
            </p:cNvPr>
            <p:cNvSpPr>
              <a:spLocks noChangeArrowheads="1"/>
            </p:cNvSpPr>
            <p:nvPr/>
          </p:nvSpPr>
          <p:spPr bwMode="auto">
            <a:xfrm>
              <a:off x="601663" y="34861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28" name="Rectangle 98">
              <a:extLst>
                <a:ext uri="{FF2B5EF4-FFF2-40B4-BE49-F238E27FC236}">
                  <a16:creationId xmlns:a16="http://schemas.microsoft.com/office/drawing/2014/main" id="{AC44D405-3EAD-06E2-30D1-032D1B330C90}"/>
                </a:ext>
              </a:extLst>
            </p:cNvPr>
            <p:cNvSpPr>
              <a:spLocks noChangeArrowheads="1"/>
            </p:cNvSpPr>
            <p:nvPr/>
          </p:nvSpPr>
          <p:spPr bwMode="auto">
            <a:xfrm>
              <a:off x="719138"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29" name="Rectangle 99">
              <a:extLst>
                <a:ext uri="{FF2B5EF4-FFF2-40B4-BE49-F238E27FC236}">
                  <a16:creationId xmlns:a16="http://schemas.microsoft.com/office/drawing/2014/main" id="{2BD862CE-2E48-5AD1-172A-D466472920ED}"/>
                </a:ext>
              </a:extLst>
            </p:cNvPr>
            <p:cNvSpPr>
              <a:spLocks noChangeArrowheads="1"/>
            </p:cNvSpPr>
            <p:nvPr/>
          </p:nvSpPr>
          <p:spPr bwMode="auto">
            <a:xfrm>
              <a:off x="838200" y="34861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30" name="Rectangle 100">
              <a:extLst>
                <a:ext uri="{FF2B5EF4-FFF2-40B4-BE49-F238E27FC236}">
                  <a16:creationId xmlns:a16="http://schemas.microsoft.com/office/drawing/2014/main" id="{5567C726-C904-2710-7ABF-54501A560A87}"/>
                </a:ext>
              </a:extLst>
            </p:cNvPr>
            <p:cNvSpPr>
              <a:spLocks noChangeArrowheads="1"/>
            </p:cNvSpPr>
            <p:nvPr/>
          </p:nvSpPr>
          <p:spPr bwMode="auto">
            <a:xfrm>
              <a:off x="482600"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31" name="Rectangle 101">
              <a:extLst>
                <a:ext uri="{FF2B5EF4-FFF2-40B4-BE49-F238E27FC236}">
                  <a16:creationId xmlns:a16="http://schemas.microsoft.com/office/drawing/2014/main" id="{26FA1631-1618-82BE-AAD7-B63C09791CB0}"/>
                </a:ext>
              </a:extLst>
            </p:cNvPr>
            <p:cNvSpPr>
              <a:spLocks noChangeArrowheads="1"/>
            </p:cNvSpPr>
            <p:nvPr/>
          </p:nvSpPr>
          <p:spPr bwMode="auto">
            <a:xfrm>
              <a:off x="601663" y="3713163"/>
              <a:ext cx="74612"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32" name="Rectangle 102">
              <a:extLst>
                <a:ext uri="{FF2B5EF4-FFF2-40B4-BE49-F238E27FC236}">
                  <a16:creationId xmlns:a16="http://schemas.microsoft.com/office/drawing/2014/main" id="{C5314E72-ECA1-8D68-239C-39FF8DA22F3B}"/>
                </a:ext>
              </a:extLst>
            </p:cNvPr>
            <p:cNvSpPr>
              <a:spLocks noChangeArrowheads="1"/>
            </p:cNvSpPr>
            <p:nvPr/>
          </p:nvSpPr>
          <p:spPr bwMode="auto">
            <a:xfrm>
              <a:off x="719138"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33" name="Rectangle 103">
              <a:extLst>
                <a:ext uri="{FF2B5EF4-FFF2-40B4-BE49-F238E27FC236}">
                  <a16:creationId xmlns:a16="http://schemas.microsoft.com/office/drawing/2014/main" id="{AED060C3-E0D5-5565-F0FB-C6AEA62AA665}"/>
                </a:ext>
              </a:extLst>
            </p:cNvPr>
            <p:cNvSpPr>
              <a:spLocks noChangeArrowheads="1"/>
            </p:cNvSpPr>
            <p:nvPr/>
          </p:nvSpPr>
          <p:spPr bwMode="auto">
            <a:xfrm>
              <a:off x="838200" y="3713163"/>
              <a:ext cx="74613"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grpSp>
      <p:grpSp>
        <p:nvGrpSpPr>
          <p:cNvPr id="134" name="Group 133">
            <a:extLst>
              <a:ext uri="{FF2B5EF4-FFF2-40B4-BE49-F238E27FC236}">
                <a16:creationId xmlns:a16="http://schemas.microsoft.com/office/drawing/2014/main" id="{F7BA1B2E-B052-8542-A4D2-AD05A73210DD}"/>
              </a:ext>
            </a:extLst>
          </p:cNvPr>
          <p:cNvGrpSpPr>
            <a:grpSpLocks/>
          </p:cNvGrpSpPr>
          <p:nvPr/>
        </p:nvGrpSpPr>
        <p:grpSpPr bwMode="auto">
          <a:xfrm>
            <a:off x="8925787" y="3831608"/>
            <a:ext cx="423592" cy="582218"/>
            <a:chOff x="398463" y="2662238"/>
            <a:chExt cx="612775" cy="2065338"/>
          </a:xfrm>
          <a:solidFill>
            <a:schemeClr val="bg1"/>
          </a:solidFill>
        </p:grpSpPr>
        <p:sp>
          <p:nvSpPr>
            <p:cNvPr id="135" name="Freeform 87">
              <a:extLst>
                <a:ext uri="{FF2B5EF4-FFF2-40B4-BE49-F238E27FC236}">
                  <a16:creationId xmlns:a16="http://schemas.microsoft.com/office/drawing/2014/main" id="{487B8690-DE0D-E297-F038-1AB75BD774A1}"/>
                </a:ext>
              </a:extLst>
            </p:cNvPr>
            <p:cNvSpPr>
              <a:spLocks/>
            </p:cNvSpPr>
            <p:nvPr/>
          </p:nvSpPr>
          <p:spPr bwMode="auto">
            <a:xfrm>
              <a:off x="398463" y="2662238"/>
              <a:ext cx="612775" cy="2065338"/>
            </a:xfrm>
            <a:custGeom>
              <a:avLst/>
              <a:gdLst>
                <a:gd name="T0" fmla="*/ 342 w 386"/>
                <a:gd name="T1" fmla="*/ 168 h 1301"/>
                <a:gd name="T2" fmla="*/ 342 w 386"/>
                <a:gd name="T3" fmla="*/ 82 h 1301"/>
                <a:gd name="T4" fmla="*/ 306 w 386"/>
                <a:gd name="T5" fmla="*/ 82 h 1301"/>
                <a:gd name="T6" fmla="*/ 306 w 386"/>
                <a:gd name="T7" fmla="*/ 0 h 1301"/>
                <a:gd name="T8" fmla="*/ 71 w 386"/>
                <a:gd name="T9" fmla="*/ 0 h 1301"/>
                <a:gd name="T10" fmla="*/ 71 w 386"/>
                <a:gd name="T11" fmla="*/ 82 h 1301"/>
                <a:gd name="T12" fmla="*/ 35 w 386"/>
                <a:gd name="T13" fmla="*/ 82 h 1301"/>
                <a:gd name="T14" fmla="*/ 35 w 386"/>
                <a:gd name="T15" fmla="*/ 168 h 1301"/>
                <a:gd name="T16" fmla="*/ 0 w 386"/>
                <a:gd name="T17" fmla="*/ 168 h 1301"/>
                <a:gd name="T18" fmla="*/ 0 w 386"/>
                <a:gd name="T19" fmla="*/ 1301 h 1301"/>
                <a:gd name="T20" fmla="*/ 386 w 386"/>
                <a:gd name="T21" fmla="*/ 1301 h 1301"/>
                <a:gd name="T22" fmla="*/ 386 w 386"/>
                <a:gd name="T23" fmla="*/ 168 h 1301"/>
                <a:gd name="T24" fmla="*/ 342 w 386"/>
                <a:gd name="T25" fmla="*/ 168 h 1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6" h="1301">
                  <a:moveTo>
                    <a:pt x="342" y="168"/>
                  </a:moveTo>
                  <a:lnTo>
                    <a:pt x="342" y="82"/>
                  </a:lnTo>
                  <a:lnTo>
                    <a:pt x="306" y="82"/>
                  </a:lnTo>
                  <a:lnTo>
                    <a:pt x="306" y="0"/>
                  </a:lnTo>
                  <a:lnTo>
                    <a:pt x="71" y="0"/>
                  </a:lnTo>
                  <a:lnTo>
                    <a:pt x="71" y="82"/>
                  </a:lnTo>
                  <a:lnTo>
                    <a:pt x="35" y="82"/>
                  </a:lnTo>
                  <a:lnTo>
                    <a:pt x="35" y="168"/>
                  </a:lnTo>
                  <a:lnTo>
                    <a:pt x="0" y="168"/>
                  </a:lnTo>
                  <a:lnTo>
                    <a:pt x="0" y="1301"/>
                  </a:lnTo>
                  <a:lnTo>
                    <a:pt x="386" y="1301"/>
                  </a:lnTo>
                  <a:lnTo>
                    <a:pt x="386" y="168"/>
                  </a:lnTo>
                  <a:lnTo>
                    <a:pt x="342" y="168"/>
                  </a:lnTo>
                  <a:close/>
                </a:path>
              </a:pathLst>
            </a:custGeom>
            <a:solidFill>
              <a:schemeClr val="bg1">
                <a:lumMod val="85000"/>
              </a:schemeClr>
            </a:solidFill>
            <a:ln>
              <a:noFill/>
            </a:ln>
          </p:spPr>
          <p:txBody>
            <a:bodyPr/>
            <a:lstStyle/>
            <a:p>
              <a:pPr eaLnBrk="1" fontAlgn="auto" hangingPunct="1">
                <a:spcBef>
                  <a:spcPts val="0"/>
                </a:spcBef>
                <a:spcAft>
                  <a:spcPts val="0"/>
                </a:spcAft>
                <a:defRPr/>
              </a:pPr>
              <a:endParaRPr lang="en-US">
                <a:latin typeface="+mn-lt"/>
              </a:endParaRPr>
            </a:p>
          </p:txBody>
        </p:sp>
        <p:sp>
          <p:nvSpPr>
            <p:cNvPr id="136" name="Rectangle 88">
              <a:extLst>
                <a:ext uri="{FF2B5EF4-FFF2-40B4-BE49-F238E27FC236}">
                  <a16:creationId xmlns:a16="http://schemas.microsoft.com/office/drawing/2014/main" id="{E09D0C9C-C489-2233-8DE4-6092DE0E3169}"/>
                </a:ext>
              </a:extLst>
            </p:cNvPr>
            <p:cNvSpPr>
              <a:spLocks noChangeArrowheads="1"/>
            </p:cNvSpPr>
            <p:nvPr/>
          </p:nvSpPr>
          <p:spPr bwMode="auto">
            <a:xfrm>
              <a:off x="482600"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37" name="Rectangle 89">
              <a:extLst>
                <a:ext uri="{FF2B5EF4-FFF2-40B4-BE49-F238E27FC236}">
                  <a16:creationId xmlns:a16="http://schemas.microsoft.com/office/drawing/2014/main" id="{DB572362-9936-9FC4-507E-E2D79C52D3DE}"/>
                </a:ext>
              </a:extLst>
            </p:cNvPr>
            <p:cNvSpPr>
              <a:spLocks noChangeArrowheads="1"/>
            </p:cNvSpPr>
            <p:nvPr/>
          </p:nvSpPr>
          <p:spPr bwMode="auto">
            <a:xfrm>
              <a:off x="601663" y="3027363"/>
              <a:ext cx="74612"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38" name="Rectangle 90">
              <a:extLst>
                <a:ext uri="{FF2B5EF4-FFF2-40B4-BE49-F238E27FC236}">
                  <a16:creationId xmlns:a16="http://schemas.microsoft.com/office/drawing/2014/main" id="{D37CC261-BEBF-CCFE-13D4-DEB7E0553CC8}"/>
                </a:ext>
              </a:extLst>
            </p:cNvPr>
            <p:cNvSpPr>
              <a:spLocks noChangeArrowheads="1"/>
            </p:cNvSpPr>
            <p:nvPr/>
          </p:nvSpPr>
          <p:spPr bwMode="auto">
            <a:xfrm>
              <a:off x="719138"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39" name="Rectangle 91">
              <a:extLst>
                <a:ext uri="{FF2B5EF4-FFF2-40B4-BE49-F238E27FC236}">
                  <a16:creationId xmlns:a16="http://schemas.microsoft.com/office/drawing/2014/main" id="{CB469A74-3585-B0A9-9669-9C8830F507DA}"/>
                </a:ext>
              </a:extLst>
            </p:cNvPr>
            <p:cNvSpPr>
              <a:spLocks noChangeArrowheads="1"/>
            </p:cNvSpPr>
            <p:nvPr/>
          </p:nvSpPr>
          <p:spPr bwMode="auto">
            <a:xfrm>
              <a:off x="838200" y="3027363"/>
              <a:ext cx="74613"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40" name="Rectangle 92">
              <a:extLst>
                <a:ext uri="{FF2B5EF4-FFF2-40B4-BE49-F238E27FC236}">
                  <a16:creationId xmlns:a16="http://schemas.microsoft.com/office/drawing/2014/main" id="{3DBB07A3-A832-C4C2-0CAB-5CA20DA98309}"/>
                </a:ext>
              </a:extLst>
            </p:cNvPr>
            <p:cNvSpPr>
              <a:spLocks noChangeArrowheads="1"/>
            </p:cNvSpPr>
            <p:nvPr/>
          </p:nvSpPr>
          <p:spPr bwMode="auto">
            <a:xfrm>
              <a:off x="482600"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41" name="Rectangle 93">
              <a:extLst>
                <a:ext uri="{FF2B5EF4-FFF2-40B4-BE49-F238E27FC236}">
                  <a16:creationId xmlns:a16="http://schemas.microsoft.com/office/drawing/2014/main" id="{4D532667-94D7-FAB2-C27D-DBC42D99E8D1}"/>
                </a:ext>
              </a:extLst>
            </p:cNvPr>
            <p:cNvSpPr>
              <a:spLocks noChangeArrowheads="1"/>
            </p:cNvSpPr>
            <p:nvPr/>
          </p:nvSpPr>
          <p:spPr bwMode="auto">
            <a:xfrm>
              <a:off x="601663" y="32575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42" name="Rectangle 94">
              <a:extLst>
                <a:ext uri="{FF2B5EF4-FFF2-40B4-BE49-F238E27FC236}">
                  <a16:creationId xmlns:a16="http://schemas.microsoft.com/office/drawing/2014/main" id="{EE496F08-CE52-932E-FACB-43A1BE54945E}"/>
                </a:ext>
              </a:extLst>
            </p:cNvPr>
            <p:cNvSpPr>
              <a:spLocks noChangeArrowheads="1"/>
            </p:cNvSpPr>
            <p:nvPr/>
          </p:nvSpPr>
          <p:spPr bwMode="auto">
            <a:xfrm>
              <a:off x="719138"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43" name="Rectangle 95">
              <a:extLst>
                <a:ext uri="{FF2B5EF4-FFF2-40B4-BE49-F238E27FC236}">
                  <a16:creationId xmlns:a16="http://schemas.microsoft.com/office/drawing/2014/main" id="{13FB12F2-5028-9585-A6F5-686CB65DAC5F}"/>
                </a:ext>
              </a:extLst>
            </p:cNvPr>
            <p:cNvSpPr>
              <a:spLocks noChangeArrowheads="1"/>
            </p:cNvSpPr>
            <p:nvPr/>
          </p:nvSpPr>
          <p:spPr bwMode="auto">
            <a:xfrm>
              <a:off x="838200" y="32575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44" name="Rectangle 96">
              <a:extLst>
                <a:ext uri="{FF2B5EF4-FFF2-40B4-BE49-F238E27FC236}">
                  <a16:creationId xmlns:a16="http://schemas.microsoft.com/office/drawing/2014/main" id="{AC226119-5A88-D0A2-AF28-3AAF50F1D9D9}"/>
                </a:ext>
              </a:extLst>
            </p:cNvPr>
            <p:cNvSpPr>
              <a:spLocks noChangeArrowheads="1"/>
            </p:cNvSpPr>
            <p:nvPr/>
          </p:nvSpPr>
          <p:spPr bwMode="auto">
            <a:xfrm>
              <a:off x="482600"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45" name="Rectangle 97">
              <a:extLst>
                <a:ext uri="{FF2B5EF4-FFF2-40B4-BE49-F238E27FC236}">
                  <a16:creationId xmlns:a16="http://schemas.microsoft.com/office/drawing/2014/main" id="{FA6C6044-6CDE-0EFB-C2CD-E3C8D8BD8871}"/>
                </a:ext>
              </a:extLst>
            </p:cNvPr>
            <p:cNvSpPr>
              <a:spLocks noChangeArrowheads="1"/>
            </p:cNvSpPr>
            <p:nvPr/>
          </p:nvSpPr>
          <p:spPr bwMode="auto">
            <a:xfrm>
              <a:off x="601663" y="34861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46" name="Rectangle 98">
              <a:extLst>
                <a:ext uri="{FF2B5EF4-FFF2-40B4-BE49-F238E27FC236}">
                  <a16:creationId xmlns:a16="http://schemas.microsoft.com/office/drawing/2014/main" id="{DD4985D1-4A27-21C4-3D85-EF3A61498BD8}"/>
                </a:ext>
              </a:extLst>
            </p:cNvPr>
            <p:cNvSpPr>
              <a:spLocks noChangeArrowheads="1"/>
            </p:cNvSpPr>
            <p:nvPr/>
          </p:nvSpPr>
          <p:spPr bwMode="auto">
            <a:xfrm>
              <a:off x="719138"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47" name="Rectangle 99">
              <a:extLst>
                <a:ext uri="{FF2B5EF4-FFF2-40B4-BE49-F238E27FC236}">
                  <a16:creationId xmlns:a16="http://schemas.microsoft.com/office/drawing/2014/main" id="{E8268503-F143-1534-4078-465E296C0D67}"/>
                </a:ext>
              </a:extLst>
            </p:cNvPr>
            <p:cNvSpPr>
              <a:spLocks noChangeArrowheads="1"/>
            </p:cNvSpPr>
            <p:nvPr/>
          </p:nvSpPr>
          <p:spPr bwMode="auto">
            <a:xfrm>
              <a:off x="838200" y="34861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48" name="Rectangle 100">
              <a:extLst>
                <a:ext uri="{FF2B5EF4-FFF2-40B4-BE49-F238E27FC236}">
                  <a16:creationId xmlns:a16="http://schemas.microsoft.com/office/drawing/2014/main" id="{8C3EFE79-B27C-B2F5-1EA2-2383BA80C53E}"/>
                </a:ext>
              </a:extLst>
            </p:cNvPr>
            <p:cNvSpPr>
              <a:spLocks noChangeArrowheads="1"/>
            </p:cNvSpPr>
            <p:nvPr/>
          </p:nvSpPr>
          <p:spPr bwMode="auto">
            <a:xfrm>
              <a:off x="482600"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49" name="Rectangle 101">
              <a:extLst>
                <a:ext uri="{FF2B5EF4-FFF2-40B4-BE49-F238E27FC236}">
                  <a16:creationId xmlns:a16="http://schemas.microsoft.com/office/drawing/2014/main" id="{A271B133-F393-BBDB-19C8-6192E6B77EC5}"/>
                </a:ext>
              </a:extLst>
            </p:cNvPr>
            <p:cNvSpPr>
              <a:spLocks noChangeArrowheads="1"/>
            </p:cNvSpPr>
            <p:nvPr/>
          </p:nvSpPr>
          <p:spPr bwMode="auto">
            <a:xfrm>
              <a:off x="601663" y="3713163"/>
              <a:ext cx="74612"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50" name="Rectangle 102">
              <a:extLst>
                <a:ext uri="{FF2B5EF4-FFF2-40B4-BE49-F238E27FC236}">
                  <a16:creationId xmlns:a16="http://schemas.microsoft.com/office/drawing/2014/main" id="{E2E8E3BC-47EF-7C64-219D-A17F33768D4D}"/>
                </a:ext>
              </a:extLst>
            </p:cNvPr>
            <p:cNvSpPr>
              <a:spLocks noChangeArrowheads="1"/>
            </p:cNvSpPr>
            <p:nvPr/>
          </p:nvSpPr>
          <p:spPr bwMode="auto">
            <a:xfrm>
              <a:off x="719138"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51" name="Rectangle 103">
              <a:extLst>
                <a:ext uri="{FF2B5EF4-FFF2-40B4-BE49-F238E27FC236}">
                  <a16:creationId xmlns:a16="http://schemas.microsoft.com/office/drawing/2014/main" id="{59D6F327-D4F1-5FAC-3AAC-80DA495BABC0}"/>
                </a:ext>
              </a:extLst>
            </p:cNvPr>
            <p:cNvSpPr>
              <a:spLocks noChangeArrowheads="1"/>
            </p:cNvSpPr>
            <p:nvPr/>
          </p:nvSpPr>
          <p:spPr bwMode="auto">
            <a:xfrm>
              <a:off x="838200" y="3713163"/>
              <a:ext cx="74613"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grpSp>
      <p:pic>
        <p:nvPicPr>
          <p:cNvPr id="42" name="Picture 41">
            <a:extLst>
              <a:ext uri="{FF2B5EF4-FFF2-40B4-BE49-F238E27FC236}">
                <a16:creationId xmlns:a16="http://schemas.microsoft.com/office/drawing/2014/main" id="{FFEC85FB-9171-EC5E-20CB-0F13D9661B02}"/>
              </a:ext>
            </a:extLst>
          </p:cNvPr>
          <p:cNvPicPr>
            <a:picLocks noChangeAspect="1"/>
          </p:cNvPicPr>
          <p:nvPr/>
        </p:nvPicPr>
        <p:blipFill rotWithShape="1">
          <a:blip r:embed="rId3"/>
          <a:srcRect r="71836"/>
          <a:stretch/>
        </p:blipFill>
        <p:spPr>
          <a:xfrm>
            <a:off x="8419940" y="3824760"/>
            <a:ext cx="120188" cy="585267"/>
          </a:xfrm>
          <a:prstGeom prst="rect">
            <a:avLst/>
          </a:prstGeom>
        </p:spPr>
      </p:pic>
      <p:pic>
        <p:nvPicPr>
          <p:cNvPr id="43" name="Picture 42">
            <a:extLst>
              <a:ext uri="{FF2B5EF4-FFF2-40B4-BE49-F238E27FC236}">
                <a16:creationId xmlns:a16="http://schemas.microsoft.com/office/drawing/2014/main" id="{9A308C73-53F0-8865-4F82-1BD9DDD58939}"/>
              </a:ext>
            </a:extLst>
          </p:cNvPr>
          <p:cNvPicPr>
            <a:picLocks noChangeAspect="1"/>
          </p:cNvPicPr>
          <p:nvPr/>
        </p:nvPicPr>
        <p:blipFill rotWithShape="1">
          <a:blip r:embed="rId4"/>
          <a:srcRect r="52026" b="-3029"/>
          <a:stretch/>
        </p:blipFill>
        <p:spPr>
          <a:xfrm>
            <a:off x="8399465" y="4753430"/>
            <a:ext cx="233978" cy="445967"/>
          </a:xfrm>
          <a:prstGeom prst="rect">
            <a:avLst/>
          </a:prstGeom>
        </p:spPr>
      </p:pic>
      <p:sp>
        <p:nvSpPr>
          <p:cNvPr id="44" name="Rectangle 43">
            <a:extLst>
              <a:ext uri="{FF2B5EF4-FFF2-40B4-BE49-F238E27FC236}">
                <a16:creationId xmlns:a16="http://schemas.microsoft.com/office/drawing/2014/main" id="{2AA405BA-008F-F68F-77C6-29B3B8228924}"/>
              </a:ext>
            </a:extLst>
          </p:cNvPr>
          <p:cNvSpPr/>
          <p:nvPr/>
        </p:nvSpPr>
        <p:spPr>
          <a:xfrm>
            <a:off x="5179973" y="2899297"/>
            <a:ext cx="123897" cy="12167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5" name="Rectangle 44">
            <a:extLst>
              <a:ext uri="{FF2B5EF4-FFF2-40B4-BE49-F238E27FC236}">
                <a16:creationId xmlns:a16="http://schemas.microsoft.com/office/drawing/2014/main" id="{AB2C4724-3B3A-D30F-2F69-7451965378BB}"/>
              </a:ext>
            </a:extLst>
          </p:cNvPr>
          <p:cNvSpPr/>
          <p:nvPr/>
        </p:nvSpPr>
        <p:spPr>
          <a:xfrm>
            <a:off x="1656948" y="2893383"/>
            <a:ext cx="123897" cy="121678"/>
          </a:xfrm>
          <a:prstGeom prst="rect">
            <a:avLst/>
          </a:prstGeom>
          <a:solidFill>
            <a:srgbClr val="8FAADC"/>
          </a:solidFill>
          <a:ln>
            <a:solidFill>
              <a:srgbClr val="8FAA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6" name="Rectangle 45">
            <a:extLst>
              <a:ext uri="{FF2B5EF4-FFF2-40B4-BE49-F238E27FC236}">
                <a16:creationId xmlns:a16="http://schemas.microsoft.com/office/drawing/2014/main" id="{1D3A905D-50E3-68BE-3108-CFF0DC578A29}"/>
              </a:ext>
            </a:extLst>
          </p:cNvPr>
          <p:cNvSpPr/>
          <p:nvPr/>
        </p:nvSpPr>
        <p:spPr>
          <a:xfrm>
            <a:off x="9664877" y="2899297"/>
            <a:ext cx="123897" cy="121678"/>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906185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500"/>
                                  </p:stCondLst>
                                  <p:childTnLst>
                                    <p:set>
                                      <p:cBhvr>
                                        <p:cTn id="6" dur="1" fill="hold">
                                          <p:stCondLst>
                                            <p:cond delay="0"/>
                                          </p:stCondLst>
                                        </p:cTn>
                                        <p:tgtEl>
                                          <p:spTgt spid="62"/>
                                        </p:tgtEl>
                                        <p:attrNameLst>
                                          <p:attrName>style.visibility</p:attrName>
                                        </p:attrNameLst>
                                      </p:cBhvr>
                                      <p:to>
                                        <p:strVal val="visible"/>
                                      </p:to>
                                    </p:set>
                                    <p:animEffect transition="in" filter="wipe(down)">
                                      <p:cBhvr>
                                        <p:cTn id="7" dur="500"/>
                                        <p:tgtEl>
                                          <p:spTgt spid="62"/>
                                        </p:tgtEl>
                                      </p:cBhvr>
                                    </p:animEffect>
                                  </p:childTnLst>
                                </p:cTn>
                              </p:par>
                              <p:par>
                                <p:cTn id="8" presetID="22" presetClass="entr" presetSubtype="4" fill="hold" nodeType="withEffect">
                                  <p:stCondLst>
                                    <p:cond delay="500"/>
                                  </p:stCondLst>
                                  <p:childTnLst>
                                    <p:set>
                                      <p:cBhvr>
                                        <p:cTn id="9" dur="1" fill="hold">
                                          <p:stCondLst>
                                            <p:cond delay="0"/>
                                          </p:stCondLst>
                                        </p:cTn>
                                        <p:tgtEl>
                                          <p:spTgt spid="80"/>
                                        </p:tgtEl>
                                        <p:attrNameLst>
                                          <p:attrName>style.visibility</p:attrName>
                                        </p:attrNameLst>
                                      </p:cBhvr>
                                      <p:to>
                                        <p:strVal val="visible"/>
                                      </p:to>
                                    </p:set>
                                    <p:animEffect transition="in" filter="wipe(down)">
                                      <p:cBhvr>
                                        <p:cTn id="10" dur="500"/>
                                        <p:tgtEl>
                                          <p:spTgt spid="80"/>
                                        </p:tgtEl>
                                      </p:cBhvr>
                                    </p:animEffect>
                                  </p:childTnLst>
                                </p:cTn>
                              </p:par>
                              <p:par>
                                <p:cTn id="11" presetID="22" presetClass="entr" presetSubtype="4" fill="hold" nodeType="withEffect">
                                  <p:stCondLst>
                                    <p:cond delay="500"/>
                                  </p:stCondLst>
                                  <p:childTnLst>
                                    <p:set>
                                      <p:cBhvr>
                                        <p:cTn id="12" dur="1" fill="hold">
                                          <p:stCondLst>
                                            <p:cond delay="0"/>
                                          </p:stCondLst>
                                        </p:cTn>
                                        <p:tgtEl>
                                          <p:spTgt spid="98"/>
                                        </p:tgtEl>
                                        <p:attrNameLst>
                                          <p:attrName>style.visibility</p:attrName>
                                        </p:attrNameLst>
                                      </p:cBhvr>
                                      <p:to>
                                        <p:strVal val="visible"/>
                                      </p:to>
                                    </p:set>
                                    <p:animEffect transition="in" filter="wipe(down)">
                                      <p:cBhvr>
                                        <p:cTn id="13" dur="500"/>
                                        <p:tgtEl>
                                          <p:spTgt spid="98"/>
                                        </p:tgtEl>
                                      </p:cBhvr>
                                    </p:animEffect>
                                  </p:childTnLst>
                                </p:cTn>
                              </p:par>
                              <p:par>
                                <p:cTn id="14" presetID="22" presetClass="entr" presetSubtype="4" fill="hold" nodeType="withEffect">
                                  <p:stCondLst>
                                    <p:cond delay="500"/>
                                  </p:stCondLst>
                                  <p:childTnLst>
                                    <p:set>
                                      <p:cBhvr>
                                        <p:cTn id="15" dur="1" fill="hold">
                                          <p:stCondLst>
                                            <p:cond delay="0"/>
                                          </p:stCondLst>
                                        </p:cTn>
                                        <p:tgtEl>
                                          <p:spTgt spid="116"/>
                                        </p:tgtEl>
                                        <p:attrNameLst>
                                          <p:attrName>style.visibility</p:attrName>
                                        </p:attrNameLst>
                                      </p:cBhvr>
                                      <p:to>
                                        <p:strVal val="visible"/>
                                      </p:to>
                                    </p:set>
                                    <p:animEffect transition="in" filter="wipe(down)">
                                      <p:cBhvr>
                                        <p:cTn id="16" dur="500"/>
                                        <p:tgtEl>
                                          <p:spTgt spid="116"/>
                                        </p:tgtEl>
                                      </p:cBhvr>
                                    </p:animEffect>
                                  </p:childTnLst>
                                </p:cTn>
                              </p:par>
                              <p:par>
                                <p:cTn id="17" presetID="22" presetClass="entr" presetSubtype="4" fill="hold" nodeType="withEffect">
                                  <p:stCondLst>
                                    <p:cond delay="500"/>
                                  </p:stCondLst>
                                  <p:childTnLst>
                                    <p:set>
                                      <p:cBhvr>
                                        <p:cTn id="18" dur="1" fill="hold">
                                          <p:stCondLst>
                                            <p:cond delay="0"/>
                                          </p:stCondLst>
                                        </p:cTn>
                                        <p:tgtEl>
                                          <p:spTgt spid="134"/>
                                        </p:tgtEl>
                                        <p:attrNameLst>
                                          <p:attrName>style.visibility</p:attrName>
                                        </p:attrNameLst>
                                      </p:cBhvr>
                                      <p:to>
                                        <p:strVal val="visible"/>
                                      </p:to>
                                    </p:set>
                                    <p:animEffect transition="in" filter="wipe(down)">
                                      <p:cBhvr>
                                        <p:cTn id="19" dur="500"/>
                                        <p:tgtEl>
                                          <p:spTgt spid="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5408" y="291793"/>
            <a:ext cx="5788893" cy="1477328"/>
          </a:xfrm>
        </p:spPr>
        <p:txBody>
          <a:bodyPr/>
          <a:lstStyle/>
          <a:p>
            <a:r>
              <a:rPr lang="fr" sz="2000" b="1" i="0">
                <a:solidFill>
                  <a:srgbClr val="000000"/>
                </a:solidFill>
              </a:rPr>
              <a:t>Niveau de priorité des politiques de restauration de l'habitat du poisson qui visent à minimiser les impacts du changement climatique sur les avantages pour les femmes, les filles et les personnes genres divers autochtones </a:t>
            </a:r>
          </a:p>
        </p:txBody>
      </p:sp>
      <p:sp>
        <p:nvSpPr>
          <p:cNvPr id="19" name="Content Placeholder 18">
            <a:extLst>
              <a:ext uri="{FF2B5EF4-FFF2-40B4-BE49-F238E27FC236}">
                <a16:creationId xmlns:a16="http://schemas.microsoft.com/office/drawing/2014/main" id="{76579AA1-1514-439B-A63B-66513E2C1A89}"/>
              </a:ext>
            </a:extLst>
          </p:cNvPr>
          <p:cNvSpPr>
            <a:spLocks noGrp="1"/>
          </p:cNvSpPr>
          <p:nvPr>
            <p:ph sz="quarter" idx="11"/>
          </p:nvPr>
        </p:nvSpPr>
        <p:spPr>
          <a:xfrm>
            <a:off x="7119257" y="261937"/>
            <a:ext cx="5043842" cy="878706"/>
          </a:xfrm>
        </p:spPr>
        <p:txBody>
          <a:bodyPr/>
          <a:lstStyle/>
          <a:p>
            <a:r>
              <a:rPr lang="fr" sz="1200" b="0" i="0">
                <a:solidFill>
                  <a:srgbClr val="000000"/>
                </a:solidFill>
              </a:rPr>
              <a:t>Quelle priorité les politiques de restauration de l'habitat du poisson devraient-elles accorder à la minimisation des impacts du changement climatique et des changements dans les régimes météorologiques saisonniers sur les avantages que les femmes, les filles et les personnes de diverses identités de genre autochtones tirent du poisson et de ses habitats?</a:t>
            </a:r>
          </a:p>
        </p:txBody>
      </p:sp>
      <p:graphicFrame>
        <p:nvGraphicFramePr>
          <p:cNvPr id="13" name="Chart 1" descr="Chart showing XX% support, XX% somewhat support, XX% somewhat oppose and XX% oppose; XX% are unsure">
            <a:extLst>
              <a:ext uri="{FF2B5EF4-FFF2-40B4-BE49-F238E27FC236}">
                <a16:creationId xmlns:a16="http://schemas.microsoft.com/office/drawing/2014/main" id="{EFDE17F1-A2A7-44B3-B78F-8BF766F68737}"/>
              </a:ext>
            </a:extLst>
          </p:cNvPr>
          <p:cNvGraphicFramePr>
            <a:graphicFrameLocks/>
          </p:cNvGraphicFramePr>
          <p:nvPr>
            <p:extLst>
              <p:ext uri="{D42A27DB-BD31-4B8C-83A1-F6EECF244321}">
                <p14:modId xmlns:p14="http://schemas.microsoft.com/office/powerpoint/2010/main" val="2675599398"/>
              </p:ext>
            </p:extLst>
          </p:nvPr>
        </p:nvGraphicFramePr>
        <p:xfrm>
          <a:off x="225408" y="1387985"/>
          <a:ext cx="5208590" cy="4362743"/>
        </p:xfrm>
        <a:graphic>
          <a:graphicData uri="http://schemas.openxmlformats.org/drawingml/2006/chart">
            <c:chart xmlns:c="http://schemas.openxmlformats.org/drawingml/2006/chart" xmlns:r="http://schemas.openxmlformats.org/officeDocument/2006/relationships" r:id="rId2"/>
          </a:graphicData>
        </a:graphic>
      </p:graphicFrame>
      <p:sp>
        <p:nvSpPr>
          <p:cNvPr id="14" name="Rectangle 13">
            <a:extLst>
              <a:ext uri="{FF2B5EF4-FFF2-40B4-BE49-F238E27FC236}">
                <a16:creationId xmlns:a16="http://schemas.microsoft.com/office/drawing/2014/main" id="{6B55390C-4F5C-4646-BE0B-ADEAD5CBC683}"/>
              </a:ext>
            </a:extLst>
          </p:cNvPr>
          <p:cNvSpPr/>
          <p:nvPr/>
        </p:nvSpPr>
        <p:spPr>
          <a:xfrm>
            <a:off x="244475" y="5750728"/>
            <a:ext cx="5234631" cy="246221"/>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 sz="1000" b="0" i="0">
                <a:solidFill>
                  <a:srgbClr val="000000"/>
                </a:solidFill>
              </a:rPr>
              <a:t>*Les graphiques peuvent ne pas correspondre à 100 en raison de l'arrondissement.</a:t>
            </a:r>
          </a:p>
        </p:txBody>
      </p:sp>
      <p:sp>
        <p:nvSpPr>
          <p:cNvPr id="7" name="Content Placeholder 12">
            <a:extLst>
              <a:ext uri="{FF2B5EF4-FFF2-40B4-BE49-F238E27FC236}">
                <a16:creationId xmlns:a16="http://schemas.microsoft.com/office/drawing/2014/main" id="{6C5A414C-25E9-4197-91F7-B6A2360A3705}"/>
              </a:ext>
            </a:extLst>
          </p:cNvPr>
          <p:cNvSpPr txBox="1">
            <a:spLocks/>
          </p:cNvSpPr>
          <p:nvPr/>
        </p:nvSpPr>
        <p:spPr>
          <a:xfrm>
            <a:off x="244475" y="6287900"/>
            <a:ext cx="9280133" cy="40658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lumMod val="65000"/>
                    <a:lumOff val="35000"/>
                  </a:schemeClr>
                </a:solidFill>
                <a:latin typeface="Calibri" panose="020F0502020204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65000"/>
                    <a:lumOff val="35000"/>
                  </a:schemeClr>
                </a:solidFill>
                <a:latin typeface="Calibri" panose="020F050202020403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400" kern="1200">
                <a:solidFill>
                  <a:schemeClr val="tx1">
                    <a:lumMod val="65000"/>
                    <a:lumOff val="35000"/>
                  </a:schemeClr>
                </a:solidFill>
                <a:latin typeface="Calibri" panose="020F050202020403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lumMod val="65000"/>
                    <a:lumOff val="35000"/>
                  </a:schemeClr>
                </a:solidFill>
                <a:latin typeface="Calibri" panose="020F050202020403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lumMod val="65000"/>
                    <a:lumOff val="35000"/>
                  </a:schemeClr>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fr" b="0" i="0">
                <a:solidFill>
                  <a:srgbClr val="000000"/>
                </a:solidFill>
              </a:rPr>
              <a:t>Source: Association des femmes autochtones du Canada (AFAC), sondage en ligne hébergé sur Simple Survey lancé au début de septembre 2022 et fermé le 30 septembre 2022, n = 246</a:t>
            </a:r>
          </a:p>
        </p:txBody>
      </p:sp>
      <p:sp>
        <p:nvSpPr>
          <p:cNvPr id="2" name="Freeform 2">
            <a:extLst>
              <a:ext uri="{FF2B5EF4-FFF2-40B4-BE49-F238E27FC236}">
                <a16:creationId xmlns:a16="http://schemas.microsoft.com/office/drawing/2014/main" id="{02B55B17-CAAA-F618-EAC7-28831BBBB98A}"/>
              </a:ext>
            </a:extLst>
          </p:cNvPr>
          <p:cNvSpPr>
            <a:spLocks noChangeArrowheads="1"/>
          </p:cNvSpPr>
          <p:nvPr/>
        </p:nvSpPr>
        <p:spPr bwMode="auto">
          <a:xfrm>
            <a:off x="9863494" y="2760071"/>
            <a:ext cx="548552" cy="534119"/>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solidFill>
            <a:schemeClr val="bg1">
              <a:lumMod val="95000"/>
            </a:schemeClr>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latin typeface="Calibri Light"/>
            </a:endParaRPr>
          </a:p>
        </p:txBody>
      </p:sp>
      <p:grpSp>
        <p:nvGrpSpPr>
          <p:cNvPr id="8" name="Group 7">
            <a:extLst>
              <a:ext uri="{FF2B5EF4-FFF2-40B4-BE49-F238E27FC236}">
                <a16:creationId xmlns:a16="http://schemas.microsoft.com/office/drawing/2014/main" id="{B0D92FE7-77B5-DB8C-73C0-09F03E219588}"/>
              </a:ext>
            </a:extLst>
          </p:cNvPr>
          <p:cNvGrpSpPr/>
          <p:nvPr/>
        </p:nvGrpSpPr>
        <p:grpSpPr>
          <a:xfrm>
            <a:off x="9790045" y="2710233"/>
            <a:ext cx="668598" cy="650921"/>
            <a:chOff x="1119258" y="2257147"/>
            <a:chExt cx="1868076" cy="1868076"/>
          </a:xfrm>
          <a:solidFill>
            <a:srgbClr val="2F5597"/>
          </a:solidFill>
        </p:grpSpPr>
        <p:sp>
          <p:nvSpPr>
            <p:cNvPr id="9" name="Freeform 6">
              <a:extLst>
                <a:ext uri="{FF2B5EF4-FFF2-40B4-BE49-F238E27FC236}">
                  <a16:creationId xmlns:a16="http://schemas.microsoft.com/office/drawing/2014/main" id="{059FC8C6-7AD0-8B22-B13F-CEBC65944785}"/>
                </a:ext>
              </a:extLst>
            </p:cNvPr>
            <p:cNvSpPr>
              <a:spLocks/>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0" name="Freeform 7">
              <a:extLst>
                <a:ext uri="{FF2B5EF4-FFF2-40B4-BE49-F238E27FC236}">
                  <a16:creationId xmlns:a16="http://schemas.microsoft.com/office/drawing/2014/main" id="{4B613889-D3DE-D98B-605B-F535624527C8}"/>
                </a:ext>
              </a:extLst>
            </p:cNvPr>
            <p:cNvSpPr>
              <a:spLocks/>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1" name="Freeform 8">
              <a:extLst>
                <a:ext uri="{FF2B5EF4-FFF2-40B4-BE49-F238E27FC236}">
                  <a16:creationId xmlns:a16="http://schemas.microsoft.com/office/drawing/2014/main" id="{B1B949E2-4CBF-4B28-F184-86C4399465E1}"/>
                </a:ext>
              </a:extLst>
            </p:cNvPr>
            <p:cNvSpPr>
              <a:spLocks/>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2" name="Freeform 9">
              <a:extLst>
                <a:ext uri="{FF2B5EF4-FFF2-40B4-BE49-F238E27FC236}">
                  <a16:creationId xmlns:a16="http://schemas.microsoft.com/office/drawing/2014/main" id="{9DB57EE0-0510-B044-3D4C-4E7CA117D03E}"/>
                </a:ext>
              </a:extLst>
            </p:cNvPr>
            <p:cNvSpPr>
              <a:spLocks/>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5" name="Freeform 10">
              <a:extLst>
                <a:ext uri="{FF2B5EF4-FFF2-40B4-BE49-F238E27FC236}">
                  <a16:creationId xmlns:a16="http://schemas.microsoft.com/office/drawing/2014/main" id="{A52A90FC-220B-07B9-829B-CCEDEB7DD2F4}"/>
                </a:ext>
              </a:extLst>
            </p:cNvPr>
            <p:cNvSpPr>
              <a:spLocks/>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6" name="Freeform 11">
              <a:extLst>
                <a:ext uri="{FF2B5EF4-FFF2-40B4-BE49-F238E27FC236}">
                  <a16:creationId xmlns:a16="http://schemas.microsoft.com/office/drawing/2014/main" id="{E66395CC-60F7-D8B8-456D-6C22C46AA913}"/>
                </a:ext>
              </a:extLst>
            </p:cNvPr>
            <p:cNvSpPr>
              <a:spLocks/>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7" name="Freeform 12">
              <a:extLst>
                <a:ext uri="{FF2B5EF4-FFF2-40B4-BE49-F238E27FC236}">
                  <a16:creationId xmlns:a16="http://schemas.microsoft.com/office/drawing/2014/main" id="{69B1DC55-70A4-608D-1A41-9F973BA765D4}"/>
                </a:ext>
              </a:extLst>
            </p:cNvPr>
            <p:cNvSpPr>
              <a:spLocks/>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8" name="Freeform 13">
              <a:extLst>
                <a:ext uri="{FF2B5EF4-FFF2-40B4-BE49-F238E27FC236}">
                  <a16:creationId xmlns:a16="http://schemas.microsoft.com/office/drawing/2014/main" id="{118D6668-5442-230B-7E3B-9F7D3C76FDB4}"/>
                </a:ext>
              </a:extLst>
            </p:cNvPr>
            <p:cNvSpPr>
              <a:spLocks/>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0" name="Freeform 14">
              <a:extLst>
                <a:ext uri="{FF2B5EF4-FFF2-40B4-BE49-F238E27FC236}">
                  <a16:creationId xmlns:a16="http://schemas.microsoft.com/office/drawing/2014/main" id="{8993CB96-53B5-A3F5-0513-031E072BED1B}"/>
                </a:ext>
              </a:extLst>
            </p:cNvPr>
            <p:cNvSpPr>
              <a:spLocks/>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1" name="Freeform 15">
              <a:extLst>
                <a:ext uri="{FF2B5EF4-FFF2-40B4-BE49-F238E27FC236}">
                  <a16:creationId xmlns:a16="http://schemas.microsoft.com/office/drawing/2014/main" id="{F691EDB2-F6ED-4595-365F-F506173E8C8F}"/>
                </a:ext>
              </a:extLst>
            </p:cNvPr>
            <p:cNvSpPr>
              <a:spLocks/>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2" name="Freeform 16">
              <a:extLst>
                <a:ext uri="{FF2B5EF4-FFF2-40B4-BE49-F238E27FC236}">
                  <a16:creationId xmlns:a16="http://schemas.microsoft.com/office/drawing/2014/main" id="{09910E31-E782-2185-51EB-BADF010718D4}"/>
                </a:ext>
              </a:extLst>
            </p:cNvPr>
            <p:cNvSpPr>
              <a:spLocks/>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3" name="Freeform 17">
              <a:extLst>
                <a:ext uri="{FF2B5EF4-FFF2-40B4-BE49-F238E27FC236}">
                  <a16:creationId xmlns:a16="http://schemas.microsoft.com/office/drawing/2014/main" id="{8636DEAA-0F15-8F9B-0F35-1BBDE03CFFA4}"/>
                </a:ext>
              </a:extLst>
            </p:cNvPr>
            <p:cNvSpPr>
              <a:spLocks/>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grpSp>
      <p:sp>
        <p:nvSpPr>
          <p:cNvPr id="24" name="Freeform 2">
            <a:extLst>
              <a:ext uri="{FF2B5EF4-FFF2-40B4-BE49-F238E27FC236}">
                <a16:creationId xmlns:a16="http://schemas.microsoft.com/office/drawing/2014/main" id="{6981D1D0-FD1A-A868-A9CF-ED0EC529AEA1}"/>
              </a:ext>
            </a:extLst>
          </p:cNvPr>
          <p:cNvSpPr>
            <a:spLocks noChangeArrowheads="1"/>
          </p:cNvSpPr>
          <p:nvPr/>
        </p:nvSpPr>
        <p:spPr bwMode="auto">
          <a:xfrm>
            <a:off x="9863494" y="3579009"/>
            <a:ext cx="548552" cy="534119"/>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solidFill>
            <a:schemeClr val="bg1">
              <a:lumMod val="95000"/>
            </a:schemeClr>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latin typeface="Calibri Light"/>
            </a:endParaRPr>
          </a:p>
        </p:txBody>
      </p:sp>
      <p:grpSp>
        <p:nvGrpSpPr>
          <p:cNvPr id="25" name="Group 24">
            <a:extLst>
              <a:ext uri="{FF2B5EF4-FFF2-40B4-BE49-F238E27FC236}">
                <a16:creationId xmlns:a16="http://schemas.microsoft.com/office/drawing/2014/main" id="{52222F32-8B19-7E72-8B70-B105AC770649}"/>
              </a:ext>
            </a:extLst>
          </p:cNvPr>
          <p:cNvGrpSpPr/>
          <p:nvPr/>
        </p:nvGrpSpPr>
        <p:grpSpPr>
          <a:xfrm>
            <a:off x="9790045" y="3529171"/>
            <a:ext cx="668598" cy="650921"/>
            <a:chOff x="1119258" y="2257147"/>
            <a:chExt cx="1868076" cy="1868076"/>
          </a:xfrm>
          <a:solidFill>
            <a:srgbClr val="2F5597"/>
          </a:solidFill>
        </p:grpSpPr>
        <p:sp>
          <p:nvSpPr>
            <p:cNvPr id="26" name="Freeform 6">
              <a:extLst>
                <a:ext uri="{FF2B5EF4-FFF2-40B4-BE49-F238E27FC236}">
                  <a16:creationId xmlns:a16="http://schemas.microsoft.com/office/drawing/2014/main" id="{7EC1A63A-6827-27CC-1ABD-42DA60C5CE70}"/>
                </a:ext>
              </a:extLst>
            </p:cNvPr>
            <p:cNvSpPr>
              <a:spLocks/>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7" name="Freeform 7">
              <a:extLst>
                <a:ext uri="{FF2B5EF4-FFF2-40B4-BE49-F238E27FC236}">
                  <a16:creationId xmlns:a16="http://schemas.microsoft.com/office/drawing/2014/main" id="{182208CE-5F45-B4A8-DAEF-31CFDBB7ED03}"/>
                </a:ext>
              </a:extLst>
            </p:cNvPr>
            <p:cNvSpPr>
              <a:spLocks/>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8" name="Freeform 8">
              <a:extLst>
                <a:ext uri="{FF2B5EF4-FFF2-40B4-BE49-F238E27FC236}">
                  <a16:creationId xmlns:a16="http://schemas.microsoft.com/office/drawing/2014/main" id="{2776C039-D05D-AA21-A070-FEE9A7BCAB5F}"/>
                </a:ext>
              </a:extLst>
            </p:cNvPr>
            <p:cNvSpPr>
              <a:spLocks/>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9" name="Freeform 9">
              <a:extLst>
                <a:ext uri="{FF2B5EF4-FFF2-40B4-BE49-F238E27FC236}">
                  <a16:creationId xmlns:a16="http://schemas.microsoft.com/office/drawing/2014/main" id="{37FE2027-71C5-96E5-C241-B2FFAD55D85F}"/>
                </a:ext>
              </a:extLst>
            </p:cNvPr>
            <p:cNvSpPr>
              <a:spLocks/>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30" name="Freeform 10">
              <a:extLst>
                <a:ext uri="{FF2B5EF4-FFF2-40B4-BE49-F238E27FC236}">
                  <a16:creationId xmlns:a16="http://schemas.microsoft.com/office/drawing/2014/main" id="{484AAD89-C483-CAD5-3BC6-1E3F934A7A68}"/>
                </a:ext>
              </a:extLst>
            </p:cNvPr>
            <p:cNvSpPr>
              <a:spLocks/>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31" name="Freeform 11">
              <a:extLst>
                <a:ext uri="{FF2B5EF4-FFF2-40B4-BE49-F238E27FC236}">
                  <a16:creationId xmlns:a16="http://schemas.microsoft.com/office/drawing/2014/main" id="{EDAEB4F2-9057-87BC-C1A8-6654B607387E}"/>
                </a:ext>
              </a:extLst>
            </p:cNvPr>
            <p:cNvSpPr>
              <a:spLocks/>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32" name="Freeform 12">
              <a:extLst>
                <a:ext uri="{FF2B5EF4-FFF2-40B4-BE49-F238E27FC236}">
                  <a16:creationId xmlns:a16="http://schemas.microsoft.com/office/drawing/2014/main" id="{72144F7F-FF0F-41BC-11CB-874B32028A8D}"/>
                </a:ext>
              </a:extLst>
            </p:cNvPr>
            <p:cNvSpPr>
              <a:spLocks/>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33" name="Freeform 13">
              <a:extLst>
                <a:ext uri="{FF2B5EF4-FFF2-40B4-BE49-F238E27FC236}">
                  <a16:creationId xmlns:a16="http://schemas.microsoft.com/office/drawing/2014/main" id="{FAD23BA8-6235-ED7D-D961-B22D0C98F84A}"/>
                </a:ext>
              </a:extLst>
            </p:cNvPr>
            <p:cNvSpPr>
              <a:spLocks/>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34" name="Freeform 14">
              <a:extLst>
                <a:ext uri="{FF2B5EF4-FFF2-40B4-BE49-F238E27FC236}">
                  <a16:creationId xmlns:a16="http://schemas.microsoft.com/office/drawing/2014/main" id="{50050695-4B64-FC70-097C-7D53276741EF}"/>
                </a:ext>
              </a:extLst>
            </p:cNvPr>
            <p:cNvSpPr>
              <a:spLocks/>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35" name="Freeform 15">
              <a:extLst>
                <a:ext uri="{FF2B5EF4-FFF2-40B4-BE49-F238E27FC236}">
                  <a16:creationId xmlns:a16="http://schemas.microsoft.com/office/drawing/2014/main" id="{421DA140-087C-9803-C032-2C00B3D11247}"/>
                </a:ext>
              </a:extLst>
            </p:cNvPr>
            <p:cNvSpPr>
              <a:spLocks/>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36" name="Freeform 16">
              <a:extLst>
                <a:ext uri="{FF2B5EF4-FFF2-40B4-BE49-F238E27FC236}">
                  <a16:creationId xmlns:a16="http://schemas.microsoft.com/office/drawing/2014/main" id="{0139A718-FDFC-1523-D9A9-780745EC9FA3}"/>
                </a:ext>
              </a:extLst>
            </p:cNvPr>
            <p:cNvSpPr>
              <a:spLocks/>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37" name="Freeform 17">
              <a:extLst>
                <a:ext uri="{FF2B5EF4-FFF2-40B4-BE49-F238E27FC236}">
                  <a16:creationId xmlns:a16="http://schemas.microsoft.com/office/drawing/2014/main" id="{C08DF683-0419-AB94-B7AA-7C63C3887A84}"/>
                </a:ext>
              </a:extLst>
            </p:cNvPr>
            <p:cNvSpPr>
              <a:spLocks/>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grpSp>
      <p:sp>
        <p:nvSpPr>
          <p:cNvPr id="38" name="Freeform 2">
            <a:extLst>
              <a:ext uri="{FF2B5EF4-FFF2-40B4-BE49-F238E27FC236}">
                <a16:creationId xmlns:a16="http://schemas.microsoft.com/office/drawing/2014/main" id="{ACFD77E8-EDFF-7275-1077-14E02EA3F242}"/>
              </a:ext>
            </a:extLst>
          </p:cNvPr>
          <p:cNvSpPr>
            <a:spLocks noChangeArrowheads="1"/>
          </p:cNvSpPr>
          <p:nvPr/>
        </p:nvSpPr>
        <p:spPr bwMode="auto">
          <a:xfrm>
            <a:off x="9863494" y="1939235"/>
            <a:ext cx="548552" cy="534119"/>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solidFill>
            <a:schemeClr val="bg1">
              <a:lumMod val="95000"/>
            </a:schemeClr>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latin typeface="Calibri Light"/>
            </a:endParaRPr>
          </a:p>
        </p:txBody>
      </p:sp>
      <p:grpSp>
        <p:nvGrpSpPr>
          <p:cNvPr id="39" name="Group 38">
            <a:extLst>
              <a:ext uri="{FF2B5EF4-FFF2-40B4-BE49-F238E27FC236}">
                <a16:creationId xmlns:a16="http://schemas.microsoft.com/office/drawing/2014/main" id="{A57C8304-8BCE-BE79-B7B6-9A2E44449F7D}"/>
              </a:ext>
            </a:extLst>
          </p:cNvPr>
          <p:cNvGrpSpPr/>
          <p:nvPr/>
        </p:nvGrpSpPr>
        <p:grpSpPr>
          <a:xfrm>
            <a:off x="9790045" y="1889397"/>
            <a:ext cx="668598" cy="650921"/>
            <a:chOff x="1119258" y="2257147"/>
            <a:chExt cx="1868076" cy="1868076"/>
          </a:xfrm>
          <a:solidFill>
            <a:srgbClr val="2F5597"/>
          </a:solidFill>
        </p:grpSpPr>
        <p:sp>
          <p:nvSpPr>
            <p:cNvPr id="40" name="Freeform 6">
              <a:extLst>
                <a:ext uri="{FF2B5EF4-FFF2-40B4-BE49-F238E27FC236}">
                  <a16:creationId xmlns:a16="http://schemas.microsoft.com/office/drawing/2014/main" id="{5121EB9B-4E43-86AB-4552-26AB2E35365B}"/>
                </a:ext>
              </a:extLst>
            </p:cNvPr>
            <p:cNvSpPr>
              <a:spLocks/>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41" name="Freeform 7">
              <a:extLst>
                <a:ext uri="{FF2B5EF4-FFF2-40B4-BE49-F238E27FC236}">
                  <a16:creationId xmlns:a16="http://schemas.microsoft.com/office/drawing/2014/main" id="{5FAEC4B1-C696-3085-89C1-6FB4C510F6CE}"/>
                </a:ext>
              </a:extLst>
            </p:cNvPr>
            <p:cNvSpPr>
              <a:spLocks/>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42" name="Freeform 8">
              <a:extLst>
                <a:ext uri="{FF2B5EF4-FFF2-40B4-BE49-F238E27FC236}">
                  <a16:creationId xmlns:a16="http://schemas.microsoft.com/office/drawing/2014/main" id="{40D98D54-54AF-25B2-C60E-F0EB91AB8BCE}"/>
                </a:ext>
              </a:extLst>
            </p:cNvPr>
            <p:cNvSpPr>
              <a:spLocks/>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43" name="Freeform 9">
              <a:extLst>
                <a:ext uri="{FF2B5EF4-FFF2-40B4-BE49-F238E27FC236}">
                  <a16:creationId xmlns:a16="http://schemas.microsoft.com/office/drawing/2014/main" id="{0AF81CF5-1956-6DF7-1A26-68C1B7D33726}"/>
                </a:ext>
              </a:extLst>
            </p:cNvPr>
            <p:cNvSpPr>
              <a:spLocks/>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44" name="Freeform 10">
              <a:extLst>
                <a:ext uri="{FF2B5EF4-FFF2-40B4-BE49-F238E27FC236}">
                  <a16:creationId xmlns:a16="http://schemas.microsoft.com/office/drawing/2014/main" id="{91C31034-A9D1-F957-23EA-7B748DC3F3E2}"/>
                </a:ext>
              </a:extLst>
            </p:cNvPr>
            <p:cNvSpPr>
              <a:spLocks/>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45" name="Freeform 11">
              <a:extLst>
                <a:ext uri="{FF2B5EF4-FFF2-40B4-BE49-F238E27FC236}">
                  <a16:creationId xmlns:a16="http://schemas.microsoft.com/office/drawing/2014/main" id="{53243822-711B-0963-3694-4BE5511AF863}"/>
                </a:ext>
              </a:extLst>
            </p:cNvPr>
            <p:cNvSpPr>
              <a:spLocks/>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46" name="Freeform 12">
              <a:extLst>
                <a:ext uri="{FF2B5EF4-FFF2-40B4-BE49-F238E27FC236}">
                  <a16:creationId xmlns:a16="http://schemas.microsoft.com/office/drawing/2014/main" id="{1BF85DB4-375B-2832-CBA0-74883AE237EC}"/>
                </a:ext>
              </a:extLst>
            </p:cNvPr>
            <p:cNvSpPr>
              <a:spLocks/>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47" name="Freeform 13">
              <a:extLst>
                <a:ext uri="{FF2B5EF4-FFF2-40B4-BE49-F238E27FC236}">
                  <a16:creationId xmlns:a16="http://schemas.microsoft.com/office/drawing/2014/main" id="{C7EC686D-DC97-7FB0-1FEE-5FCC52C842FA}"/>
                </a:ext>
              </a:extLst>
            </p:cNvPr>
            <p:cNvSpPr>
              <a:spLocks/>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48" name="Freeform 14">
              <a:extLst>
                <a:ext uri="{FF2B5EF4-FFF2-40B4-BE49-F238E27FC236}">
                  <a16:creationId xmlns:a16="http://schemas.microsoft.com/office/drawing/2014/main" id="{C86CECE4-E96B-F2C4-6E80-D2A45E01C6FF}"/>
                </a:ext>
              </a:extLst>
            </p:cNvPr>
            <p:cNvSpPr>
              <a:spLocks/>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49" name="Freeform 15">
              <a:extLst>
                <a:ext uri="{FF2B5EF4-FFF2-40B4-BE49-F238E27FC236}">
                  <a16:creationId xmlns:a16="http://schemas.microsoft.com/office/drawing/2014/main" id="{BBF92D2A-6198-0B46-EFBB-C82CAE0299E7}"/>
                </a:ext>
              </a:extLst>
            </p:cNvPr>
            <p:cNvSpPr>
              <a:spLocks/>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50" name="Freeform 16">
              <a:extLst>
                <a:ext uri="{FF2B5EF4-FFF2-40B4-BE49-F238E27FC236}">
                  <a16:creationId xmlns:a16="http://schemas.microsoft.com/office/drawing/2014/main" id="{EC4FEE91-0936-B65B-3819-CBACCBA322A8}"/>
                </a:ext>
              </a:extLst>
            </p:cNvPr>
            <p:cNvSpPr>
              <a:spLocks/>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51" name="Freeform 17">
              <a:extLst>
                <a:ext uri="{FF2B5EF4-FFF2-40B4-BE49-F238E27FC236}">
                  <a16:creationId xmlns:a16="http://schemas.microsoft.com/office/drawing/2014/main" id="{CDD755BC-2EF3-76F3-1C20-7C10F410F116}"/>
                </a:ext>
              </a:extLst>
            </p:cNvPr>
            <p:cNvSpPr>
              <a:spLocks/>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grpSp>
      <p:sp>
        <p:nvSpPr>
          <p:cNvPr id="52" name="Rectangle 51">
            <a:extLst>
              <a:ext uri="{FF2B5EF4-FFF2-40B4-BE49-F238E27FC236}">
                <a16:creationId xmlns:a16="http://schemas.microsoft.com/office/drawing/2014/main" id="{48F7FA8B-C460-7294-C6E9-58AECCC92BD6}"/>
              </a:ext>
              <a:ext uri="{C183D7F6-B498-43B3-948B-1728B52AA6E4}">
                <adec:decorative xmlns:adec="http://schemas.microsoft.com/office/drawing/2017/decorative" val="1"/>
              </a:ext>
            </a:extLst>
          </p:cNvPr>
          <p:cNvSpPr/>
          <p:nvPr/>
        </p:nvSpPr>
        <p:spPr>
          <a:xfrm>
            <a:off x="6518746" y="1178951"/>
            <a:ext cx="468198" cy="5024342"/>
          </a:xfrm>
          <a:prstGeom prst="rect">
            <a:avLst/>
          </a:prstGeom>
          <a:solidFill>
            <a:srgbClr val="2F5597"/>
          </a:solidFill>
          <a:ln>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fr" sz="1600" b="1" i="0">
                <a:solidFill>
                  <a:srgbClr val="FFFFFF"/>
                </a:solidFill>
              </a:rPr>
              <a:t>Priorité élevée</a:t>
            </a:r>
          </a:p>
        </p:txBody>
      </p:sp>
      <p:sp>
        <p:nvSpPr>
          <p:cNvPr id="53" name="Freeform 2">
            <a:extLst>
              <a:ext uri="{FF2B5EF4-FFF2-40B4-BE49-F238E27FC236}">
                <a16:creationId xmlns:a16="http://schemas.microsoft.com/office/drawing/2014/main" id="{6477C758-6DD3-2849-0BBA-09CF525876F3}"/>
              </a:ext>
            </a:extLst>
          </p:cNvPr>
          <p:cNvSpPr>
            <a:spLocks noChangeArrowheads="1"/>
          </p:cNvSpPr>
          <p:nvPr/>
        </p:nvSpPr>
        <p:spPr bwMode="auto">
          <a:xfrm>
            <a:off x="9863494" y="1206196"/>
            <a:ext cx="548552" cy="534119"/>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solidFill>
            <a:schemeClr val="bg1">
              <a:lumMod val="95000"/>
            </a:schemeClr>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latin typeface="Calibri Light"/>
            </a:endParaRPr>
          </a:p>
        </p:txBody>
      </p:sp>
      <p:grpSp>
        <p:nvGrpSpPr>
          <p:cNvPr id="54" name="Group 53">
            <a:extLst>
              <a:ext uri="{FF2B5EF4-FFF2-40B4-BE49-F238E27FC236}">
                <a16:creationId xmlns:a16="http://schemas.microsoft.com/office/drawing/2014/main" id="{01F1421F-4CF4-1954-89A5-1E4CD5C2632D}"/>
              </a:ext>
            </a:extLst>
          </p:cNvPr>
          <p:cNvGrpSpPr/>
          <p:nvPr/>
        </p:nvGrpSpPr>
        <p:grpSpPr>
          <a:xfrm>
            <a:off x="9790045" y="1156358"/>
            <a:ext cx="668598" cy="650921"/>
            <a:chOff x="1119258" y="2257147"/>
            <a:chExt cx="1868076" cy="1868076"/>
          </a:xfrm>
          <a:solidFill>
            <a:srgbClr val="2F5597"/>
          </a:solidFill>
        </p:grpSpPr>
        <p:sp>
          <p:nvSpPr>
            <p:cNvPr id="55" name="Freeform 6">
              <a:extLst>
                <a:ext uri="{FF2B5EF4-FFF2-40B4-BE49-F238E27FC236}">
                  <a16:creationId xmlns:a16="http://schemas.microsoft.com/office/drawing/2014/main" id="{7C1E102A-0E83-5D3E-B28F-607B2C07A2A9}"/>
                </a:ext>
              </a:extLst>
            </p:cNvPr>
            <p:cNvSpPr>
              <a:spLocks/>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56" name="Freeform 7">
              <a:extLst>
                <a:ext uri="{FF2B5EF4-FFF2-40B4-BE49-F238E27FC236}">
                  <a16:creationId xmlns:a16="http://schemas.microsoft.com/office/drawing/2014/main" id="{0E543415-5DD0-F9C6-7B2D-0CEEB1C11CF8}"/>
                </a:ext>
              </a:extLst>
            </p:cNvPr>
            <p:cNvSpPr>
              <a:spLocks/>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57" name="Freeform 8">
              <a:extLst>
                <a:ext uri="{FF2B5EF4-FFF2-40B4-BE49-F238E27FC236}">
                  <a16:creationId xmlns:a16="http://schemas.microsoft.com/office/drawing/2014/main" id="{5586B410-284B-E20B-8526-FE69E4723783}"/>
                </a:ext>
              </a:extLst>
            </p:cNvPr>
            <p:cNvSpPr>
              <a:spLocks/>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58" name="Freeform 9">
              <a:extLst>
                <a:ext uri="{FF2B5EF4-FFF2-40B4-BE49-F238E27FC236}">
                  <a16:creationId xmlns:a16="http://schemas.microsoft.com/office/drawing/2014/main" id="{5AAAB838-AA81-493E-B548-6E5B261E085F}"/>
                </a:ext>
              </a:extLst>
            </p:cNvPr>
            <p:cNvSpPr>
              <a:spLocks/>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59" name="Freeform 10">
              <a:extLst>
                <a:ext uri="{FF2B5EF4-FFF2-40B4-BE49-F238E27FC236}">
                  <a16:creationId xmlns:a16="http://schemas.microsoft.com/office/drawing/2014/main" id="{65A17E28-533F-E538-5604-B022918E811E}"/>
                </a:ext>
              </a:extLst>
            </p:cNvPr>
            <p:cNvSpPr>
              <a:spLocks/>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60" name="Freeform 11">
              <a:extLst>
                <a:ext uri="{FF2B5EF4-FFF2-40B4-BE49-F238E27FC236}">
                  <a16:creationId xmlns:a16="http://schemas.microsoft.com/office/drawing/2014/main" id="{4BEEDCFF-2114-23AD-2A88-381E1D2B1E47}"/>
                </a:ext>
              </a:extLst>
            </p:cNvPr>
            <p:cNvSpPr>
              <a:spLocks/>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61" name="Freeform 12">
              <a:extLst>
                <a:ext uri="{FF2B5EF4-FFF2-40B4-BE49-F238E27FC236}">
                  <a16:creationId xmlns:a16="http://schemas.microsoft.com/office/drawing/2014/main" id="{63298FB6-F5E2-C0B1-79A8-371CC2D616CE}"/>
                </a:ext>
              </a:extLst>
            </p:cNvPr>
            <p:cNvSpPr>
              <a:spLocks/>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62" name="Freeform 13">
              <a:extLst>
                <a:ext uri="{FF2B5EF4-FFF2-40B4-BE49-F238E27FC236}">
                  <a16:creationId xmlns:a16="http://schemas.microsoft.com/office/drawing/2014/main" id="{07A2CC83-E81A-F374-5084-F3A4AFF771DA}"/>
                </a:ext>
              </a:extLst>
            </p:cNvPr>
            <p:cNvSpPr>
              <a:spLocks/>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63" name="Freeform 14">
              <a:extLst>
                <a:ext uri="{FF2B5EF4-FFF2-40B4-BE49-F238E27FC236}">
                  <a16:creationId xmlns:a16="http://schemas.microsoft.com/office/drawing/2014/main" id="{203FA9E4-BFDF-E399-78E8-71FE5548AE46}"/>
                </a:ext>
              </a:extLst>
            </p:cNvPr>
            <p:cNvSpPr>
              <a:spLocks/>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64" name="Freeform 15">
              <a:extLst>
                <a:ext uri="{FF2B5EF4-FFF2-40B4-BE49-F238E27FC236}">
                  <a16:creationId xmlns:a16="http://schemas.microsoft.com/office/drawing/2014/main" id="{C9FDB0C9-CBF0-F51A-F9E6-77BD68F7F4AE}"/>
                </a:ext>
              </a:extLst>
            </p:cNvPr>
            <p:cNvSpPr>
              <a:spLocks/>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65" name="Freeform 16">
              <a:extLst>
                <a:ext uri="{FF2B5EF4-FFF2-40B4-BE49-F238E27FC236}">
                  <a16:creationId xmlns:a16="http://schemas.microsoft.com/office/drawing/2014/main" id="{FCF9F31D-9A9D-AB5A-357F-E06B3A945F0F}"/>
                </a:ext>
              </a:extLst>
            </p:cNvPr>
            <p:cNvSpPr>
              <a:spLocks/>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66" name="Freeform 17">
              <a:extLst>
                <a:ext uri="{FF2B5EF4-FFF2-40B4-BE49-F238E27FC236}">
                  <a16:creationId xmlns:a16="http://schemas.microsoft.com/office/drawing/2014/main" id="{25B06C7E-8DBA-33AA-8DDB-111694E8D275}"/>
                </a:ext>
              </a:extLst>
            </p:cNvPr>
            <p:cNvSpPr>
              <a:spLocks/>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grpSp>
      <p:sp>
        <p:nvSpPr>
          <p:cNvPr id="67" name="TextBox 66">
            <a:extLst>
              <a:ext uri="{FF2B5EF4-FFF2-40B4-BE49-F238E27FC236}">
                <a16:creationId xmlns:a16="http://schemas.microsoft.com/office/drawing/2014/main" id="{52F2E673-A9DE-D771-CD5B-9F34ECC429EF}"/>
              </a:ext>
            </a:extLst>
          </p:cNvPr>
          <p:cNvSpPr txBox="1"/>
          <p:nvPr/>
        </p:nvSpPr>
        <p:spPr>
          <a:xfrm>
            <a:off x="9746585" y="1273397"/>
            <a:ext cx="791224" cy="430837"/>
          </a:xfrm>
          <a:prstGeom prst="rect">
            <a:avLst/>
          </a:prstGeom>
          <a:noFill/>
        </p:spPr>
        <p:txBody>
          <a:bodyPr wrap="square" lIns="121872" tIns="60935" rIns="121872" bIns="60935" rtlCol="0">
            <a:spAutoFit/>
          </a:bodyPr>
          <a:lstStyle/>
          <a:p>
            <a:pPr algn="ctr"/>
            <a:r>
              <a:rPr lang="fr" sz="2000" b="1" i="0">
                <a:solidFill>
                  <a:srgbClr val="000000"/>
                </a:solidFill>
              </a:rPr>
              <a:t>84%</a:t>
            </a:r>
          </a:p>
        </p:txBody>
      </p:sp>
      <p:sp>
        <p:nvSpPr>
          <p:cNvPr id="68" name="Freeform 12">
            <a:extLst>
              <a:ext uri="{FF2B5EF4-FFF2-40B4-BE49-F238E27FC236}">
                <a16:creationId xmlns:a16="http://schemas.microsoft.com/office/drawing/2014/main" id="{DAD79F88-342C-F522-7170-C334DC835D85}"/>
              </a:ext>
            </a:extLst>
          </p:cNvPr>
          <p:cNvSpPr>
            <a:spLocks noEditPoints="1"/>
          </p:cNvSpPr>
          <p:nvPr/>
        </p:nvSpPr>
        <p:spPr bwMode="auto">
          <a:xfrm>
            <a:off x="7157842" y="1202405"/>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rgbClr val="2F5597"/>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69" name="Freeform 12">
            <a:extLst>
              <a:ext uri="{FF2B5EF4-FFF2-40B4-BE49-F238E27FC236}">
                <a16:creationId xmlns:a16="http://schemas.microsoft.com/office/drawing/2014/main" id="{4223E084-B3CE-FB0B-61D3-1730697D169C}"/>
              </a:ext>
            </a:extLst>
          </p:cNvPr>
          <p:cNvSpPr>
            <a:spLocks noEditPoints="1"/>
          </p:cNvSpPr>
          <p:nvPr/>
        </p:nvSpPr>
        <p:spPr bwMode="auto">
          <a:xfrm>
            <a:off x="7682520" y="1202405"/>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rgbClr val="2F5597"/>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70" name="Freeform 12">
            <a:extLst>
              <a:ext uri="{FF2B5EF4-FFF2-40B4-BE49-F238E27FC236}">
                <a16:creationId xmlns:a16="http://schemas.microsoft.com/office/drawing/2014/main" id="{9F933295-A98C-2922-947F-1E08C74D7544}"/>
              </a:ext>
            </a:extLst>
          </p:cNvPr>
          <p:cNvSpPr>
            <a:spLocks noEditPoints="1"/>
          </p:cNvSpPr>
          <p:nvPr/>
        </p:nvSpPr>
        <p:spPr bwMode="auto">
          <a:xfrm>
            <a:off x="8203631" y="1202405"/>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rgbClr val="2F5597"/>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71" name="Freeform 12">
            <a:extLst>
              <a:ext uri="{FF2B5EF4-FFF2-40B4-BE49-F238E27FC236}">
                <a16:creationId xmlns:a16="http://schemas.microsoft.com/office/drawing/2014/main" id="{AECC5328-DFC6-3D13-6EB0-6862A7F7A184}"/>
              </a:ext>
            </a:extLst>
          </p:cNvPr>
          <p:cNvSpPr>
            <a:spLocks noEditPoints="1"/>
          </p:cNvSpPr>
          <p:nvPr/>
        </p:nvSpPr>
        <p:spPr bwMode="auto">
          <a:xfrm>
            <a:off x="8733660" y="1199057"/>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rgbClr val="2F5597"/>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72" name="Freeform 12">
            <a:extLst>
              <a:ext uri="{FF2B5EF4-FFF2-40B4-BE49-F238E27FC236}">
                <a16:creationId xmlns:a16="http://schemas.microsoft.com/office/drawing/2014/main" id="{FAA9A026-17C0-6C1A-5455-3FA6C55A56C9}"/>
              </a:ext>
            </a:extLst>
          </p:cNvPr>
          <p:cNvSpPr>
            <a:spLocks noEditPoints="1"/>
          </p:cNvSpPr>
          <p:nvPr/>
        </p:nvSpPr>
        <p:spPr bwMode="auto">
          <a:xfrm>
            <a:off x="9263689" y="1199057"/>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chemeClr val="bg1">
              <a:lumMod val="85000"/>
            </a:schemeClr>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73" name="TextBox 72">
            <a:extLst>
              <a:ext uri="{FF2B5EF4-FFF2-40B4-BE49-F238E27FC236}">
                <a16:creationId xmlns:a16="http://schemas.microsoft.com/office/drawing/2014/main" id="{32C25D67-5F8B-B2FB-D0C8-96D313EC49D8}"/>
              </a:ext>
            </a:extLst>
          </p:cNvPr>
          <p:cNvSpPr txBox="1"/>
          <p:nvPr/>
        </p:nvSpPr>
        <p:spPr>
          <a:xfrm>
            <a:off x="9746585" y="2015348"/>
            <a:ext cx="791224" cy="430837"/>
          </a:xfrm>
          <a:prstGeom prst="rect">
            <a:avLst/>
          </a:prstGeom>
          <a:noFill/>
        </p:spPr>
        <p:txBody>
          <a:bodyPr wrap="square" lIns="121872" tIns="60935" rIns="121872" bIns="60935" rtlCol="0">
            <a:spAutoFit/>
          </a:bodyPr>
          <a:lstStyle/>
          <a:p>
            <a:pPr algn="ctr"/>
            <a:r>
              <a:rPr lang="fr" sz="2000" b="1" i="0">
                <a:solidFill>
                  <a:srgbClr val="000000"/>
                </a:solidFill>
              </a:rPr>
              <a:t>91%</a:t>
            </a:r>
          </a:p>
        </p:txBody>
      </p:sp>
      <p:sp>
        <p:nvSpPr>
          <p:cNvPr id="74" name="Freeform 12">
            <a:extLst>
              <a:ext uri="{FF2B5EF4-FFF2-40B4-BE49-F238E27FC236}">
                <a16:creationId xmlns:a16="http://schemas.microsoft.com/office/drawing/2014/main" id="{9698165B-E007-71E4-3E8B-8035C73265E3}"/>
              </a:ext>
            </a:extLst>
          </p:cNvPr>
          <p:cNvSpPr>
            <a:spLocks noEditPoints="1"/>
          </p:cNvSpPr>
          <p:nvPr/>
        </p:nvSpPr>
        <p:spPr bwMode="auto">
          <a:xfrm>
            <a:off x="7157842" y="1973051"/>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rgbClr val="2F5597"/>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75" name="Freeform 12">
            <a:extLst>
              <a:ext uri="{FF2B5EF4-FFF2-40B4-BE49-F238E27FC236}">
                <a16:creationId xmlns:a16="http://schemas.microsoft.com/office/drawing/2014/main" id="{C4DC12BF-183F-D497-6A6E-FCC78D43C798}"/>
              </a:ext>
            </a:extLst>
          </p:cNvPr>
          <p:cNvSpPr>
            <a:spLocks noEditPoints="1"/>
          </p:cNvSpPr>
          <p:nvPr/>
        </p:nvSpPr>
        <p:spPr bwMode="auto">
          <a:xfrm>
            <a:off x="7682520" y="1973051"/>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rgbClr val="2F5597"/>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76" name="Freeform 12">
            <a:extLst>
              <a:ext uri="{FF2B5EF4-FFF2-40B4-BE49-F238E27FC236}">
                <a16:creationId xmlns:a16="http://schemas.microsoft.com/office/drawing/2014/main" id="{8BF7AEA3-6F24-DBB5-FBD0-28669B687E1E}"/>
              </a:ext>
            </a:extLst>
          </p:cNvPr>
          <p:cNvSpPr>
            <a:spLocks noEditPoints="1"/>
          </p:cNvSpPr>
          <p:nvPr/>
        </p:nvSpPr>
        <p:spPr bwMode="auto">
          <a:xfrm>
            <a:off x="8203631" y="1973051"/>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rgbClr val="2F5597"/>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77" name="Freeform 12">
            <a:extLst>
              <a:ext uri="{FF2B5EF4-FFF2-40B4-BE49-F238E27FC236}">
                <a16:creationId xmlns:a16="http://schemas.microsoft.com/office/drawing/2014/main" id="{1381A197-1936-0C81-4DB1-19C610778566}"/>
              </a:ext>
            </a:extLst>
          </p:cNvPr>
          <p:cNvSpPr>
            <a:spLocks noEditPoints="1"/>
          </p:cNvSpPr>
          <p:nvPr/>
        </p:nvSpPr>
        <p:spPr bwMode="auto">
          <a:xfrm>
            <a:off x="8733660" y="1969703"/>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rgbClr val="2F5597"/>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78" name="Freeform 12">
            <a:extLst>
              <a:ext uri="{FF2B5EF4-FFF2-40B4-BE49-F238E27FC236}">
                <a16:creationId xmlns:a16="http://schemas.microsoft.com/office/drawing/2014/main" id="{967ECAAF-DC30-CF1C-BDB7-50AA42253A50}"/>
              </a:ext>
            </a:extLst>
          </p:cNvPr>
          <p:cNvSpPr>
            <a:spLocks noEditPoints="1"/>
          </p:cNvSpPr>
          <p:nvPr/>
        </p:nvSpPr>
        <p:spPr bwMode="auto">
          <a:xfrm>
            <a:off x="9263689" y="1969703"/>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chemeClr val="bg1">
              <a:lumMod val="85000"/>
            </a:schemeClr>
          </a:solidFill>
          <a:ln>
            <a:noFill/>
          </a:ln>
        </p:spPr>
        <p:txBody>
          <a:bodyPr vert="horz" wrap="square" lIns="121888" tIns="60944" rIns="121888" bIns="60944" numCol="1" anchor="t" anchorCtr="0" compatLnSpc="1">
            <a:prstTxWarp prst="textNoShape">
              <a:avLst/>
            </a:prstTxWarp>
          </a:bodyPr>
          <a:lstStyle/>
          <a:p>
            <a:endParaRPr lang="en-US" sz="3066"/>
          </a:p>
        </p:txBody>
      </p:sp>
      <p:cxnSp>
        <p:nvCxnSpPr>
          <p:cNvPr id="79" name="Straight Connector 78">
            <a:extLst>
              <a:ext uri="{FF2B5EF4-FFF2-40B4-BE49-F238E27FC236}">
                <a16:creationId xmlns:a16="http://schemas.microsoft.com/office/drawing/2014/main" id="{3D304E90-A06A-7DD0-1760-F72B62A507B8}"/>
              </a:ext>
            </a:extLst>
          </p:cNvPr>
          <p:cNvCxnSpPr>
            <a:cxnSpLocks/>
          </p:cNvCxnSpPr>
          <p:nvPr/>
        </p:nvCxnSpPr>
        <p:spPr>
          <a:xfrm>
            <a:off x="6987588" y="2620968"/>
            <a:ext cx="4385388"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80" name="TextBox 79">
            <a:extLst>
              <a:ext uri="{FF2B5EF4-FFF2-40B4-BE49-F238E27FC236}">
                <a16:creationId xmlns:a16="http://schemas.microsoft.com/office/drawing/2014/main" id="{4FF1DE3B-79CC-A0AC-CA1F-6278E12C177B}"/>
              </a:ext>
            </a:extLst>
          </p:cNvPr>
          <p:cNvSpPr txBox="1"/>
          <p:nvPr/>
        </p:nvSpPr>
        <p:spPr>
          <a:xfrm>
            <a:off x="10610528" y="1131348"/>
            <a:ext cx="967783" cy="523220"/>
          </a:xfrm>
          <a:prstGeom prst="rect">
            <a:avLst/>
          </a:prstGeom>
        </p:spPr>
        <p:txBody>
          <a:bodyPr wrap="square" rtlCol="0">
            <a:spAutoFit/>
          </a:bodyPr>
          <a:lstStyle/>
          <a:p>
            <a:pPr algn="l"/>
            <a:r>
              <a:rPr lang="fr" sz="1400" b="1" i="0">
                <a:solidFill>
                  <a:srgbClr val="000000"/>
                </a:solidFill>
              </a:rPr>
              <a:t>Femmes</a:t>
            </a:r>
          </a:p>
          <a:p>
            <a:pPr algn="l"/>
            <a:r>
              <a:rPr lang="fr" sz="1400" b="1" i="0">
                <a:solidFill>
                  <a:srgbClr val="000000"/>
                </a:solidFill>
              </a:rPr>
              <a:t>(n = 205)</a:t>
            </a:r>
          </a:p>
        </p:txBody>
      </p:sp>
      <p:sp>
        <p:nvSpPr>
          <p:cNvPr id="81" name="TextBox 80">
            <a:extLst>
              <a:ext uri="{FF2B5EF4-FFF2-40B4-BE49-F238E27FC236}">
                <a16:creationId xmlns:a16="http://schemas.microsoft.com/office/drawing/2014/main" id="{63550218-2292-2116-2B11-1EFEA498F687}"/>
              </a:ext>
            </a:extLst>
          </p:cNvPr>
          <p:cNvSpPr txBox="1"/>
          <p:nvPr/>
        </p:nvSpPr>
        <p:spPr>
          <a:xfrm>
            <a:off x="10599413" y="1934021"/>
            <a:ext cx="1155243" cy="523220"/>
          </a:xfrm>
          <a:prstGeom prst="rect">
            <a:avLst/>
          </a:prstGeom>
        </p:spPr>
        <p:txBody>
          <a:bodyPr wrap="square" rtlCol="0">
            <a:spAutoFit/>
          </a:bodyPr>
          <a:lstStyle/>
          <a:p>
            <a:pPr algn="l"/>
            <a:r>
              <a:rPr lang="fr" sz="1400" b="1" i="0">
                <a:solidFill>
                  <a:srgbClr val="000000"/>
                </a:solidFill>
              </a:rPr>
              <a:t>Bispirituelles</a:t>
            </a:r>
          </a:p>
          <a:p>
            <a:pPr algn="l"/>
            <a:r>
              <a:rPr lang="fr" sz="1400" b="1" i="0">
                <a:solidFill>
                  <a:srgbClr val="000000"/>
                </a:solidFill>
              </a:rPr>
              <a:t>(n = 31)</a:t>
            </a:r>
          </a:p>
        </p:txBody>
      </p:sp>
      <p:sp>
        <p:nvSpPr>
          <p:cNvPr id="88" name="TextBox 87">
            <a:extLst>
              <a:ext uri="{FF2B5EF4-FFF2-40B4-BE49-F238E27FC236}">
                <a16:creationId xmlns:a16="http://schemas.microsoft.com/office/drawing/2014/main" id="{AA351526-4126-4F37-7A4E-36FA04C10073}"/>
              </a:ext>
            </a:extLst>
          </p:cNvPr>
          <p:cNvSpPr txBox="1"/>
          <p:nvPr/>
        </p:nvSpPr>
        <p:spPr>
          <a:xfrm>
            <a:off x="9749342" y="2820809"/>
            <a:ext cx="791224" cy="430837"/>
          </a:xfrm>
          <a:prstGeom prst="rect">
            <a:avLst/>
          </a:prstGeom>
          <a:noFill/>
        </p:spPr>
        <p:txBody>
          <a:bodyPr wrap="square" lIns="121872" tIns="60935" rIns="121872" bIns="60935" rtlCol="0">
            <a:spAutoFit/>
          </a:bodyPr>
          <a:lstStyle/>
          <a:p>
            <a:pPr algn="ctr"/>
            <a:r>
              <a:rPr lang="fr" sz="2000" b="1" i="0">
                <a:solidFill>
                  <a:srgbClr val="000000"/>
                </a:solidFill>
              </a:rPr>
              <a:t>74%</a:t>
            </a:r>
          </a:p>
        </p:txBody>
      </p:sp>
      <p:sp>
        <p:nvSpPr>
          <p:cNvPr id="89" name="TextBox 88">
            <a:extLst>
              <a:ext uri="{FF2B5EF4-FFF2-40B4-BE49-F238E27FC236}">
                <a16:creationId xmlns:a16="http://schemas.microsoft.com/office/drawing/2014/main" id="{FEC86D9A-0242-D8A3-29EB-62FA24D2539C}"/>
              </a:ext>
            </a:extLst>
          </p:cNvPr>
          <p:cNvSpPr txBox="1"/>
          <p:nvPr/>
        </p:nvSpPr>
        <p:spPr>
          <a:xfrm>
            <a:off x="9749781" y="3649162"/>
            <a:ext cx="791224" cy="430837"/>
          </a:xfrm>
          <a:prstGeom prst="rect">
            <a:avLst/>
          </a:prstGeom>
          <a:noFill/>
        </p:spPr>
        <p:txBody>
          <a:bodyPr wrap="square" lIns="121872" tIns="60935" rIns="121872" bIns="60935" rtlCol="0">
            <a:spAutoFit/>
          </a:bodyPr>
          <a:lstStyle/>
          <a:p>
            <a:pPr algn="ctr"/>
            <a:r>
              <a:rPr lang="fr" sz="2000" b="1" i="0">
                <a:solidFill>
                  <a:srgbClr val="000000"/>
                </a:solidFill>
              </a:rPr>
              <a:t>87%</a:t>
            </a:r>
          </a:p>
        </p:txBody>
      </p:sp>
      <p:sp>
        <p:nvSpPr>
          <p:cNvPr id="90" name="TextBox 89">
            <a:extLst>
              <a:ext uri="{FF2B5EF4-FFF2-40B4-BE49-F238E27FC236}">
                <a16:creationId xmlns:a16="http://schemas.microsoft.com/office/drawing/2014/main" id="{22642B47-7660-45F5-5F2F-59D055676063}"/>
              </a:ext>
            </a:extLst>
          </p:cNvPr>
          <p:cNvSpPr txBox="1"/>
          <p:nvPr/>
        </p:nvSpPr>
        <p:spPr>
          <a:xfrm>
            <a:off x="10610528" y="2762811"/>
            <a:ext cx="1570435" cy="523220"/>
          </a:xfrm>
          <a:prstGeom prst="rect">
            <a:avLst/>
          </a:prstGeom>
        </p:spPr>
        <p:txBody>
          <a:bodyPr wrap="square" rtlCol="0">
            <a:spAutoFit/>
          </a:bodyPr>
          <a:lstStyle/>
          <a:p>
            <a:pPr algn="l"/>
            <a:r>
              <a:rPr lang="fr" sz="1400" b="1" i="0">
                <a:solidFill>
                  <a:srgbClr val="000000"/>
                </a:solidFill>
              </a:rPr>
              <a:t>Urbain</a:t>
            </a:r>
          </a:p>
          <a:p>
            <a:pPr algn="l"/>
            <a:r>
              <a:rPr lang="fr" sz="1400" b="1" i="0">
                <a:solidFill>
                  <a:srgbClr val="000000"/>
                </a:solidFill>
              </a:rPr>
              <a:t>(n = 83)</a:t>
            </a:r>
          </a:p>
        </p:txBody>
      </p:sp>
      <p:sp>
        <p:nvSpPr>
          <p:cNvPr id="91" name="TextBox 90">
            <a:extLst>
              <a:ext uri="{FF2B5EF4-FFF2-40B4-BE49-F238E27FC236}">
                <a16:creationId xmlns:a16="http://schemas.microsoft.com/office/drawing/2014/main" id="{D04D261F-2315-3E15-14C1-A31B3B2404B5}"/>
              </a:ext>
            </a:extLst>
          </p:cNvPr>
          <p:cNvSpPr txBox="1"/>
          <p:nvPr/>
        </p:nvSpPr>
        <p:spPr>
          <a:xfrm>
            <a:off x="10604718" y="3594289"/>
            <a:ext cx="1650157" cy="523220"/>
          </a:xfrm>
          <a:prstGeom prst="rect">
            <a:avLst/>
          </a:prstGeom>
        </p:spPr>
        <p:txBody>
          <a:bodyPr wrap="square" rtlCol="0">
            <a:spAutoFit/>
          </a:bodyPr>
          <a:lstStyle/>
          <a:p>
            <a:pPr algn="l"/>
            <a:r>
              <a:rPr lang="fr" sz="1400" b="1" i="0">
                <a:solidFill>
                  <a:srgbClr val="000000"/>
                </a:solidFill>
              </a:rPr>
              <a:t>Rural</a:t>
            </a:r>
          </a:p>
          <a:p>
            <a:pPr algn="l"/>
            <a:r>
              <a:rPr lang="fr" sz="1400" b="1" i="0">
                <a:solidFill>
                  <a:srgbClr val="000000"/>
                </a:solidFill>
              </a:rPr>
              <a:t>(n = 54)</a:t>
            </a:r>
          </a:p>
        </p:txBody>
      </p:sp>
      <p:cxnSp>
        <p:nvCxnSpPr>
          <p:cNvPr id="97" name="Straight Connector 96">
            <a:extLst>
              <a:ext uri="{FF2B5EF4-FFF2-40B4-BE49-F238E27FC236}">
                <a16:creationId xmlns:a16="http://schemas.microsoft.com/office/drawing/2014/main" id="{5DCF4259-8614-88B7-9DE9-93EEB4655C97}"/>
              </a:ext>
            </a:extLst>
          </p:cNvPr>
          <p:cNvCxnSpPr>
            <a:cxnSpLocks/>
          </p:cNvCxnSpPr>
          <p:nvPr/>
        </p:nvCxnSpPr>
        <p:spPr>
          <a:xfrm>
            <a:off x="6958998" y="4292698"/>
            <a:ext cx="4385388"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98" name="Freeform 2">
            <a:extLst>
              <a:ext uri="{FF2B5EF4-FFF2-40B4-BE49-F238E27FC236}">
                <a16:creationId xmlns:a16="http://schemas.microsoft.com/office/drawing/2014/main" id="{4E591A5E-6F92-09D1-B01E-42B65642B16A}"/>
              </a:ext>
            </a:extLst>
          </p:cNvPr>
          <p:cNvSpPr>
            <a:spLocks noChangeArrowheads="1"/>
          </p:cNvSpPr>
          <p:nvPr/>
        </p:nvSpPr>
        <p:spPr bwMode="auto">
          <a:xfrm>
            <a:off x="9920323" y="4421963"/>
            <a:ext cx="437591" cy="428358"/>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solidFill>
            <a:schemeClr val="bg1">
              <a:lumMod val="95000"/>
            </a:schemeClr>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latin typeface="Calibri Light"/>
            </a:endParaRPr>
          </a:p>
        </p:txBody>
      </p:sp>
      <p:grpSp>
        <p:nvGrpSpPr>
          <p:cNvPr id="99" name="Group 98">
            <a:extLst>
              <a:ext uri="{FF2B5EF4-FFF2-40B4-BE49-F238E27FC236}">
                <a16:creationId xmlns:a16="http://schemas.microsoft.com/office/drawing/2014/main" id="{EF2619E2-C491-C24A-3C4E-EEB66890A0D8}"/>
              </a:ext>
            </a:extLst>
          </p:cNvPr>
          <p:cNvGrpSpPr/>
          <p:nvPr/>
        </p:nvGrpSpPr>
        <p:grpSpPr>
          <a:xfrm>
            <a:off x="9865733" y="4375296"/>
            <a:ext cx="533354" cy="522032"/>
            <a:chOff x="1119258" y="2257147"/>
            <a:chExt cx="1868076" cy="1868076"/>
          </a:xfrm>
          <a:solidFill>
            <a:srgbClr val="2F5597"/>
          </a:solidFill>
        </p:grpSpPr>
        <p:sp>
          <p:nvSpPr>
            <p:cNvPr id="100" name="Freeform 6">
              <a:extLst>
                <a:ext uri="{FF2B5EF4-FFF2-40B4-BE49-F238E27FC236}">
                  <a16:creationId xmlns:a16="http://schemas.microsoft.com/office/drawing/2014/main" id="{C8EB859E-6838-7B1A-8983-486B365C225F}"/>
                </a:ext>
              </a:extLst>
            </p:cNvPr>
            <p:cNvSpPr>
              <a:spLocks/>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01" name="Freeform 7">
              <a:extLst>
                <a:ext uri="{FF2B5EF4-FFF2-40B4-BE49-F238E27FC236}">
                  <a16:creationId xmlns:a16="http://schemas.microsoft.com/office/drawing/2014/main" id="{9B479D57-DABB-7EEE-B19D-DB80A1BFADF7}"/>
                </a:ext>
              </a:extLst>
            </p:cNvPr>
            <p:cNvSpPr>
              <a:spLocks/>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02" name="Freeform 8">
              <a:extLst>
                <a:ext uri="{FF2B5EF4-FFF2-40B4-BE49-F238E27FC236}">
                  <a16:creationId xmlns:a16="http://schemas.microsoft.com/office/drawing/2014/main" id="{7AFF94F7-4136-73B8-F438-95DF11329793}"/>
                </a:ext>
              </a:extLst>
            </p:cNvPr>
            <p:cNvSpPr>
              <a:spLocks/>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03" name="Freeform 9">
              <a:extLst>
                <a:ext uri="{FF2B5EF4-FFF2-40B4-BE49-F238E27FC236}">
                  <a16:creationId xmlns:a16="http://schemas.microsoft.com/office/drawing/2014/main" id="{A27D5D20-C9FD-DCBE-6B8E-3214A2A0C63F}"/>
                </a:ext>
              </a:extLst>
            </p:cNvPr>
            <p:cNvSpPr>
              <a:spLocks/>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04" name="Freeform 10">
              <a:extLst>
                <a:ext uri="{FF2B5EF4-FFF2-40B4-BE49-F238E27FC236}">
                  <a16:creationId xmlns:a16="http://schemas.microsoft.com/office/drawing/2014/main" id="{3319B50D-7039-61C6-0B94-FE89E9C65BAD}"/>
                </a:ext>
              </a:extLst>
            </p:cNvPr>
            <p:cNvSpPr>
              <a:spLocks/>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05" name="Freeform 11">
              <a:extLst>
                <a:ext uri="{FF2B5EF4-FFF2-40B4-BE49-F238E27FC236}">
                  <a16:creationId xmlns:a16="http://schemas.microsoft.com/office/drawing/2014/main" id="{9BCF52EF-054D-EEC9-593F-F10A1251E0F2}"/>
                </a:ext>
              </a:extLst>
            </p:cNvPr>
            <p:cNvSpPr>
              <a:spLocks/>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06" name="Freeform 12">
              <a:extLst>
                <a:ext uri="{FF2B5EF4-FFF2-40B4-BE49-F238E27FC236}">
                  <a16:creationId xmlns:a16="http://schemas.microsoft.com/office/drawing/2014/main" id="{9CB173C6-4AEC-385D-A4C9-6918C68779F3}"/>
                </a:ext>
              </a:extLst>
            </p:cNvPr>
            <p:cNvSpPr>
              <a:spLocks/>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07" name="Freeform 13">
              <a:extLst>
                <a:ext uri="{FF2B5EF4-FFF2-40B4-BE49-F238E27FC236}">
                  <a16:creationId xmlns:a16="http://schemas.microsoft.com/office/drawing/2014/main" id="{CF7CB551-6231-3F0B-7DED-A639E5926E22}"/>
                </a:ext>
              </a:extLst>
            </p:cNvPr>
            <p:cNvSpPr>
              <a:spLocks/>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08" name="Freeform 14">
              <a:extLst>
                <a:ext uri="{FF2B5EF4-FFF2-40B4-BE49-F238E27FC236}">
                  <a16:creationId xmlns:a16="http://schemas.microsoft.com/office/drawing/2014/main" id="{BCC4DF2C-EC10-6031-33D3-4580218E1EC4}"/>
                </a:ext>
              </a:extLst>
            </p:cNvPr>
            <p:cNvSpPr>
              <a:spLocks/>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09" name="Freeform 15">
              <a:extLst>
                <a:ext uri="{FF2B5EF4-FFF2-40B4-BE49-F238E27FC236}">
                  <a16:creationId xmlns:a16="http://schemas.microsoft.com/office/drawing/2014/main" id="{C0918D3E-5B77-C981-C99B-EA080992208B}"/>
                </a:ext>
              </a:extLst>
            </p:cNvPr>
            <p:cNvSpPr>
              <a:spLocks/>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10" name="Freeform 16">
              <a:extLst>
                <a:ext uri="{FF2B5EF4-FFF2-40B4-BE49-F238E27FC236}">
                  <a16:creationId xmlns:a16="http://schemas.microsoft.com/office/drawing/2014/main" id="{6B7F0270-1967-DE45-DB77-126656741362}"/>
                </a:ext>
              </a:extLst>
            </p:cNvPr>
            <p:cNvSpPr>
              <a:spLocks/>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11" name="Freeform 17">
              <a:extLst>
                <a:ext uri="{FF2B5EF4-FFF2-40B4-BE49-F238E27FC236}">
                  <a16:creationId xmlns:a16="http://schemas.microsoft.com/office/drawing/2014/main" id="{C0E18216-097F-FF3C-8F07-5F95C4B32ED2}"/>
                </a:ext>
              </a:extLst>
            </p:cNvPr>
            <p:cNvSpPr>
              <a:spLocks/>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grpSp>
      <p:sp>
        <p:nvSpPr>
          <p:cNvPr id="112" name="TextBox 111">
            <a:extLst>
              <a:ext uri="{FF2B5EF4-FFF2-40B4-BE49-F238E27FC236}">
                <a16:creationId xmlns:a16="http://schemas.microsoft.com/office/drawing/2014/main" id="{515C3434-30A3-81F2-84BE-8B615C9D4304}"/>
              </a:ext>
            </a:extLst>
          </p:cNvPr>
          <p:cNvSpPr txBox="1"/>
          <p:nvPr/>
        </p:nvSpPr>
        <p:spPr>
          <a:xfrm>
            <a:off x="9742231" y="4436283"/>
            <a:ext cx="791224" cy="400059"/>
          </a:xfrm>
          <a:prstGeom prst="rect">
            <a:avLst/>
          </a:prstGeom>
          <a:noFill/>
        </p:spPr>
        <p:txBody>
          <a:bodyPr wrap="square" lIns="121872" tIns="60935" rIns="121872" bIns="60935" rtlCol="0">
            <a:spAutoFit/>
          </a:bodyPr>
          <a:lstStyle/>
          <a:p>
            <a:pPr algn="ctr"/>
            <a:r>
              <a:rPr lang="fr" sz="1800" b="1" i="0">
                <a:solidFill>
                  <a:srgbClr val="000000"/>
                </a:solidFill>
              </a:rPr>
              <a:t>84%</a:t>
            </a:r>
          </a:p>
        </p:txBody>
      </p:sp>
      <p:sp>
        <p:nvSpPr>
          <p:cNvPr id="113" name="Freeform 2">
            <a:extLst>
              <a:ext uri="{FF2B5EF4-FFF2-40B4-BE49-F238E27FC236}">
                <a16:creationId xmlns:a16="http://schemas.microsoft.com/office/drawing/2014/main" id="{CAD813B9-84B7-7B3E-9605-585ACE87ECCE}"/>
              </a:ext>
            </a:extLst>
          </p:cNvPr>
          <p:cNvSpPr>
            <a:spLocks noChangeArrowheads="1"/>
          </p:cNvSpPr>
          <p:nvPr/>
        </p:nvSpPr>
        <p:spPr bwMode="auto">
          <a:xfrm>
            <a:off x="9914048" y="4992177"/>
            <a:ext cx="437591" cy="428358"/>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solidFill>
            <a:schemeClr val="bg1">
              <a:lumMod val="95000"/>
            </a:schemeClr>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latin typeface="Calibri Light"/>
            </a:endParaRPr>
          </a:p>
        </p:txBody>
      </p:sp>
      <p:grpSp>
        <p:nvGrpSpPr>
          <p:cNvPr id="114" name="Group 113">
            <a:extLst>
              <a:ext uri="{FF2B5EF4-FFF2-40B4-BE49-F238E27FC236}">
                <a16:creationId xmlns:a16="http://schemas.microsoft.com/office/drawing/2014/main" id="{CBBB79B6-ABF9-68A8-D19F-207B3731DCDD}"/>
              </a:ext>
            </a:extLst>
          </p:cNvPr>
          <p:cNvGrpSpPr/>
          <p:nvPr/>
        </p:nvGrpSpPr>
        <p:grpSpPr>
          <a:xfrm>
            <a:off x="9859458" y="4945510"/>
            <a:ext cx="533354" cy="522032"/>
            <a:chOff x="1119258" y="2257147"/>
            <a:chExt cx="1868076" cy="1868076"/>
          </a:xfrm>
          <a:solidFill>
            <a:srgbClr val="2F5597"/>
          </a:solidFill>
        </p:grpSpPr>
        <p:sp>
          <p:nvSpPr>
            <p:cNvPr id="115" name="Freeform 6">
              <a:extLst>
                <a:ext uri="{FF2B5EF4-FFF2-40B4-BE49-F238E27FC236}">
                  <a16:creationId xmlns:a16="http://schemas.microsoft.com/office/drawing/2014/main" id="{6F79D64E-ADFB-4C1A-098B-456C8B82A5DD}"/>
                </a:ext>
              </a:extLst>
            </p:cNvPr>
            <p:cNvSpPr>
              <a:spLocks/>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16" name="Freeform 7">
              <a:extLst>
                <a:ext uri="{FF2B5EF4-FFF2-40B4-BE49-F238E27FC236}">
                  <a16:creationId xmlns:a16="http://schemas.microsoft.com/office/drawing/2014/main" id="{8B01904C-86AF-130F-7230-831C95C22E4B}"/>
                </a:ext>
              </a:extLst>
            </p:cNvPr>
            <p:cNvSpPr>
              <a:spLocks/>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17" name="Freeform 8">
              <a:extLst>
                <a:ext uri="{FF2B5EF4-FFF2-40B4-BE49-F238E27FC236}">
                  <a16:creationId xmlns:a16="http://schemas.microsoft.com/office/drawing/2014/main" id="{9A675351-79C1-5F6A-321E-35D764CADAA5}"/>
                </a:ext>
              </a:extLst>
            </p:cNvPr>
            <p:cNvSpPr>
              <a:spLocks/>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18" name="Freeform 9">
              <a:extLst>
                <a:ext uri="{FF2B5EF4-FFF2-40B4-BE49-F238E27FC236}">
                  <a16:creationId xmlns:a16="http://schemas.microsoft.com/office/drawing/2014/main" id="{63F574E0-7930-D06B-89D9-F02CBDC42D40}"/>
                </a:ext>
              </a:extLst>
            </p:cNvPr>
            <p:cNvSpPr>
              <a:spLocks/>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19" name="Freeform 10">
              <a:extLst>
                <a:ext uri="{FF2B5EF4-FFF2-40B4-BE49-F238E27FC236}">
                  <a16:creationId xmlns:a16="http://schemas.microsoft.com/office/drawing/2014/main" id="{D2A9D49A-051F-7D1F-B149-8D2C7DD0D8FA}"/>
                </a:ext>
              </a:extLst>
            </p:cNvPr>
            <p:cNvSpPr>
              <a:spLocks/>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20" name="Freeform 11">
              <a:extLst>
                <a:ext uri="{FF2B5EF4-FFF2-40B4-BE49-F238E27FC236}">
                  <a16:creationId xmlns:a16="http://schemas.microsoft.com/office/drawing/2014/main" id="{F8EB525F-0947-4406-CEDD-1C737C194320}"/>
                </a:ext>
              </a:extLst>
            </p:cNvPr>
            <p:cNvSpPr>
              <a:spLocks/>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21" name="Freeform 12">
              <a:extLst>
                <a:ext uri="{FF2B5EF4-FFF2-40B4-BE49-F238E27FC236}">
                  <a16:creationId xmlns:a16="http://schemas.microsoft.com/office/drawing/2014/main" id="{8C0229C6-88C7-AF05-7F21-DBEA8BA58264}"/>
                </a:ext>
              </a:extLst>
            </p:cNvPr>
            <p:cNvSpPr>
              <a:spLocks/>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22" name="Freeform 13">
              <a:extLst>
                <a:ext uri="{FF2B5EF4-FFF2-40B4-BE49-F238E27FC236}">
                  <a16:creationId xmlns:a16="http://schemas.microsoft.com/office/drawing/2014/main" id="{6339DE06-74DB-3934-CB80-7E76ECC74E11}"/>
                </a:ext>
              </a:extLst>
            </p:cNvPr>
            <p:cNvSpPr>
              <a:spLocks/>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23" name="Freeform 14">
              <a:extLst>
                <a:ext uri="{FF2B5EF4-FFF2-40B4-BE49-F238E27FC236}">
                  <a16:creationId xmlns:a16="http://schemas.microsoft.com/office/drawing/2014/main" id="{C9ABFDF2-0D64-812C-1198-298A371CA368}"/>
                </a:ext>
              </a:extLst>
            </p:cNvPr>
            <p:cNvSpPr>
              <a:spLocks/>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24" name="Freeform 15">
              <a:extLst>
                <a:ext uri="{FF2B5EF4-FFF2-40B4-BE49-F238E27FC236}">
                  <a16:creationId xmlns:a16="http://schemas.microsoft.com/office/drawing/2014/main" id="{B62CC654-D9F8-2436-5459-B9B83A08CF4A}"/>
                </a:ext>
              </a:extLst>
            </p:cNvPr>
            <p:cNvSpPr>
              <a:spLocks/>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25" name="Freeform 16">
              <a:extLst>
                <a:ext uri="{FF2B5EF4-FFF2-40B4-BE49-F238E27FC236}">
                  <a16:creationId xmlns:a16="http://schemas.microsoft.com/office/drawing/2014/main" id="{3190626F-7934-65FA-536A-F4338DC165F9}"/>
                </a:ext>
              </a:extLst>
            </p:cNvPr>
            <p:cNvSpPr>
              <a:spLocks/>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26" name="Freeform 17">
              <a:extLst>
                <a:ext uri="{FF2B5EF4-FFF2-40B4-BE49-F238E27FC236}">
                  <a16:creationId xmlns:a16="http://schemas.microsoft.com/office/drawing/2014/main" id="{FBCD474D-5260-38E4-13C8-A46DB540DC15}"/>
                </a:ext>
              </a:extLst>
            </p:cNvPr>
            <p:cNvSpPr>
              <a:spLocks/>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grpSp>
      <p:sp>
        <p:nvSpPr>
          <p:cNvPr id="127" name="TextBox 126">
            <a:extLst>
              <a:ext uri="{FF2B5EF4-FFF2-40B4-BE49-F238E27FC236}">
                <a16:creationId xmlns:a16="http://schemas.microsoft.com/office/drawing/2014/main" id="{ED1E8ADD-ED85-BD5C-00B6-E1391FE35E74}"/>
              </a:ext>
            </a:extLst>
          </p:cNvPr>
          <p:cNvSpPr txBox="1"/>
          <p:nvPr/>
        </p:nvSpPr>
        <p:spPr>
          <a:xfrm>
            <a:off x="9735956" y="5006497"/>
            <a:ext cx="791224" cy="400059"/>
          </a:xfrm>
          <a:prstGeom prst="rect">
            <a:avLst/>
          </a:prstGeom>
          <a:noFill/>
        </p:spPr>
        <p:txBody>
          <a:bodyPr wrap="square" lIns="121872" tIns="60935" rIns="121872" bIns="60935" rtlCol="0">
            <a:spAutoFit/>
          </a:bodyPr>
          <a:lstStyle/>
          <a:p>
            <a:pPr algn="ctr"/>
            <a:r>
              <a:rPr lang="fr" sz="1800" b="1" i="0">
                <a:solidFill>
                  <a:srgbClr val="000000"/>
                </a:solidFill>
              </a:rPr>
              <a:t>78%</a:t>
            </a:r>
          </a:p>
        </p:txBody>
      </p:sp>
      <p:sp>
        <p:nvSpPr>
          <p:cNvPr id="128" name="Freeform 2">
            <a:extLst>
              <a:ext uri="{FF2B5EF4-FFF2-40B4-BE49-F238E27FC236}">
                <a16:creationId xmlns:a16="http://schemas.microsoft.com/office/drawing/2014/main" id="{C68BF9BB-502F-AA6A-BC54-540864844CB8}"/>
              </a:ext>
            </a:extLst>
          </p:cNvPr>
          <p:cNvSpPr>
            <a:spLocks noChangeArrowheads="1"/>
          </p:cNvSpPr>
          <p:nvPr/>
        </p:nvSpPr>
        <p:spPr bwMode="auto">
          <a:xfrm>
            <a:off x="9926598" y="5565954"/>
            <a:ext cx="437591" cy="428358"/>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solidFill>
            <a:schemeClr val="bg1">
              <a:lumMod val="95000"/>
            </a:schemeClr>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latin typeface="Calibri Light"/>
            </a:endParaRPr>
          </a:p>
        </p:txBody>
      </p:sp>
      <p:grpSp>
        <p:nvGrpSpPr>
          <p:cNvPr id="129" name="Group 128">
            <a:extLst>
              <a:ext uri="{FF2B5EF4-FFF2-40B4-BE49-F238E27FC236}">
                <a16:creationId xmlns:a16="http://schemas.microsoft.com/office/drawing/2014/main" id="{B9687700-9B8C-2D1B-77DF-A400B7DC7159}"/>
              </a:ext>
            </a:extLst>
          </p:cNvPr>
          <p:cNvGrpSpPr/>
          <p:nvPr/>
        </p:nvGrpSpPr>
        <p:grpSpPr>
          <a:xfrm>
            <a:off x="9872008" y="5519287"/>
            <a:ext cx="533354" cy="522032"/>
            <a:chOff x="1119258" y="2257147"/>
            <a:chExt cx="1868076" cy="1868076"/>
          </a:xfrm>
          <a:solidFill>
            <a:srgbClr val="2F5597"/>
          </a:solidFill>
        </p:grpSpPr>
        <p:sp>
          <p:nvSpPr>
            <p:cNvPr id="130" name="Freeform 6">
              <a:extLst>
                <a:ext uri="{FF2B5EF4-FFF2-40B4-BE49-F238E27FC236}">
                  <a16:creationId xmlns:a16="http://schemas.microsoft.com/office/drawing/2014/main" id="{0B455CA5-50B2-7B97-EE1F-B4D0CDB6D05B}"/>
                </a:ext>
              </a:extLst>
            </p:cNvPr>
            <p:cNvSpPr>
              <a:spLocks/>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31" name="Freeform 7">
              <a:extLst>
                <a:ext uri="{FF2B5EF4-FFF2-40B4-BE49-F238E27FC236}">
                  <a16:creationId xmlns:a16="http://schemas.microsoft.com/office/drawing/2014/main" id="{7539919D-AC29-7B9D-9891-9FE77E589B52}"/>
                </a:ext>
              </a:extLst>
            </p:cNvPr>
            <p:cNvSpPr>
              <a:spLocks/>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32" name="Freeform 8">
              <a:extLst>
                <a:ext uri="{FF2B5EF4-FFF2-40B4-BE49-F238E27FC236}">
                  <a16:creationId xmlns:a16="http://schemas.microsoft.com/office/drawing/2014/main" id="{8D7BE182-AA85-8CCD-B4D2-785603BE3BC1}"/>
                </a:ext>
              </a:extLst>
            </p:cNvPr>
            <p:cNvSpPr>
              <a:spLocks/>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33" name="Freeform 9">
              <a:extLst>
                <a:ext uri="{FF2B5EF4-FFF2-40B4-BE49-F238E27FC236}">
                  <a16:creationId xmlns:a16="http://schemas.microsoft.com/office/drawing/2014/main" id="{0C6EF9D0-1021-2686-8443-2020262DB522}"/>
                </a:ext>
              </a:extLst>
            </p:cNvPr>
            <p:cNvSpPr>
              <a:spLocks/>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34" name="Freeform 10">
              <a:extLst>
                <a:ext uri="{FF2B5EF4-FFF2-40B4-BE49-F238E27FC236}">
                  <a16:creationId xmlns:a16="http://schemas.microsoft.com/office/drawing/2014/main" id="{E3D2BE8B-C7F2-3454-2EF3-F79CF34A2F55}"/>
                </a:ext>
              </a:extLst>
            </p:cNvPr>
            <p:cNvSpPr>
              <a:spLocks/>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35" name="Freeform 11">
              <a:extLst>
                <a:ext uri="{FF2B5EF4-FFF2-40B4-BE49-F238E27FC236}">
                  <a16:creationId xmlns:a16="http://schemas.microsoft.com/office/drawing/2014/main" id="{797196E3-BE5C-FF14-FB2E-EE57B2B987FD}"/>
                </a:ext>
              </a:extLst>
            </p:cNvPr>
            <p:cNvSpPr>
              <a:spLocks/>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36" name="Freeform 12">
              <a:extLst>
                <a:ext uri="{FF2B5EF4-FFF2-40B4-BE49-F238E27FC236}">
                  <a16:creationId xmlns:a16="http://schemas.microsoft.com/office/drawing/2014/main" id="{74658523-A9BE-C0F0-7633-D57BE487FE84}"/>
                </a:ext>
              </a:extLst>
            </p:cNvPr>
            <p:cNvSpPr>
              <a:spLocks/>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37" name="Freeform 13">
              <a:extLst>
                <a:ext uri="{FF2B5EF4-FFF2-40B4-BE49-F238E27FC236}">
                  <a16:creationId xmlns:a16="http://schemas.microsoft.com/office/drawing/2014/main" id="{3639F2BD-5713-4A66-9DB6-9537E71B60A5}"/>
                </a:ext>
              </a:extLst>
            </p:cNvPr>
            <p:cNvSpPr>
              <a:spLocks/>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38" name="Freeform 14">
              <a:extLst>
                <a:ext uri="{FF2B5EF4-FFF2-40B4-BE49-F238E27FC236}">
                  <a16:creationId xmlns:a16="http://schemas.microsoft.com/office/drawing/2014/main" id="{B8D47FEF-A29F-B23F-5E47-1821BD435D3E}"/>
                </a:ext>
              </a:extLst>
            </p:cNvPr>
            <p:cNvSpPr>
              <a:spLocks/>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39" name="Freeform 15">
              <a:extLst>
                <a:ext uri="{FF2B5EF4-FFF2-40B4-BE49-F238E27FC236}">
                  <a16:creationId xmlns:a16="http://schemas.microsoft.com/office/drawing/2014/main" id="{6BBCD783-407D-8223-7F2B-0653CF070B38}"/>
                </a:ext>
              </a:extLst>
            </p:cNvPr>
            <p:cNvSpPr>
              <a:spLocks/>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40" name="Freeform 16">
              <a:extLst>
                <a:ext uri="{FF2B5EF4-FFF2-40B4-BE49-F238E27FC236}">
                  <a16:creationId xmlns:a16="http://schemas.microsoft.com/office/drawing/2014/main" id="{FCFE3F62-63B4-FE39-C0DF-0C63D678B266}"/>
                </a:ext>
              </a:extLst>
            </p:cNvPr>
            <p:cNvSpPr>
              <a:spLocks/>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41" name="Freeform 17">
              <a:extLst>
                <a:ext uri="{FF2B5EF4-FFF2-40B4-BE49-F238E27FC236}">
                  <a16:creationId xmlns:a16="http://schemas.microsoft.com/office/drawing/2014/main" id="{DB592097-A486-B510-559B-F995F4E5D15F}"/>
                </a:ext>
              </a:extLst>
            </p:cNvPr>
            <p:cNvSpPr>
              <a:spLocks/>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grpSp>
      <p:sp>
        <p:nvSpPr>
          <p:cNvPr id="142" name="TextBox 141">
            <a:extLst>
              <a:ext uri="{FF2B5EF4-FFF2-40B4-BE49-F238E27FC236}">
                <a16:creationId xmlns:a16="http://schemas.microsoft.com/office/drawing/2014/main" id="{B9E51A84-D18B-339F-E6FB-B23AEB50E5D9}"/>
              </a:ext>
            </a:extLst>
          </p:cNvPr>
          <p:cNvSpPr txBox="1"/>
          <p:nvPr/>
        </p:nvSpPr>
        <p:spPr>
          <a:xfrm>
            <a:off x="9748506" y="5580274"/>
            <a:ext cx="791224" cy="400059"/>
          </a:xfrm>
          <a:prstGeom prst="rect">
            <a:avLst/>
          </a:prstGeom>
          <a:noFill/>
        </p:spPr>
        <p:txBody>
          <a:bodyPr wrap="square" lIns="121872" tIns="60935" rIns="121872" bIns="60935" rtlCol="0">
            <a:spAutoFit/>
          </a:bodyPr>
          <a:lstStyle/>
          <a:p>
            <a:pPr algn="ctr"/>
            <a:r>
              <a:rPr lang="fr" sz="1800" b="1" i="0">
                <a:solidFill>
                  <a:srgbClr val="000000"/>
                </a:solidFill>
              </a:rPr>
              <a:t>66%</a:t>
            </a:r>
          </a:p>
        </p:txBody>
      </p:sp>
      <p:sp>
        <p:nvSpPr>
          <p:cNvPr id="143" name="TextBox 142">
            <a:extLst>
              <a:ext uri="{FF2B5EF4-FFF2-40B4-BE49-F238E27FC236}">
                <a16:creationId xmlns:a16="http://schemas.microsoft.com/office/drawing/2014/main" id="{B6B7FDC2-27B5-3532-03F4-A053AA2A825F}"/>
              </a:ext>
            </a:extLst>
          </p:cNvPr>
          <p:cNvSpPr txBox="1"/>
          <p:nvPr/>
        </p:nvSpPr>
        <p:spPr>
          <a:xfrm>
            <a:off x="10598939" y="4368561"/>
            <a:ext cx="1570435" cy="523220"/>
          </a:xfrm>
          <a:prstGeom prst="rect">
            <a:avLst/>
          </a:prstGeom>
        </p:spPr>
        <p:txBody>
          <a:bodyPr wrap="square" rtlCol="0">
            <a:spAutoFit/>
          </a:bodyPr>
          <a:lstStyle/>
          <a:p>
            <a:pPr algn="l"/>
            <a:r>
              <a:rPr lang="fr" sz="1400" b="1" i="0">
                <a:solidFill>
                  <a:srgbClr val="000000"/>
                </a:solidFill>
              </a:rPr>
              <a:t>Premières nations</a:t>
            </a:r>
          </a:p>
          <a:p>
            <a:pPr algn="l"/>
            <a:r>
              <a:rPr lang="fr" sz="1400" b="1" i="0">
                <a:solidFill>
                  <a:srgbClr val="000000"/>
                </a:solidFill>
              </a:rPr>
              <a:t>(n = 190)</a:t>
            </a:r>
          </a:p>
        </p:txBody>
      </p:sp>
      <p:sp>
        <p:nvSpPr>
          <p:cNvPr id="144" name="TextBox 143">
            <a:extLst>
              <a:ext uri="{FF2B5EF4-FFF2-40B4-BE49-F238E27FC236}">
                <a16:creationId xmlns:a16="http://schemas.microsoft.com/office/drawing/2014/main" id="{AAD10E82-DA8B-12F5-4800-915AF001277C}"/>
              </a:ext>
            </a:extLst>
          </p:cNvPr>
          <p:cNvSpPr txBox="1"/>
          <p:nvPr/>
        </p:nvSpPr>
        <p:spPr>
          <a:xfrm>
            <a:off x="10592664" y="4927385"/>
            <a:ext cx="1570435" cy="523220"/>
          </a:xfrm>
          <a:prstGeom prst="rect">
            <a:avLst/>
          </a:prstGeom>
        </p:spPr>
        <p:txBody>
          <a:bodyPr wrap="square" rtlCol="0">
            <a:spAutoFit/>
          </a:bodyPr>
          <a:lstStyle/>
          <a:p>
            <a:pPr algn="l"/>
            <a:r>
              <a:rPr lang="fr" sz="1400" b="1" i="0">
                <a:solidFill>
                  <a:srgbClr val="000000"/>
                </a:solidFill>
              </a:rPr>
              <a:t>Métis</a:t>
            </a:r>
          </a:p>
          <a:p>
            <a:pPr algn="l"/>
            <a:r>
              <a:rPr lang="fr" sz="1400" b="1" i="0">
                <a:solidFill>
                  <a:srgbClr val="000000"/>
                </a:solidFill>
              </a:rPr>
              <a:t>(n = 36)</a:t>
            </a:r>
          </a:p>
        </p:txBody>
      </p:sp>
      <p:sp>
        <p:nvSpPr>
          <p:cNvPr id="145" name="TextBox 144">
            <a:extLst>
              <a:ext uri="{FF2B5EF4-FFF2-40B4-BE49-F238E27FC236}">
                <a16:creationId xmlns:a16="http://schemas.microsoft.com/office/drawing/2014/main" id="{C0A41607-6410-E995-2E4E-A9991C84C48F}"/>
              </a:ext>
            </a:extLst>
          </p:cNvPr>
          <p:cNvSpPr txBox="1"/>
          <p:nvPr/>
        </p:nvSpPr>
        <p:spPr>
          <a:xfrm>
            <a:off x="10592664" y="5483943"/>
            <a:ext cx="1570435" cy="523220"/>
          </a:xfrm>
          <a:prstGeom prst="rect">
            <a:avLst/>
          </a:prstGeom>
        </p:spPr>
        <p:txBody>
          <a:bodyPr wrap="square" rtlCol="0">
            <a:spAutoFit/>
          </a:bodyPr>
          <a:lstStyle/>
          <a:p>
            <a:pPr algn="l"/>
            <a:r>
              <a:rPr lang="fr" sz="1400" b="1" i="0">
                <a:solidFill>
                  <a:srgbClr val="000000"/>
                </a:solidFill>
              </a:rPr>
              <a:t>Inuits</a:t>
            </a:r>
          </a:p>
          <a:p>
            <a:pPr algn="l"/>
            <a:r>
              <a:rPr lang="fr" sz="1400" b="1" i="0">
                <a:solidFill>
                  <a:srgbClr val="000000"/>
                </a:solidFill>
              </a:rPr>
              <a:t>(n = 31)</a:t>
            </a:r>
          </a:p>
        </p:txBody>
      </p:sp>
      <p:sp>
        <p:nvSpPr>
          <p:cNvPr id="4" name="Freeform 25">
            <a:extLst>
              <a:ext uri="{FF2B5EF4-FFF2-40B4-BE49-F238E27FC236}">
                <a16:creationId xmlns:a16="http://schemas.microsoft.com/office/drawing/2014/main" id="{3FA806CF-A72E-592A-17A4-40E0F8AD8CEC}"/>
              </a:ext>
            </a:extLst>
          </p:cNvPr>
          <p:cNvSpPr>
            <a:spLocks noEditPoints="1"/>
          </p:cNvSpPr>
          <p:nvPr/>
        </p:nvSpPr>
        <p:spPr bwMode="auto">
          <a:xfrm>
            <a:off x="7110889" y="3626060"/>
            <a:ext cx="492024" cy="430837"/>
          </a:xfrm>
          <a:custGeom>
            <a:avLst/>
            <a:gdLst>
              <a:gd name="T0" fmla="*/ 151 w 152"/>
              <a:gd name="T1" fmla="*/ 64 h 121"/>
              <a:gd name="T2" fmla="*/ 145 w 152"/>
              <a:gd name="T3" fmla="*/ 71 h 121"/>
              <a:gd name="T4" fmla="*/ 144 w 152"/>
              <a:gd name="T5" fmla="*/ 72 h 121"/>
              <a:gd name="T6" fmla="*/ 143 w 152"/>
              <a:gd name="T7" fmla="*/ 72 h 121"/>
              <a:gd name="T8" fmla="*/ 141 w 152"/>
              <a:gd name="T9" fmla="*/ 71 h 121"/>
              <a:gd name="T10" fmla="*/ 76 w 152"/>
              <a:gd name="T11" fmla="*/ 16 h 121"/>
              <a:gd name="T12" fmla="*/ 10 w 152"/>
              <a:gd name="T13" fmla="*/ 71 h 121"/>
              <a:gd name="T14" fmla="*/ 8 w 152"/>
              <a:gd name="T15" fmla="*/ 72 h 121"/>
              <a:gd name="T16" fmla="*/ 6 w 152"/>
              <a:gd name="T17" fmla="*/ 71 h 121"/>
              <a:gd name="T18" fmla="*/ 0 w 152"/>
              <a:gd name="T19" fmla="*/ 64 h 121"/>
              <a:gd name="T20" fmla="*/ 0 w 152"/>
              <a:gd name="T21" fmla="*/ 61 h 121"/>
              <a:gd name="T22" fmla="*/ 1 w 152"/>
              <a:gd name="T23" fmla="*/ 59 h 121"/>
              <a:gd name="T24" fmla="*/ 69 w 152"/>
              <a:gd name="T25" fmla="*/ 3 h 121"/>
              <a:gd name="T26" fmla="*/ 76 w 152"/>
              <a:gd name="T27" fmla="*/ 0 h 121"/>
              <a:gd name="T28" fmla="*/ 83 w 152"/>
              <a:gd name="T29" fmla="*/ 3 h 121"/>
              <a:gd name="T30" fmla="*/ 106 w 152"/>
              <a:gd name="T31" fmla="*/ 22 h 121"/>
              <a:gd name="T32" fmla="*/ 106 w 152"/>
              <a:gd name="T33" fmla="*/ 3 h 121"/>
              <a:gd name="T34" fmla="*/ 107 w 152"/>
              <a:gd name="T35" fmla="*/ 1 h 121"/>
              <a:gd name="T36" fmla="*/ 109 w 152"/>
              <a:gd name="T37" fmla="*/ 0 h 121"/>
              <a:gd name="T38" fmla="*/ 127 w 152"/>
              <a:gd name="T39" fmla="*/ 0 h 121"/>
              <a:gd name="T40" fmla="*/ 129 w 152"/>
              <a:gd name="T41" fmla="*/ 1 h 121"/>
              <a:gd name="T42" fmla="*/ 130 w 152"/>
              <a:gd name="T43" fmla="*/ 3 h 121"/>
              <a:gd name="T44" fmla="*/ 130 w 152"/>
              <a:gd name="T45" fmla="*/ 42 h 121"/>
              <a:gd name="T46" fmla="*/ 151 w 152"/>
              <a:gd name="T47" fmla="*/ 59 h 121"/>
              <a:gd name="T48" fmla="*/ 152 w 152"/>
              <a:gd name="T49" fmla="*/ 61 h 121"/>
              <a:gd name="T50" fmla="*/ 151 w 152"/>
              <a:gd name="T51" fmla="*/ 64 h 121"/>
              <a:gd name="T52" fmla="*/ 130 w 152"/>
              <a:gd name="T53" fmla="*/ 70 h 121"/>
              <a:gd name="T54" fmla="*/ 130 w 152"/>
              <a:gd name="T55" fmla="*/ 115 h 121"/>
              <a:gd name="T56" fmla="*/ 128 w 152"/>
              <a:gd name="T57" fmla="*/ 120 h 121"/>
              <a:gd name="T58" fmla="*/ 124 w 152"/>
              <a:gd name="T59" fmla="*/ 121 h 121"/>
              <a:gd name="T60" fmla="*/ 88 w 152"/>
              <a:gd name="T61" fmla="*/ 121 h 121"/>
              <a:gd name="T62" fmla="*/ 88 w 152"/>
              <a:gd name="T63" fmla="*/ 85 h 121"/>
              <a:gd name="T64" fmla="*/ 64 w 152"/>
              <a:gd name="T65" fmla="*/ 85 h 121"/>
              <a:gd name="T66" fmla="*/ 64 w 152"/>
              <a:gd name="T67" fmla="*/ 121 h 121"/>
              <a:gd name="T68" fmla="*/ 27 w 152"/>
              <a:gd name="T69" fmla="*/ 121 h 121"/>
              <a:gd name="T70" fmla="*/ 23 w 152"/>
              <a:gd name="T71" fmla="*/ 120 h 121"/>
              <a:gd name="T72" fmla="*/ 21 w 152"/>
              <a:gd name="T73" fmla="*/ 115 h 121"/>
              <a:gd name="T74" fmla="*/ 21 w 152"/>
              <a:gd name="T75" fmla="*/ 70 h 121"/>
              <a:gd name="T76" fmla="*/ 21 w 152"/>
              <a:gd name="T77" fmla="*/ 70 h 121"/>
              <a:gd name="T78" fmla="*/ 21 w 152"/>
              <a:gd name="T79" fmla="*/ 69 h 121"/>
              <a:gd name="T80" fmla="*/ 76 w 152"/>
              <a:gd name="T81" fmla="*/ 25 h 121"/>
              <a:gd name="T82" fmla="*/ 130 w 152"/>
              <a:gd name="T83" fmla="*/ 69 h 121"/>
              <a:gd name="T84" fmla="*/ 130 w 152"/>
              <a:gd name="T85" fmla="*/ 7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2" h="121">
                <a:moveTo>
                  <a:pt x="151" y="64"/>
                </a:moveTo>
                <a:cubicBezTo>
                  <a:pt x="145" y="71"/>
                  <a:pt x="145" y="71"/>
                  <a:pt x="145" y="71"/>
                </a:cubicBezTo>
                <a:cubicBezTo>
                  <a:pt x="145" y="71"/>
                  <a:pt x="144" y="71"/>
                  <a:pt x="144" y="72"/>
                </a:cubicBezTo>
                <a:cubicBezTo>
                  <a:pt x="143" y="72"/>
                  <a:pt x="143" y="72"/>
                  <a:pt x="143" y="72"/>
                </a:cubicBezTo>
                <a:cubicBezTo>
                  <a:pt x="142" y="72"/>
                  <a:pt x="142" y="71"/>
                  <a:pt x="141" y="71"/>
                </a:cubicBezTo>
                <a:cubicBezTo>
                  <a:pt x="76" y="16"/>
                  <a:pt x="76" y="16"/>
                  <a:pt x="76" y="16"/>
                </a:cubicBezTo>
                <a:cubicBezTo>
                  <a:pt x="10" y="71"/>
                  <a:pt x="10" y="71"/>
                  <a:pt x="10" y="71"/>
                </a:cubicBezTo>
                <a:cubicBezTo>
                  <a:pt x="10" y="71"/>
                  <a:pt x="9" y="72"/>
                  <a:pt x="8" y="72"/>
                </a:cubicBezTo>
                <a:cubicBezTo>
                  <a:pt x="7" y="71"/>
                  <a:pt x="7" y="71"/>
                  <a:pt x="6" y="71"/>
                </a:cubicBezTo>
                <a:cubicBezTo>
                  <a:pt x="0" y="64"/>
                  <a:pt x="0" y="64"/>
                  <a:pt x="0" y="64"/>
                </a:cubicBezTo>
                <a:cubicBezTo>
                  <a:pt x="0" y="63"/>
                  <a:pt x="0" y="62"/>
                  <a:pt x="0" y="61"/>
                </a:cubicBezTo>
                <a:cubicBezTo>
                  <a:pt x="0" y="60"/>
                  <a:pt x="0" y="60"/>
                  <a:pt x="1" y="59"/>
                </a:cubicBezTo>
                <a:cubicBezTo>
                  <a:pt x="69" y="3"/>
                  <a:pt x="69" y="3"/>
                  <a:pt x="69" y="3"/>
                </a:cubicBezTo>
                <a:cubicBezTo>
                  <a:pt x="71" y="1"/>
                  <a:pt x="73" y="0"/>
                  <a:pt x="76" y="0"/>
                </a:cubicBezTo>
                <a:cubicBezTo>
                  <a:pt x="79" y="0"/>
                  <a:pt x="81" y="1"/>
                  <a:pt x="83" y="3"/>
                </a:cubicBezTo>
                <a:cubicBezTo>
                  <a:pt x="106" y="22"/>
                  <a:pt x="106" y="22"/>
                  <a:pt x="106" y="22"/>
                </a:cubicBezTo>
                <a:cubicBezTo>
                  <a:pt x="106" y="3"/>
                  <a:pt x="106" y="3"/>
                  <a:pt x="106" y="3"/>
                </a:cubicBezTo>
                <a:cubicBezTo>
                  <a:pt x="106" y="3"/>
                  <a:pt x="106" y="2"/>
                  <a:pt x="107" y="1"/>
                </a:cubicBezTo>
                <a:cubicBezTo>
                  <a:pt x="107" y="1"/>
                  <a:pt x="108" y="0"/>
                  <a:pt x="109" y="0"/>
                </a:cubicBezTo>
                <a:cubicBezTo>
                  <a:pt x="127" y="0"/>
                  <a:pt x="127" y="0"/>
                  <a:pt x="127" y="0"/>
                </a:cubicBezTo>
                <a:cubicBezTo>
                  <a:pt x="128" y="0"/>
                  <a:pt x="129" y="1"/>
                  <a:pt x="129" y="1"/>
                </a:cubicBezTo>
                <a:cubicBezTo>
                  <a:pt x="130" y="2"/>
                  <a:pt x="130" y="3"/>
                  <a:pt x="130" y="3"/>
                </a:cubicBezTo>
                <a:cubicBezTo>
                  <a:pt x="130" y="42"/>
                  <a:pt x="130" y="42"/>
                  <a:pt x="130" y="42"/>
                </a:cubicBezTo>
                <a:cubicBezTo>
                  <a:pt x="151" y="59"/>
                  <a:pt x="151" y="59"/>
                  <a:pt x="151" y="59"/>
                </a:cubicBezTo>
                <a:cubicBezTo>
                  <a:pt x="152" y="60"/>
                  <a:pt x="152" y="60"/>
                  <a:pt x="152" y="61"/>
                </a:cubicBezTo>
                <a:cubicBezTo>
                  <a:pt x="152" y="62"/>
                  <a:pt x="152" y="63"/>
                  <a:pt x="151" y="64"/>
                </a:cubicBezTo>
                <a:close/>
                <a:moveTo>
                  <a:pt x="130" y="70"/>
                </a:moveTo>
                <a:cubicBezTo>
                  <a:pt x="130" y="115"/>
                  <a:pt x="130" y="115"/>
                  <a:pt x="130" y="115"/>
                </a:cubicBezTo>
                <a:cubicBezTo>
                  <a:pt x="130" y="117"/>
                  <a:pt x="130" y="118"/>
                  <a:pt x="128" y="120"/>
                </a:cubicBezTo>
                <a:cubicBezTo>
                  <a:pt x="127" y="121"/>
                  <a:pt x="126" y="121"/>
                  <a:pt x="124" y="121"/>
                </a:cubicBezTo>
                <a:cubicBezTo>
                  <a:pt x="88" y="121"/>
                  <a:pt x="88" y="121"/>
                  <a:pt x="88" y="121"/>
                </a:cubicBezTo>
                <a:cubicBezTo>
                  <a:pt x="88" y="85"/>
                  <a:pt x="88" y="85"/>
                  <a:pt x="88" y="85"/>
                </a:cubicBezTo>
                <a:cubicBezTo>
                  <a:pt x="64" y="85"/>
                  <a:pt x="64" y="85"/>
                  <a:pt x="64" y="85"/>
                </a:cubicBezTo>
                <a:cubicBezTo>
                  <a:pt x="64" y="121"/>
                  <a:pt x="64" y="121"/>
                  <a:pt x="64" y="121"/>
                </a:cubicBezTo>
                <a:cubicBezTo>
                  <a:pt x="27" y="121"/>
                  <a:pt x="27" y="121"/>
                  <a:pt x="27" y="121"/>
                </a:cubicBezTo>
                <a:cubicBezTo>
                  <a:pt x="26" y="121"/>
                  <a:pt x="24" y="121"/>
                  <a:pt x="23" y="120"/>
                </a:cubicBezTo>
                <a:cubicBezTo>
                  <a:pt x="22" y="118"/>
                  <a:pt x="21" y="117"/>
                  <a:pt x="21" y="115"/>
                </a:cubicBezTo>
                <a:cubicBezTo>
                  <a:pt x="21" y="70"/>
                  <a:pt x="21" y="70"/>
                  <a:pt x="21" y="70"/>
                </a:cubicBezTo>
                <a:cubicBezTo>
                  <a:pt x="21" y="70"/>
                  <a:pt x="21" y="70"/>
                  <a:pt x="21" y="70"/>
                </a:cubicBezTo>
                <a:cubicBezTo>
                  <a:pt x="21" y="70"/>
                  <a:pt x="21" y="70"/>
                  <a:pt x="21" y="69"/>
                </a:cubicBezTo>
                <a:cubicBezTo>
                  <a:pt x="76" y="25"/>
                  <a:pt x="76" y="25"/>
                  <a:pt x="76" y="25"/>
                </a:cubicBezTo>
                <a:cubicBezTo>
                  <a:pt x="130" y="69"/>
                  <a:pt x="130" y="69"/>
                  <a:pt x="130" y="69"/>
                </a:cubicBezTo>
                <a:cubicBezTo>
                  <a:pt x="130" y="70"/>
                  <a:pt x="130" y="70"/>
                  <a:pt x="130" y="70"/>
                </a:cubicBezTo>
                <a:close/>
              </a:path>
            </a:pathLst>
          </a:custGeom>
          <a:solidFill>
            <a:srgbClr val="2F5597"/>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5" name="Freeform 25">
            <a:extLst>
              <a:ext uri="{FF2B5EF4-FFF2-40B4-BE49-F238E27FC236}">
                <a16:creationId xmlns:a16="http://schemas.microsoft.com/office/drawing/2014/main" id="{F3CCEDA1-F28D-4F57-C25C-3AC7E8FD359E}"/>
              </a:ext>
            </a:extLst>
          </p:cNvPr>
          <p:cNvSpPr>
            <a:spLocks noEditPoints="1"/>
          </p:cNvSpPr>
          <p:nvPr/>
        </p:nvSpPr>
        <p:spPr bwMode="auto">
          <a:xfrm>
            <a:off x="7640275" y="3626060"/>
            <a:ext cx="492024" cy="430837"/>
          </a:xfrm>
          <a:custGeom>
            <a:avLst/>
            <a:gdLst>
              <a:gd name="T0" fmla="*/ 151 w 152"/>
              <a:gd name="T1" fmla="*/ 64 h 121"/>
              <a:gd name="T2" fmla="*/ 145 w 152"/>
              <a:gd name="T3" fmla="*/ 71 h 121"/>
              <a:gd name="T4" fmla="*/ 144 w 152"/>
              <a:gd name="T5" fmla="*/ 72 h 121"/>
              <a:gd name="T6" fmla="*/ 143 w 152"/>
              <a:gd name="T7" fmla="*/ 72 h 121"/>
              <a:gd name="T8" fmla="*/ 141 w 152"/>
              <a:gd name="T9" fmla="*/ 71 h 121"/>
              <a:gd name="T10" fmla="*/ 76 w 152"/>
              <a:gd name="T11" fmla="*/ 16 h 121"/>
              <a:gd name="T12" fmla="*/ 10 w 152"/>
              <a:gd name="T13" fmla="*/ 71 h 121"/>
              <a:gd name="T14" fmla="*/ 8 w 152"/>
              <a:gd name="T15" fmla="*/ 72 h 121"/>
              <a:gd name="T16" fmla="*/ 6 w 152"/>
              <a:gd name="T17" fmla="*/ 71 h 121"/>
              <a:gd name="T18" fmla="*/ 0 w 152"/>
              <a:gd name="T19" fmla="*/ 64 h 121"/>
              <a:gd name="T20" fmla="*/ 0 w 152"/>
              <a:gd name="T21" fmla="*/ 61 h 121"/>
              <a:gd name="T22" fmla="*/ 1 w 152"/>
              <a:gd name="T23" fmla="*/ 59 h 121"/>
              <a:gd name="T24" fmla="*/ 69 w 152"/>
              <a:gd name="T25" fmla="*/ 3 h 121"/>
              <a:gd name="T26" fmla="*/ 76 w 152"/>
              <a:gd name="T27" fmla="*/ 0 h 121"/>
              <a:gd name="T28" fmla="*/ 83 w 152"/>
              <a:gd name="T29" fmla="*/ 3 h 121"/>
              <a:gd name="T30" fmla="*/ 106 w 152"/>
              <a:gd name="T31" fmla="*/ 22 h 121"/>
              <a:gd name="T32" fmla="*/ 106 w 152"/>
              <a:gd name="T33" fmla="*/ 3 h 121"/>
              <a:gd name="T34" fmla="*/ 107 w 152"/>
              <a:gd name="T35" fmla="*/ 1 h 121"/>
              <a:gd name="T36" fmla="*/ 109 w 152"/>
              <a:gd name="T37" fmla="*/ 0 h 121"/>
              <a:gd name="T38" fmla="*/ 127 w 152"/>
              <a:gd name="T39" fmla="*/ 0 h 121"/>
              <a:gd name="T40" fmla="*/ 129 w 152"/>
              <a:gd name="T41" fmla="*/ 1 h 121"/>
              <a:gd name="T42" fmla="*/ 130 w 152"/>
              <a:gd name="T43" fmla="*/ 3 h 121"/>
              <a:gd name="T44" fmla="*/ 130 w 152"/>
              <a:gd name="T45" fmla="*/ 42 h 121"/>
              <a:gd name="T46" fmla="*/ 151 w 152"/>
              <a:gd name="T47" fmla="*/ 59 h 121"/>
              <a:gd name="T48" fmla="*/ 152 w 152"/>
              <a:gd name="T49" fmla="*/ 61 h 121"/>
              <a:gd name="T50" fmla="*/ 151 w 152"/>
              <a:gd name="T51" fmla="*/ 64 h 121"/>
              <a:gd name="T52" fmla="*/ 130 w 152"/>
              <a:gd name="T53" fmla="*/ 70 h 121"/>
              <a:gd name="T54" fmla="*/ 130 w 152"/>
              <a:gd name="T55" fmla="*/ 115 h 121"/>
              <a:gd name="T56" fmla="*/ 128 w 152"/>
              <a:gd name="T57" fmla="*/ 120 h 121"/>
              <a:gd name="T58" fmla="*/ 124 w 152"/>
              <a:gd name="T59" fmla="*/ 121 h 121"/>
              <a:gd name="T60" fmla="*/ 88 w 152"/>
              <a:gd name="T61" fmla="*/ 121 h 121"/>
              <a:gd name="T62" fmla="*/ 88 w 152"/>
              <a:gd name="T63" fmla="*/ 85 h 121"/>
              <a:gd name="T64" fmla="*/ 64 w 152"/>
              <a:gd name="T65" fmla="*/ 85 h 121"/>
              <a:gd name="T66" fmla="*/ 64 w 152"/>
              <a:gd name="T67" fmla="*/ 121 h 121"/>
              <a:gd name="T68" fmla="*/ 27 w 152"/>
              <a:gd name="T69" fmla="*/ 121 h 121"/>
              <a:gd name="T70" fmla="*/ 23 w 152"/>
              <a:gd name="T71" fmla="*/ 120 h 121"/>
              <a:gd name="T72" fmla="*/ 21 w 152"/>
              <a:gd name="T73" fmla="*/ 115 h 121"/>
              <a:gd name="T74" fmla="*/ 21 w 152"/>
              <a:gd name="T75" fmla="*/ 70 h 121"/>
              <a:gd name="T76" fmla="*/ 21 w 152"/>
              <a:gd name="T77" fmla="*/ 70 h 121"/>
              <a:gd name="T78" fmla="*/ 21 w 152"/>
              <a:gd name="T79" fmla="*/ 69 h 121"/>
              <a:gd name="T80" fmla="*/ 76 w 152"/>
              <a:gd name="T81" fmla="*/ 25 h 121"/>
              <a:gd name="T82" fmla="*/ 130 w 152"/>
              <a:gd name="T83" fmla="*/ 69 h 121"/>
              <a:gd name="T84" fmla="*/ 130 w 152"/>
              <a:gd name="T85" fmla="*/ 7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2" h="121">
                <a:moveTo>
                  <a:pt x="151" y="64"/>
                </a:moveTo>
                <a:cubicBezTo>
                  <a:pt x="145" y="71"/>
                  <a:pt x="145" y="71"/>
                  <a:pt x="145" y="71"/>
                </a:cubicBezTo>
                <a:cubicBezTo>
                  <a:pt x="145" y="71"/>
                  <a:pt x="144" y="71"/>
                  <a:pt x="144" y="72"/>
                </a:cubicBezTo>
                <a:cubicBezTo>
                  <a:pt x="143" y="72"/>
                  <a:pt x="143" y="72"/>
                  <a:pt x="143" y="72"/>
                </a:cubicBezTo>
                <a:cubicBezTo>
                  <a:pt x="142" y="72"/>
                  <a:pt x="142" y="71"/>
                  <a:pt x="141" y="71"/>
                </a:cubicBezTo>
                <a:cubicBezTo>
                  <a:pt x="76" y="16"/>
                  <a:pt x="76" y="16"/>
                  <a:pt x="76" y="16"/>
                </a:cubicBezTo>
                <a:cubicBezTo>
                  <a:pt x="10" y="71"/>
                  <a:pt x="10" y="71"/>
                  <a:pt x="10" y="71"/>
                </a:cubicBezTo>
                <a:cubicBezTo>
                  <a:pt x="10" y="71"/>
                  <a:pt x="9" y="72"/>
                  <a:pt x="8" y="72"/>
                </a:cubicBezTo>
                <a:cubicBezTo>
                  <a:pt x="7" y="71"/>
                  <a:pt x="7" y="71"/>
                  <a:pt x="6" y="71"/>
                </a:cubicBezTo>
                <a:cubicBezTo>
                  <a:pt x="0" y="64"/>
                  <a:pt x="0" y="64"/>
                  <a:pt x="0" y="64"/>
                </a:cubicBezTo>
                <a:cubicBezTo>
                  <a:pt x="0" y="63"/>
                  <a:pt x="0" y="62"/>
                  <a:pt x="0" y="61"/>
                </a:cubicBezTo>
                <a:cubicBezTo>
                  <a:pt x="0" y="60"/>
                  <a:pt x="0" y="60"/>
                  <a:pt x="1" y="59"/>
                </a:cubicBezTo>
                <a:cubicBezTo>
                  <a:pt x="69" y="3"/>
                  <a:pt x="69" y="3"/>
                  <a:pt x="69" y="3"/>
                </a:cubicBezTo>
                <a:cubicBezTo>
                  <a:pt x="71" y="1"/>
                  <a:pt x="73" y="0"/>
                  <a:pt x="76" y="0"/>
                </a:cubicBezTo>
                <a:cubicBezTo>
                  <a:pt x="79" y="0"/>
                  <a:pt x="81" y="1"/>
                  <a:pt x="83" y="3"/>
                </a:cubicBezTo>
                <a:cubicBezTo>
                  <a:pt x="106" y="22"/>
                  <a:pt x="106" y="22"/>
                  <a:pt x="106" y="22"/>
                </a:cubicBezTo>
                <a:cubicBezTo>
                  <a:pt x="106" y="3"/>
                  <a:pt x="106" y="3"/>
                  <a:pt x="106" y="3"/>
                </a:cubicBezTo>
                <a:cubicBezTo>
                  <a:pt x="106" y="3"/>
                  <a:pt x="106" y="2"/>
                  <a:pt x="107" y="1"/>
                </a:cubicBezTo>
                <a:cubicBezTo>
                  <a:pt x="107" y="1"/>
                  <a:pt x="108" y="0"/>
                  <a:pt x="109" y="0"/>
                </a:cubicBezTo>
                <a:cubicBezTo>
                  <a:pt x="127" y="0"/>
                  <a:pt x="127" y="0"/>
                  <a:pt x="127" y="0"/>
                </a:cubicBezTo>
                <a:cubicBezTo>
                  <a:pt x="128" y="0"/>
                  <a:pt x="129" y="1"/>
                  <a:pt x="129" y="1"/>
                </a:cubicBezTo>
                <a:cubicBezTo>
                  <a:pt x="130" y="2"/>
                  <a:pt x="130" y="3"/>
                  <a:pt x="130" y="3"/>
                </a:cubicBezTo>
                <a:cubicBezTo>
                  <a:pt x="130" y="42"/>
                  <a:pt x="130" y="42"/>
                  <a:pt x="130" y="42"/>
                </a:cubicBezTo>
                <a:cubicBezTo>
                  <a:pt x="151" y="59"/>
                  <a:pt x="151" y="59"/>
                  <a:pt x="151" y="59"/>
                </a:cubicBezTo>
                <a:cubicBezTo>
                  <a:pt x="152" y="60"/>
                  <a:pt x="152" y="60"/>
                  <a:pt x="152" y="61"/>
                </a:cubicBezTo>
                <a:cubicBezTo>
                  <a:pt x="152" y="62"/>
                  <a:pt x="152" y="63"/>
                  <a:pt x="151" y="64"/>
                </a:cubicBezTo>
                <a:close/>
                <a:moveTo>
                  <a:pt x="130" y="70"/>
                </a:moveTo>
                <a:cubicBezTo>
                  <a:pt x="130" y="115"/>
                  <a:pt x="130" y="115"/>
                  <a:pt x="130" y="115"/>
                </a:cubicBezTo>
                <a:cubicBezTo>
                  <a:pt x="130" y="117"/>
                  <a:pt x="130" y="118"/>
                  <a:pt x="128" y="120"/>
                </a:cubicBezTo>
                <a:cubicBezTo>
                  <a:pt x="127" y="121"/>
                  <a:pt x="126" y="121"/>
                  <a:pt x="124" y="121"/>
                </a:cubicBezTo>
                <a:cubicBezTo>
                  <a:pt x="88" y="121"/>
                  <a:pt x="88" y="121"/>
                  <a:pt x="88" y="121"/>
                </a:cubicBezTo>
                <a:cubicBezTo>
                  <a:pt x="88" y="85"/>
                  <a:pt x="88" y="85"/>
                  <a:pt x="88" y="85"/>
                </a:cubicBezTo>
                <a:cubicBezTo>
                  <a:pt x="64" y="85"/>
                  <a:pt x="64" y="85"/>
                  <a:pt x="64" y="85"/>
                </a:cubicBezTo>
                <a:cubicBezTo>
                  <a:pt x="64" y="121"/>
                  <a:pt x="64" y="121"/>
                  <a:pt x="64" y="121"/>
                </a:cubicBezTo>
                <a:cubicBezTo>
                  <a:pt x="27" y="121"/>
                  <a:pt x="27" y="121"/>
                  <a:pt x="27" y="121"/>
                </a:cubicBezTo>
                <a:cubicBezTo>
                  <a:pt x="26" y="121"/>
                  <a:pt x="24" y="121"/>
                  <a:pt x="23" y="120"/>
                </a:cubicBezTo>
                <a:cubicBezTo>
                  <a:pt x="22" y="118"/>
                  <a:pt x="21" y="117"/>
                  <a:pt x="21" y="115"/>
                </a:cubicBezTo>
                <a:cubicBezTo>
                  <a:pt x="21" y="70"/>
                  <a:pt x="21" y="70"/>
                  <a:pt x="21" y="70"/>
                </a:cubicBezTo>
                <a:cubicBezTo>
                  <a:pt x="21" y="70"/>
                  <a:pt x="21" y="70"/>
                  <a:pt x="21" y="70"/>
                </a:cubicBezTo>
                <a:cubicBezTo>
                  <a:pt x="21" y="70"/>
                  <a:pt x="21" y="70"/>
                  <a:pt x="21" y="69"/>
                </a:cubicBezTo>
                <a:cubicBezTo>
                  <a:pt x="76" y="25"/>
                  <a:pt x="76" y="25"/>
                  <a:pt x="76" y="25"/>
                </a:cubicBezTo>
                <a:cubicBezTo>
                  <a:pt x="130" y="69"/>
                  <a:pt x="130" y="69"/>
                  <a:pt x="130" y="69"/>
                </a:cubicBezTo>
                <a:cubicBezTo>
                  <a:pt x="130" y="70"/>
                  <a:pt x="130" y="70"/>
                  <a:pt x="130" y="70"/>
                </a:cubicBezTo>
                <a:close/>
              </a:path>
            </a:pathLst>
          </a:custGeom>
          <a:solidFill>
            <a:srgbClr val="2F5597"/>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6" name="Freeform 25">
            <a:extLst>
              <a:ext uri="{FF2B5EF4-FFF2-40B4-BE49-F238E27FC236}">
                <a16:creationId xmlns:a16="http://schemas.microsoft.com/office/drawing/2014/main" id="{9EB6D92D-31D5-1528-2AC0-ACB029BC85B1}"/>
              </a:ext>
            </a:extLst>
          </p:cNvPr>
          <p:cNvSpPr>
            <a:spLocks noEditPoints="1"/>
          </p:cNvSpPr>
          <p:nvPr/>
        </p:nvSpPr>
        <p:spPr bwMode="auto">
          <a:xfrm>
            <a:off x="8171287" y="3626060"/>
            <a:ext cx="492024" cy="430837"/>
          </a:xfrm>
          <a:custGeom>
            <a:avLst/>
            <a:gdLst>
              <a:gd name="T0" fmla="*/ 151 w 152"/>
              <a:gd name="T1" fmla="*/ 64 h 121"/>
              <a:gd name="T2" fmla="*/ 145 w 152"/>
              <a:gd name="T3" fmla="*/ 71 h 121"/>
              <a:gd name="T4" fmla="*/ 144 w 152"/>
              <a:gd name="T5" fmla="*/ 72 h 121"/>
              <a:gd name="T6" fmla="*/ 143 w 152"/>
              <a:gd name="T7" fmla="*/ 72 h 121"/>
              <a:gd name="T8" fmla="*/ 141 w 152"/>
              <a:gd name="T9" fmla="*/ 71 h 121"/>
              <a:gd name="T10" fmla="*/ 76 w 152"/>
              <a:gd name="T11" fmla="*/ 16 h 121"/>
              <a:gd name="T12" fmla="*/ 10 w 152"/>
              <a:gd name="T13" fmla="*/ 71 h 121"/>
              <a:gd name="T14" fmla="*/ 8 w 152"/>
              <a:gd name="T15" fmla="*/ 72 h 121"/>
              <a:gd name="T16" fmla="*/ 6 w 152"/>
              <a:gd name="T17" fmla="*/ 71 h 121"/>
              <a:gd name="T18" fmla="*/ 0 w 152"/>
              <a:gd name="T19" fmla="*/ 64 h 121"/>
              <a:gd name="T20" fmla="*/ 0 w 152"/>
              <a:gd name="T21" fmla="*/ 61 h 121"/>
              <a:gd name="T22" fmla="*/ 1 w 152"/>
              <a:gd name="T23" fmla="*/ 59 h 121"/>
              <a:gd name="T24" fmla="*/ 69 w 152"/>
              <a:gd name="T25" fmla="*/ 3 h 121"/>
              <a:gd name="T26" fmla="*/ 76 w 152"/>
              <a:gd name="T27" fmla="*/ 0 h 121"/>
              <a:gd name="T28" fmla="*/ 83 w 152"/>
              <a:gd name="T29" fmla="*/ 3 h 121"/>
              <a:gd name="T30" fmla="*/ 106 w 152"/>
              <a:gd name="T31" fmla="*/ 22 h 121"/>
              <a:gd name="T32" fmla="*/ 106 w 152"/>
              <a:gd name="T33" fmla="*/ 3 h 121"/>
              <a:gd name="T34" fmla="*/ 107 w 152"/>
              <a:gd name="T35" fmla="*/ 1 h 121"/>
              <a:gd name="T36" fmla="*/ 109 w 152"/>
              <a:gd name="T37" fmla="*/ 0 h 121"/>
              <a:gd name="T38" fmla="*/ 127 w 152"/>
              <a:gd name="T39" fmla="*/ 0 h 121"/>
              <a:gd name="T40" fmla="*/ 129 w 152"/>
              <a:gd name="T41" fmla="*/ 1 h 121"/>
              <a:gd name="T42" fmla="*/ 130 w 152"/>
              <a:gd name="T43" fmla="*/ 3 h 121"/>
              <a:gd name="T44" fmla="*/ 130 w 152"/>
              <a:gd name="T45" fmla="*/ 42 h 121"/>
              <a:gd name="T46" fmla="*/ 151 w 152"/>
              <a:gd name="T47" fmla="*/ 59 h 121"/>
              <a:gd name="T48" fmla="*/ 152 w 152"/>
              <a:gd name="T49" fmla="*/ 61 h 121"/>
              <a:gd name="T50" fmla="*/ 151 w 152"/>
              <a:gd name="T51" fmla="*/ 64 h 121"/>
              <a:gd name="T52" fmla="*/ 130 w 152"/>
              <a:gd name="T53" fmla="*/ 70 h 121"/>
              <a:gd name="T54" fmla="*/ 130 w 152"/>
              <a:gd name="T55" fmla="*/ 115 h 121"/>
              <a:gd name="T56" fmla="*/ 128 w 152"/>
              <a:gd name="T57" fmla="*/ 120 h 121"/>
              <a:gd name="T58" fmla="*/ 124 w 152"/>
              <a:gd name="T59" fmla="*/ 121 h 121"/>
              <a:gd name="T60" fmla="*/ 88 w 152"/>
              <a:gd name="T61" fmla="*/ 121 h 121"/>
              <a:gd name="T62" fmla="*/ 88 w 152"/>
              <a:gd name="T63" fmla="*/ 85 h 121"/>
              <a:gd name="T64" fmla="*/ 64 w 152"/>
              <a:gd name="T65" fmla="*/ 85 h 121"/>
              <a:gd name="T66" fmla="*/ 64 w 152"/>
              <a:gd name="T67" fmla="*/ 121 h 121"/>
              <a:gd name="T68" fmla="*/ 27 w 152"/>
              <a:gd name="T69" fmla="*/ 121 h 121"/>
              <a:gd name="T70" fmla="*/ 23 w 152"/>
              <a:gd name="T71" fmla="*/ 120 h 121"/>
              <a:gd name="T72" fmla="*/ 21 w 152"/>
              <a:gd name="T73" fmla="*/ 115 h 121"/>
              <a:gd name="T74" fmla="*/ 21 w 152"/>
              <a:gd name="T75" fmla="*/ 70 h 121"/>
              <a:gd name="T76" fmla="*/ 21 w 152"/>
              <a:gd name="T77" fmla="*/ 70 h 121"/>
              <a:gd name="T78" fmla="*/ 21 w 152"/>
              <a:gd name="T79" fmla="*/ 69 h 121"/>
              <a:gd name="T80" fmla="*/ 76 w 152"/>
              <a:gd name="T81" fmla="*/ 25 h 121"/>
              <a:gd name="T82" fmla="*/ 130 w 152"/>
              <a:gd name="T83" fmla="*/ 69 h 121"/>
              <a:gd name="T84" fmla="*/ 130 w 152"/>
              <a:gd name="T85" fmla="*/ 7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2" h="121">
                <a:moveTo>
                  <a:pt x="151" y="64"/>
                </a:moveTo>
                <a:cubicBezTo>
                  <a:pt x="145" y="71"/>
                  <a:pt x="145" y="71"/>
                  <a:pt x="145" y="71"/>
                </a:cubicBezTo>
                <a:cubicBezTo>
                  <a:pt x="145" y="71"/>
                  <a:pt x="144" y="71"/>
                  <a:pt x="144" y="72"/>
                </a:cubicBezTo>
                <a:cubicBezTo>
                  <a:pt x="143" y="72"/>
                  <a:pt x="143" y="72"/>
                  <a:pt x="143" y="72"/>
                </a:cubicBezTo>
                <a:cubicBezTo>
                  <a:pt x="142" y="72"/>
                  <a:pt x="142" y="71"/>
                  <a:pt x="141" y="71"/>
                </a:cubicBezTo>
                <a:cubicBezTo>
                  <a:pt x="76" y="16"/>
                  <a:pt x="76" y="16"/>
                  <a:pt x="76" y="16"/>
                </a:cubicBezTo>
                <a:cubicBezTo>
                  <a:pt x="10" y="71"/>
                  <a:pt x="10" y="71"/>
                  <a:pt x="10" y="71"/>
                </a:cubicBezTo>
                <a:cubicBezTo>
                  <a:pt x="10" y="71"/>
                  <a:pt x="9" y="72"/>
                  <a:pt x="8" y="72"/>
                </a:cubicBezTo>
                <a:cubicBezTo>
                  <a:pt x="7" y="71"/>
                  <a:pt x="7" y="71"/>
                  <a:pt x="6" y="71"/>
                </a:cubicBezTo>
                <a:cubicBezTo>
                  <a:pt x="0" y="64"/>
                  <a:pt x="0" y="64"/>
                  <a:pt x="0" y="64"/>
                </a:cubicBezTo>
                <a:cubicBezTo>
                  <a:pt x="0" y="63"/>
                  <a:pt x="0" y="62"/>
                  <a:pt x="0" y="61"/>
                </a:cubicBezTo>
                <a:cubicBezTo>
                  <a:pt x="0" y="60"/>
                  <a:pt x="0" y="60"/>
                  <a:pt x="1" y="59"/>
                </a:cubicBezTo>
                <a:cubicBezTo>
                  <a:pt x="69" y="3"/>
                  <a:pt x="69" y="3"/>
                  <a:pt x="69" y="3"/>
                </a:cubicBezTo>
                <a:cubicBezTo>
                  <a:pt x="71" y="1"/>
                  <a:pt x="73" y="0"/>
                  <a:pt x="76" y="0"/>
                </a:cubicBezTo>
                <a:cubicBezTo>
                  <a:pt x="79" y="0"/>
                  <a:pt x="81" y="1"/>
                  <a:pt x="83" y="3"/>
                </a:cubicBezTo>
                <a:cubicBezTo>
                  <a:pt x="106" y="22"/>
                  <a:pt x="106" y="22"/>
                  <a:pt x="106" y="22"/>
                </a:cubicBezTo>
                <a:cubicBezTo>
                  <a:pt x="106" y="3"/>
                  <a:pt x="106" y="3"/>
                  <a:pt x="106" y="3"/>
                </a:cubicBezTo>
                <a:cubicBezTo>
                  <a:pt x="106" y="3"/>
                  <a:pt x="106" y="2"/>
                  <a:pt x="107" y="1"/>
                </a:cubicBezTo>
                <a:cubicBezTo>
                  <a:pt x="107" y="1"/>
                  <a:pt x="108" y="0"/>
                  <a:pt x="109" y="0"/>
                </a:cubicBezTo>
                <a:cubicBezTo>
                  <a:pt x="127" y="0"/>
                  <a:pt x="127" y="0"/>
                  <a:pt x="127" y="0"/>
                </a:cubicBezTo>
                <a:cubicBezTo>
                  <a:pt x="128" y="0"/>
                  <a:pt x="129" y="1"/>
                  <a:pt x="129" y="1"/>
                </a:cubicBezTo>
                <a:cubicBezTo>
                  <a:pt x="130" y="2"/>
                  <a:pt x="130" y="3"/>
                  <a:pt x="130" y="3"/>
                </a:cubicBezTo>
                <a:cubicBezTo>
                  <a:pt x="130" y="42"/>
                  <a:pt x="130" y="42"/>
                  <a:pt x="130" y="42"/>
                </a:cubicBezTo>
                <a:cubicBezTo>
                  <a:pt x="151" y="59"/>
                  <a:pt x="151" y="59"/>
                  <a:pt x="151" y="59"/>
                </a:cubicBezTo>
                <a:cubicBezTo>
                  <a:pt x="152" y="60"/>
                  <a:pt x="152" y="60"/>
                  <a:pt x="152" y="61"/>
                </a:cubicBezTo>
                <a:cubicBezTo>
                  <a:pt x="152" y="62"/>
                  <a:pt x="152" y="63"/>
                  <a:pt x="151" y="64"/>
                </a:cubicBezTo>
                <a:close/>
                <a:moveTo>
                  <a:pt x="130" y="70"/>
                </a:moveTo>
                <a:cubicBezTo>
                  <a:pt x="130" y="115"/>
                  <a:pt x="130" y="115"/>
                  <a:pt x="130" y="115"/>
                </a:cubicBezTo>
                <a:cubicBezTo>
                  <a:pt x="130" y="117"/>
                  <a:pt x="130" y="118"/>
                  <a:pt x="128" y="120"/>
                </a:cubicBezTo>
                <a:cubicBezTo>
                  <a:pt x="127" y="121"/>
                  <a:pt x="126" y="121"/>
                  <a:pt x="124" y="121"/>
                </a:cubicBezTo>
                <a:cubicBezTo>
                  <a:pt x="88" y="121"/>
                  <a:pt x="88" y="121"/>
                  <a:pt x="88" y="121"/>
                </a:cubicBezTo>
                <a:cubicBezTo>
                  <a:pt x="88" y="85"/>
                  <a:pt x="88" y="85"/>
                  <a:pt x="88" y="85"/>
                </a:cubicBezTo>
                <a:cubicBezTo>
                  <a:pt x="64" y="85"/>
                  <a:pt x="64" y="85"/>
                  <a:pt x="64" y="85"/>
                </a:cubicBezTo>
                <a:cubicBezTo>
                  <a:pt x="64" y="121"/>
                  <a:pt x="64" y="121"/>
                  <a:pt x="64" y="121"/>
                </a:cubicBezTo>
                <a:cubicBezTo>
                  <a:pt x="27" y="121"/>
                  <a:pt x="27" y="121"/>
                  <a:pt x="27" y="121"/>
                </a:cubicBezTo>
                <a:cubicBezTo>
                  <a:pt x="26" y="121"/>
                  <a:pt x="24" y="121"/>
                  <a:pt x="23" y="120"/>
                </a:cubicBezTo>
                <a:cubicBezTo>
                  <a:pt x="22" y="118"/>
                  <a:pt x="21" y="117"/>
                  <a:pt x="21" y="115"/>
                </a:cubicBezTo>
                <a:cubicBezTo>
                  <a:pt x="21" y="70"/>
                  <a:pt x="21" y="70"/>
                  <a:pt x="21" y="70"/>
                </a:cubicBezTo>
                <a:cubicBezTo>
                  <a:pt x="21" y="70"/>
                  <a:pt x="21" y="70"/>
                  <a:pt x="21" y="70"/>
                </a:cubicBezTo>
                <a:cubicBezTo>
                  <a:pt x="21" y="70"/>
                  <a:pt x="21" y="70"/>
                  <a:pt x="21" y="69"/>
                </a:cubicBezTo>
                <a:cubicBezTo>
                  <a:pt x="76" y="25"/>
                  <a:pt x="76" y="25"/>
                  <a:pt x="76" y="25"/>
                </a:cubicBezTo>
                <a:cubicBezTo>
                  <a:pt x="130" y="69"/>
                  <a:pt x="130" y="69"/>
                  <a:pt x="130" y="69"/>
                </a:cubicBezTo>
                <a:cubicBezTo>
                  <a:pt x="130" y="70"/>
                  <a:pt x="130" y="70"/>
                  <a:pt x="130" y="70"/>
                </a:cubicBezTo>
                <a:close/>
              </a:path>
            </a:pathLst>
          </a:custGeom>
          <a:solidFill>
            <a:srgbClr val="2F5597"/>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153" name="Freeform 25">
            <a:extLst>
              <a:ext uri="{FF2B5EF4-FFF2-40B4-BE49-F238E27FC236}">
                <a16:creationId xmlns:a16="http://schemas.microsoft.com/office/drawing/2014/main" id="{0207CBB8-3324-5766-7240-4AAD9FA48F24}"/>
              </a:ext>
            </a:extLst>
          </p:cNvPr>
          <p:cNvSpPr>
            <a:spLocks noEditPoints="1"/>
          </p:cNvSpPr>
          <p:nvPr/>
        </p:nvSpPr>
        <p:spPr bwMode="auto">
          <a:xfrm>
            <a:off x="8702299" y="3626060"/>
            <a:ext cx="492024" cy="430837"/>
          </a:xfrm>
          <a:custGeom>
            <a:avLst/>
            <a:gdLst>
              <a:gd name="T0" fmla="*/ 151 w 152"/>
              <a:gd name="T1" fmla="*/ 64 h 121"/>
              <a:gd name="T2" fmla="*/ 145 w 152"/>
              <a:gd name="T3" fmla="*/ 71 h 121"/>
              <a:gd name="T4" fmla="*/ 144 w 152"/>
              <a:gd name="T5" fmla="*/ 72 h 121"/>
              <a:gd name="T6" fmla="*/ 143 w 152"/>
              <a:gd name="T7" fmla="*/ 72 h 121"/>
              <a:gd name="T8" fmla="*/ 141 w 152"/>
              <a:gd name="T9" fmla="*/ 71 h 121"/>
              <a:gd name="T10" fmla="*/ 76 w 152"/>
              <a:gd name="T11" fmla="*/ 16 h 121"/>
              <a:gd name="T12" fmla="*/ 10 w 152"/>
              <a:gd name="T13" fmla="*/ 71 h 121"/>
              <a:gd name="T14" fmla="*/ 8 w 152"/>
              <a:gd name="T15" fmla="*/ 72 h 121"/>
              <a:gd name="T16" fmla="*/ 6 w 152"/>
              <a:gd name="T17" fmla="*/ 71 h 121"/>
              <a:gd name="T18" fmla="*/ 0 w 152"/>
              <a:gd name="T19" fmla="*/ 64 h 121"/>
              <a:gd name="T20" fmla="*/ 0 w 152"/>
              <a:gd name="T21" fmla="*/ 61 h 121"/>
              <a:gd name="T22" fmla="*/ 1 w 152"/>
              <a:gd name="T23" fmla="*/ 59 h 121"/>
              <a:gd name="T24" fmla="*/ 69 w 152"/>
              <a:gd name="T25" fmla="*/ 3 h 121"/>
              <a:gd name="T26" fmla="*/ 76 w 152"/>
              <a:gd name="T27" fmla="*/ 0 h 121"/>
              <a:gd name="T28" fmla="*/ 83 w 152"/>
              <a:gd name="T29" fmla="*/ 3 h 121"/>
              <a:gd name="T30" fmla="*/ 106 w 152"/>
              <a:gd name="T31" fmla="*/ 22 h 121"/>
              <a:gd name="T32" fmla="*/ 106 w 152"/>
              <a:gd name="T33" fmla="*/ 3 h 121"/>
              <a:gd name="T34" fmla="*/ 107 w 152"/>
              <a:gd name="T35" fmla="*/ 1 h 121"/>
              <a:gd name="T36" fmla="*/ 109 w 152"/>
              <a:gd name="T37" fmla="*/ 0 h 121"/>
              <a:gd name="T38" fmla="*/ 127 w 152"/>
              <a:gd name="T39" fmla="*/ 0 h 121"/>
              <a:gd name="T40" fmla="*/ 129 w 152"/>
              <a:gd name="T41" fmla="*/ 1 h 121"/>
              <a:gd name="T42" fmla="*/ 130 w 152"/>
              <a:gd name="T43" fmla="*/ 3 h 121"/>
              <a:gd name="T44" fmla="*/ 130 w 152"/>
              <a:gd name="T45" fmla="*/ 42 h 121"/>
              <a:gd name="T46" fmla="*/ 151 w 152"/>
              <a:gd name="T47" fmla="*/ 59 h 121"/>
              <a:gd name="T48" fmla="*/ 152 w 152"/>
              <a:gd name="T49" fmla="*/ 61 h 121"/>
              <a:gd name="T50" fmla="*/ 151 w 152"/>
              <a:gd name="T51" fmla="*/ 64 h 121"/>
              <a:gd name="T52" fmla="*/ 130 w 152"/>
              <a:gd name="T53" fmla="*/ 70 h 121"/>
              <a:gd name="T54" fmla="*/ 130 w 152"/>
              <a:gd name="T55" fmla="*/ 115 h 121"/>
              <a:gd name="T56" fmla="*/ 128 w 152"/>
              <a:gd name="T57" fmla="*/ 120 h 121"/>
              <a:gd name="T58" fmla="*/ 124 w 152"/>
              <a:gd name="T59" fmla="*/ 121 h 121"/>
              <a:gd name="T60" fmla="*/ 88 w 152"/>
              <a:gd name="T61" fmla="*/ 121 h 121"/>
              <a:gd name="T62" fmla="*/ 88 w 152"/>
              <a:gd name="T63" fmla="*/ 85 h 121"/>
              <a:gd name="T64" fmla="*/ 64 w 152"/>
              <a:gd name="T65" fmla="*/ 85 h 121"/>
              <a:gd name="T66" fmla="*/ 64 w 152"/>
              <a:gd name="T67" fmla="*/ 121 h 121"/>
              <a:gd name="T68" fmla="*/ 27 w 152"/>
              <a:gd name="T69" fmla="*/ 121 h 121"/>
              <a:gd name="T70" fmla="*/ 23 w 152"/>
              <a:gd name="T71" fmla="*/ 120 h 121"/>
              <a:gd name="T72" fmla="*/ 21 w 152"/>
              <a:gd name="T73" fmla="*/ 115 h 121"/>
              <a:gd name="T74" fmla="*/ 21 w 152"/>
              <a:gd name="T75" fmla="*/ 70 h 121"/>
              <a:gd name="T76" fmla="*/ 21 w 152"/>
              <a:gd name="T77" fmla="*/ 70 h 121"/>
              <a:gd name="T78" fmla="*/ 21 w 152"/>
              <a:gd name="T79" fmla="*/ 69 h 121"/>
              <a:gd name="T80" fmla="*/ 76 w 152"/>
              <a:gd name="T81" fmla="*/ 25 h 121"/>
              <a:gd name="T82" fmla="*/ 130 w 152"/>
              <a:gd name="T83" fmla="*/ 69 h 121"/>
              <a:gd name="T84" fmla="*/ 130 w 152"/>
              <a:gd name="T85" fmla="*/ 7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2" h="121">
                <a:moveTo>
                  <a:pt x="151" y="64"/>
                </a:moveTo>
                <a:cubicBezTo>
                  <a:pt x="145" y="71"/>
                  <a:pt x="145" y="71"/>
                  <a:pt x="145" y="71"/>
                </a:cubicBezTo>
                <a:cubicBezTo>
                  <a:pt x="145" y="71"/>
                  <a:pt x="144" y="71"/>
                  <a:pt x="144" y="72"/>
                </a:cubicBezTo>
                <a:cubicBezTo>
                  <a:pt x="143" y="72"/>
                  <a:pt x="143" y="72"/>
                  <a:pt x="143" y="72"/>
                </a:cubicBezTo>
                <a:cubicBezTo>
                  <a:pt x="142" y="72"/>
                  <a:pt x="142" y="71"/>
                  <a:pt x="141" y="71"/>
                </a:cubicBezTo>
                <a:cubicBezTo>
                  <a:pt x="76" y="16"/>
                  <a:pt x="76" y="16"/>
                  <a:pt x="76" y="16"/>
                </a:cubicBezTo>
                <a:cubicBezTo>
                  <a:pt x="10" y="71"/>
                  <a:pt x="10" y="71"/>
                  <a:pt x="10" y="71"/>
                </a:cubicBezTo>
                <a:cubicBezTo>
                  <a:pt x="10" y="71"/>
                  <a:pt x="9" y="72"/>
                  <a:pt x="8" y="72"/>
                </a:cubicBezTo>
                <a:cubicBezTo>
                  <a:pt x="7" y="71"/>
                  <a:pt x="7" y="71"/>
                  <a:pt x="6" y="71"/>
                </a:cubicBezTo>
                <a:cubicBezTo>
                  <a:pt x="0" y="64"/>
                  <a:pt x="0" y="64"/>
                  <a:pt x="0" y="64"/>
                </a:cubicBezTo>
                <a:cubicBezTo>
                  <a:pt x="0" y="63"/>
                  <a:pt x="0" y="62"/>
                  <a:pt x="0" y="61"/>
                </a:cubicBezTo>
                <a:cubicBezTo>
                  <a:pt x="0" y="60"/>
                  <a:pt x="0" y="60"/>
                  <a:pt x="1" y="59"/>
                </a:cubicBezTo>
                <a:cubicBezTo>
                  <a:pt x="69" y="3"/>
                  <a:pt x="69" y="3"/>
                  <a:pt x="69" y="3"/>
                </a:cubicBezTo>
                <a:cubicBezTo>
                  <a:pt x="71" y="1"/>
                  <a:pt x="73" y="0"/>
                  <a:pt x="76" y="0"/>
                </a:cubicBezTo>
                <a:cubicBezTo>
                  <a:pt x="79" y="0"/>
                  <a:pt x="81" y="1"/>
                  <a:pt x="83" y="3"/>
                </a:cubicBezTo>
                <a:cubicBezTo>
                  <a:pt x="106" y="22"/>
                  <a:pt x="106" y="22"/>
                  <a:pt x="106" y="22"/>
                </a:cubicBezTo>
                <a:cubicBezTo>
                  <a:pt x="106" y="3"/>
                  <a:pt x="106" y="3"/>
                  <a:pt x="106" y="3"/>
                </a:cubicBezTo>
                <a:cubicBezTo>
                  <a:pt x="106" y="3"/>
                  <a:pt x="106" y="2"/>
                  <a:pt x="107" y="1"/>
                </a:cubicBezTo>
                <a:cubicBezTo>
                  <a:pt x="107" y="1"/>
                  <a:pt x="108" y="0"/>
                  <a:pt x="109" y="0"/>
                </a:cubicBezTo>
                <a:cubicBezTo>
                  <a:pt x="127" y="0"/>
                  <a:pt x="127" y="0"/>
                  <a:pt x="127" y="0"/>
                </a:cubicBezTo>
                <a:cubicBezTo>
                  <a:pt x="128" y="0"/>
                  <a:pt x="129" y="1"/>
                  <a:pt x="129" y="1"/>
                </a:cubicBezTo>
                <a:cubicBezTo>
                  <a:pt x="130" y="2"/>
                  <a:pt x="130" y="3"/>
                  <a:pt x="130" y="3"/>
                </a:cubicBezTo>
                <a:cubicBezTo>
                  <a:pt x="130" y="42"/>
                  <a:pt x="130" y="42"/>
                  <a:pt x="130" y="42"/>
                </a:cubicBezTo>
                <a:cubicBezTo>
                  <a:pt x="151" y="59"/>
                  <a:pt x="151" y="59"/>
                  <a:pt x="151" y="59"/>
                </a:cubicBezTo>
                <a:cubicBezTo>
                  <a:pt x="152" y="60"/>
                  <a:pt x="152" y="60"/>
                  <a:pt x="152" y="61"/>
                </a:cubicBezTo>
                <a:cubicBezTo>
                  <a:pt x="152" y="62"/>
                  <a:pt x="152" y="63"/>
                  <a:pt x="151" y="64"/>
                </a:cubicBezTo>
                <a:close/>
                <a:moveTo>
                  <a:pt x="130" y="70"/>
                </a:moveTo>
                <a:cubicBezTo>
                  <a:pt x="130" y="115"/>
                  <a:pt x="130" y="115"/>
                  <a:pt x="130" y="115"/>
                </a:cubicBezTo>
                <a:cubicBezTo>
                  <a:pt x="130" y="117"/>
                  <a:pt x="130" y="118"/>
                  <a:pt x="128" y="120"/>
                </a:cubicBezTo>
                <a:cubicBezTo>
                  <a:pt x="127" y="121"/>
                  <a:pt x="126" y="121"/>
                  <a:pt x="124" y="121"/>
                </a:cubicBezTo>
                <a:cubicBezTo>
                  <a:pt x="88" y="121"/>
                  <a:pt x="88" y="121"/>
                  <a:pt x="88" y="121"/>
                </a:cubicBezTo>
                <a:cubicBezTo>
                  <a:pt x="88" y="85"/>
                  <a:pt x="88" y="85"/>
                  <a:pt x="88" y="85"/>
                </a:cubicBezTo>
                <a:cubicBezTo>
                  <a:pt x="64" y="85"/>
                  <a:pt x="64" y="85"/>
                  <a:pt x="64" y="85"/>
                </a:cubicBezTo>
                <a:cubicBezTo>
                  <a:pt x="64" y="121"/>
                  <a:pt x="64" y="121"/>
                  <a:pt x="64" y="121"/>
                </a:cubicBezTo>
                <a:cubicBezTo>
                  <a:pt x="27" y="121"/>
                  <a:pt x="27" y="121"/>
                  <a:pt x="27" y="121"/>
                </a:cubicBezTo>
                <a:cubicBezTo>
                  <a:pt x="26" y="121"/>
                  <a:pt x="24" y="121"/>
                  <a:pt x="23" y="120"/>
                </a:cubicBezTo>
                <a:cubicBezTo>
                  <a:pt x="22" y="118"/>
                  <a:pt x="21" y="117"/>
                  <a:pt x="21" y="115"/>
                </a:cubicBezTo>
                <a:cubicBezTo>
                  <a:pt x="21" y="70"/>
                  <a:pt x="21" y="70"/>
                  <a:pt x="21" y="70"/>
                </a:cubicBezTo>
                <a:cubicBezTo>
                  <a:pt x="21" y="70"/>
                  <a:pt x="21" y="70"/>
                  <a:pt x="21" y="70"/>
                </a:cubicBezTo>
                <a:cubicBezTo>
                  <a:pt x="21" y="70"/>
                  <a:pt x="21" y="70"/>
                  <a:pt x="21" y="69"/>
                </a:cubicBezTo>
                <a:cubicBezTo>
                  <a:pt x="76" y="25"/>
                  <a:pt x="76" y="25"/>
                  <a:pt x="76" y="25"/>
                </a:cubicBezTo>
                <a:cubicBezTo>
                  <a:pt x="130" y="69"/>
                  <a:pt x="130" y="69"/>
                  <a:pt x="130" y="69"/>
                </a:cubicBezTo>
                <a:cubicBezTo>
                  <a:pt x="130" y="70"/>
                  <a:pt x="130" y="70"/>
                  <a:pt x="130" y="70"/>
                </a:cubicBezTo>
                <a:close/>
              </a:path>
            </a:pathLst>
          </a:custGeom>
          <a:solidFill>
            <a:srgbClr val="2F5597"/>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156" name="Freeform 25">
            <a:extLst>
              <a:ext uri="{FF2B5EF4-FFF2-40B4-BE49-F238E27FC236}">
                <a16:creationId xmlns:a16="http://schemas.microsoft.com/office/drawing/2014/main" id="{677EEF3B-7B12-C4F0-0027-C9DF8138EAAB}"/>
              </a:ext>
            </a:extLst>
          </p:cNvPr>
          <p:cNvSpPr>
            <a:spLocks noEditPoints="1"/>
          </p:cNvSpPr>
          <p:nvPr/>
        </p:nvSpPr>
        <p:spPr bwMode="auto">
          <a:xfrm>
            <a:off x="9236941" y="3627950"/>
            <a:ext cx="492024" cy="430837"/>
          </a:xfrm>
          <a:custGeom>
            <a:avLst/>
            <a:gdLst>
              <a:gd name="T0" fmla="*/ 151 w 152"/>
              <a:gd name="T1" fmla="*/ 64 h 121"/>
              <a:gd name="T2" fmla="*/ 145 w 152"/>
              <a:gd name="T3" fmla="*/ 71 h 121"/>
              <a:gd name="T4" fmla="*/ 144 w 152"/>
              <a:gd name="T5" fmla="*/ 72 h 121"/>
              <a:gd name="T6" fmla="*/ 143 w 152"/>
              <a:gd name="T7" fmla="*/ 72 h 121"/>
              <a:gd name="T8" fmla="*/ 141 w 152"/>
              <a:gd name="T9" fmla="*/ 71 h 121"/>
              <a:gd name="T10" fmla="*/ 76 w 152"/>
              <a:gd name="T11" fmla="*/ 16 h 121"/>
              <a:gd name="T12" fmla="*/ 10 w 152"/>
              <a:gd name="T13" fmla="*/ 71 h 121"/>
              <a:gd name="T14" fmla="*/ 8 w 152"/>
              <a:gd name="T15" fmla="*/ 72 h 121"/>
              <a:gd name="T16" fmla="*/ 6 w 152"/>
              <a:gd name="T17" fmla="*/ 71 h 121"/>
              <a:gd name="T18" fmla="*/ 0 w 152"/>
              <a:gd name="T19" fmla="*/ 64 h 121"/>
              <a:gd name="T20" fmla="*/ 0 w 152"/>
              <a:gd name="T21" fmla="*/ 61 h 121"/>
              <a:gd name="T22" fmla="*/ 1 w 152"/>
              <a:gd name="T23" fmla="*/ 59 h 121"/>
              <a:gd name="T24" fmla="*/ 69 w 152"/>
              <a:gd name="T25" fmla="*/ 3 h 121"/>
              <a:gd name="T26" fmla="*/ 76 w 152"/>
              <a:gd name="T27" fmla="*/ 0 h 121"/>
              <a:gd name="T28" fmla="*/ 83 w 152"/>
              <a:gd name="T29" fmla="*/ 3 h 121"/>
              <a:gd name="T30" fmla="*/ 106 w 152"/>
              <a:gd name="T31" fmla="*/ 22 h 121"/>
              <a:gd name="T32" fmla="*/ 106 w 152"/>
              <a:gd name="T33" fmla="*/ 3 h 121"/>
              <a:gd name="T34" fmla="*/ 107 w 152"/>
              <a:gd name="T35" fmla="*/ 1 h 121"/>
              <a:gd name="T36" fmla="*/ 109 w 152"/>
              <a:gd name="T37" fmla="*/ 0 h 121"/>
              <a:gd name="T38" fmla="*/ 127 w 152"/>
              <a:gd name="T39" fmla="*/ 0 h 121"/>
              <a:gd name="T40" fmla="*/ 129 w 152"/>
              <a:gd name="T41" fmla="*/ 1 h 121"/>
              <a:gd name="T42" fmla="*/ 130 w 152"/>
              <a:gd name="T43" fmla="*/ 3 h 121"/>
              <a:gd name="T44" fmla="*/ 130 w 152"/>
              <a:gd name="T45" fmla="*/ 42 h 121"/>
              <a:gd name="T46" fmla="*/ 151 w 152"/>
              <a:gd name="T47" fmla="*/ 59 h 121"/>
              <a:gd name="T48" fmla="*/ 152 w 152"/>
              <a:gd name="T49" fmla="*/ 61 h 121"/>
              <a:gd name="T50" fmla="*/ 151 w 152"/>
              <a:gd name="T51" fmla="*/ 64 h 121"/>
              <a:gd name="T52" fmla="*/ 130 w 152"/>
              <a:gd name="T53" fmla="*/ 70 h 121"/>
              <a:gd name="T54" fmla="*/ 130 w 152"/>
              <a:gd name="T55" fmla="*/ 115 h 121"/>
              <a:gd name="T56" fmla="*/ 128 w 152"/>
              <a:gd name="T57" fmla="*/ 120 h 121"/>
              <a:gd name="T58" fmla="*/ 124 w 152"/>
              <a:gd name="T59" fmla="*/ 121 h 121"/>
              <a:gd name="T60" fmla="*/ 88 w 152"/>
              <a:gd name="T61" fmla="*/ 121 h 121"/>
              <a:gd name="T62" fmla="*/ 88 w 152"/>
              <a:gd name="T63" fmla="*/ 85 h 121"/>
              <a:gd name="T64" fmla="*/ 64 w 152"/>
              <a:gd name="T65" fmla="*/ 85 h 121"/>
              <a:gd name="T66" fmla="*/ 64 w 152"/>
              <a:gd name="T67" fmla="*/ 121 h 121"/>
              <a:gd name="T68" fmla="*/ 27 w 152"/>
              <a:gd name="T69" fmla="*/ 121 h 121"/>
              <a:gd name="T70" fmla="*/ 23 w 152"/>
              <a:gd name="T71" fmla="*/ 120 h 121"/>
              <a:gd name="T72" fmla="*/ 21 w 152"/>
              <a:gd name="T73" fmla="*/ 115 h 121"/>
              <a:gd name="T74" fmla="*/ 21 w 152"/>
              <a:gd name="T75" fmla="*/ 70 h 121"/>
              <a:gd name="T76" fmla="*/ 21 w 152"/>
              <a:gd name="T77" fmla="*/ 70 h 121"/>
              <a:gd name="T78" fmla="*/ 21 w 152"/>
              <a:gd name="T79" fmla="*/ 69 h 121"/>
              <a:gd name="T80" fmla="*/ 76 w 152"/>
              <a:gd name="T81" fmla="*/ 25 h 121"/>
              <a:gd name="T82" fmla="*/ 130 w 152"/>
              <a:gd name="T83" fmla="*/ 69 h 121"/>
              <a:gd name="T84" fmla="*/ 130 w 152"/>
              <a:gd name="T85" fmla="*/ 7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2" h="121">
                <a:moveTo>
                  <a:pt x="151" y="64"/>
                </a:moveTo>
                <a:cubicBezTo>
                  <a:pt x="145" y="71"/>
                  <a:pt x="145" y="71"/>
                  <a:pt x="145" y="71"/>
                </a:cubicBezTo>
                <a:cubicBezTo>
                  <a:pt x="145" y="71"/>
                  <a:pt x="144" y="71"/>
                  <a:pt x="144" y="72"/>
                </a:cubicBezTo>
                <a:cubicBezTo>
                  <a:pt x="143" y="72"/>
                  <a:pt x="143" y="72"/>
                  <a:pt x="143" y="72"/>
                </a:cubicBezTo>
                <a:cubicBezTo>
                  <a:pt x="142" y="72"/>
                  <a:pt x="142" y="71"/>
                  <a:pt x="141" y="71"/>
                </a:cubicBezTo>
                <a:cubicBezTo>
                  <a:pt x="76" y="16"/>
                  <a:pt x="76" y="16"/>
                  <a:pt x="76" y="16"/>
                </a:cubicBezTo>
                <a:cubicBezTo>
                  <a:pt x="10" y="71"/>
                  <a:pt x="10" y="71"/>
                  <a:pt x="10" y="71"/>
                </a:cubicBezTo>
                <a:cubicBezTo>
                  <a:pt x="10" y="71"/>
                  <a:pt x="9" y="72"/>
                  <a:pt x="8" y="72"/>
                </a:cubicBezTo>
                <a:cubicBezTo>
                  <a:pt x="7" y="71"/>
                  <a:pt x="7" y="71"/>
                  <a:pt x="6" y="71"/>
                </a:cubicBezTo>
                <a:cubicBezTo>
                  <a:pt x="0" y="64"/>
                  <a:pt x="0" y="64"/>
                  <a:pt x="0" y="64"/>
                </a:cubicBezTo>
                <a:cubicBezTo>
                  <a:pt x="0" y="63"/>
                  <a:pt x="0" y="62"/>
                  <a:pt x="0" y="61"/>
                </a:cubicBezTo>
                <a:cubicBezTo>
                  <a:pt x="0" y="60"/>
                  <a:pt x="0" y="60"/>
                  <a:pt x="1" y="59"/>
                </a:cubicBezTo>
                <a:cubicBezTo>
                  <a:pt x="69" y="3"/>
                  <a:pt x="69" y="3"/>
                  <a:pt x="69" y="3"/>
                </a:cubicBezTo>
                <a:cubicBezTo>
                  <a:pt x="71" y="1"/>
                  <a:pt x="73" y="0"/>
                  <a:pt x="76" y="0"/>
                </a:cubicBezTo>
                <a:cubicBezTo>
                  <a:pt x="79" y="0"/>
                  <a:pt x="81" y="1"/>
                  <a:pt x="83" y="3"/>
                </a:cubicBezTo>
                <a:cubicBezTo>
                  <a:pt x="106" y="22"/>
                  <a:pt x="106" y="22"/>
                  <a:pt x="106" y="22"/>
                </a:cubicBezTo>
                <a:cubicBezTo>
                  <a:pt x="106" y="3"/>
                  <a:pt x="106" y="3"/>
                  <a:pt x="106" y="3"/>
                </a:cubicBezTo>
                <a:cubicBezTo>
                  <a:pt x="106" y="3"/>
                  <a:pt x="106" y="2"/>
                  <a:pt x="107" y="1"/>
                </a:cubicBezTo>
                <a:cubicBezTo>
                  <a:pt x="107" y="1"/>
                  <a:pt x="108" y="0"/>
                  <a:pt x="109" y="0"/>
                </a:cubicBezTo>
                <a:cubicBezTo>
                  <a:pt x="127" y="0"/>
                  <a:pt x="127" y="0"/>
                  <a:pt x="127" y="0"/>
                </a:cubicBezTo>
                <a:cubicBezTo>
                  <a:pt x="128" y="0"/>
                  <a:pt x="129" y="1"/>
                  <a:pt x="129" y="1"/>
                </a:cubicBezTo>
                <a:cubicBezTo>
                  <a:pt x="130" y="2"/>
                  <a:pt x="130" y="3"/>
                  <a:pt x="130" y="3"/>
                </a:cubicBezTo>
                <a:cubicBezTo>
                  <a:pt x="130" y="42"/>
                  <a:pt x="130" y="42"/>
                  <a:pt x="130" y="42"/>
                </a:cubicBezTo>
                <a:cubicBezTo>
                  <a:pt x="151" y="59"/>
                  <a:pt x="151" y="59"/>
                  <a:pt x="151" y="59"/>
                </a:cubicBezTo>
                <a:cubicBezTo>
                  <a:pt x="152" y="60"/>
                  <a:pt x="152" y="60"/>
                  <a:pt x="152" y="61"/>
                </a:cubicBezTo>
                <a:cubicBezTo>
                  <a:pt x="152" y="62"/>
                  <a:pt x="152" y="63"/>
                  <a:pt x="151" y="64"/>
                </a:cubicBezTo>
                <a:close/>
                <a:moveTo>
                  <a:pt x="130" y="70"/>
                </a:moveTo>
                <a:cubicBezTo>
                  <a:pt x="130" y="115"/>
                  <a:pt x="130" y="115"/>
                  <a:pt x="130" y="115"/>
                </a:cubicBezTo>
                <a:cubicBezTo>
                  <a:pt x="130" y="117"/>
                  <a:pt x="130" y="118"/>
                  <a:pt x="128" y="120"/>
                </a:cubicBezTo>
                <a:cubicBezTo>
                  <a:pt x="127" y="121"/>
                  <a:pt x="126" y="121"/>
                  <a:pt x="124" y="121"/>
                </a:cubicBezTo>
                <a:cubicBezTo>
                  <a:pt x="88" y="121"/>
                  <a:pt x="88" y="121"/>
                  <a:pt x="88" y="121"/>
                </a:cubicBezTo>
                <a:cubicBezTo>
                  <a:pt x="88" y="85"/>
                  <a:pt x="88" y="85"/>
                  <a:pt x="88" y="85"/>
                </a:cubicBezTo>
                <a:cubicBezTo>
                  <a:pt x="64" y="85"/>
                  <a:pt x="64" y="85"/>
                  <a:pt x="64" y="85"/>
                </a:cubicBezTo>
                <a:cubicBezTo>
                  <a:pt x="64" y="121"/>
                  <a:pt x="64" y="121"/>
                  <a:pt x="64" y="121"/>
                </a:cubicBezTo>
                <a:cubicBezTo>
                  <a:pt x="27" y="121"/>
                  <a:pt x="27" y="121"/>
                  <a:pt x="27" y="121"/>
                </a:cubicBezTo>
                <a:cubicBezTo>
                  <a:pt x="26" y="121"/>
                  <a:pt x="24" y="121"/>
                  <a:pt x="23" y="120"/>
                </a:cubicBezTo>
                <a:cubicBezTo>
                  <a:pt x="22" y="118"/>
                  <a:pt x="21" y="117"/>
                  <a:pt x="21" y="115"/>
                </a:cubicBezTo>
                <a:cubicBezTo>
                  <a:pt x="21" y="70"/>
                  <a:pt x="21" y="70"/>
                  <a:pt x="21" y="70"/>
                </a:cubicBezTo>
                <a:cubicBezTo>
                  <a:pt x="21" y="70"/>
                  <a:pt x="21" y="70"/>
                  <a:pt x="21" y="70"/>
                </a:cubicBezTo>
                <a:cubicBezTo>
                  <a:pt x="21" y="70"/>
                  <a:pt x="21" y="70"/>
                  <a:pt x="21" y="69"/>
                </a:cubicBezTo>
                <a:cubicBezTo>
                  <a:pt x="76" y="25"/>
                  <a:pt x="76" y="25"/>
                  <a:pt x="76" y="25"/>
                </a:cubicBezTo>
                <a:cubicBezTo>
                  <a:pt x="130" y="69"/>
                  <a:pt x="130" y="69"/>
                  <a:pt x="130" y="69"/>
                </a:cubicBezTo>
                <a:cubicBezTo>
                  <a:pt x="130" y="70"/>
                  <a:pt x="130" y="70"/>
                  <a:pt x="130" y="70"/>
                </a:cubicBezTo>
                <a:close/>
              </a:path>
            </a:pathLst>
          </a:custGeom>
          <a:solidFill>
            <a:schemeClr val="bg1">
              <a:lumMod val="85000"/>
            </a:schemeClr>
          </a:solidFill>
          <a:ln>
            <a:noFill/>
          </a:ln>
        </p:spPr>
        <p:txBody>
          <a:bodyPr vert="horz" wrap="square" lIns="121888" tIns="60944" rIns="121888" bIns="60944" numCol="1" anchor="t" anchorCtr="0" compatLnSpc="1">
            <a:prstTxWarp prst="textNoShape">
              <a:avLst/>
            </a:prstTxWarp>
          </a:bodyPr>
          <a:lstStyle/>
          <a:p>
            <a:endParaRPr lang="en-US" sz="3066"/>
          </a:p>
        </p:txBody>
      </p:sp>
      <p:grpSp>
        <p:nvGrpSpPr>
          <p:cNvPr id="157" name="Group 156">
            <a:extLst>
              <a:ext uri="{FF2B5EF4-FFF2-40B4-BE49-F238E27FC236}">
                <a16:creationId xmlns:a16="http://schemas.microsoft.com/office/drawing/2014/main" id="{FC166A18-A993-2C23-7ABF-438F80FD9E9E}"/>
              </a:ext>
            </a:extLst>
          </p:cNvPr>
          <p:cNvGrpSpPr>
            <a:grpSpLocks/>
          </p:cNvGrpSpPr>
          <p:nvPr/>
        </p:nvGrpSpPr>
        <p:grpSpPr bwMode="auto">
          <a:xfrm>
            <a:off x="7187220" y="2714489"/>
            <a:ext cx="423592" cy="573045"/>
            <a:chOff x="398463" y="2662238"/>
            <a:chExt cx="612775" cy="2065338"/>
          </a:xfrm>
          <a:solidFill>
            <a:schemeClr val="bg1"/>
          </a:solidFill>
        </p:grpSpPr>
        <p:sp>
          <p:nvSpPr>
            <p:cNvPr id="158" name="Freeform 87">
              <a:extLst>
                <a:ext uri="{FF2B5EF4-FFF2-40B4-BE49-F238E27FC236}">
                  <a16:creationId xmlns:a16="http://schemas.microsoft.com/office/drawing/2014/main" id="{7C4EEA02-C619-DB0B-F4B0-294916B75F58}"/>
                </a:ext>
              </a:extLst>
            </p:cNvPr>
            <p:cNvSpPr>
              <a:spLocks/>
            </p:cNvSpPr>
            <p:nvPr/>
          </p:nvSpPr>
          <p:spPr bwMode="auto">
            <a:xfrm>
              <a:off x="398463" y="2662238"/>
              <a:ext cx="612775" cy="2065338"/>
            </a:xfrm>
            <a:custGeom>
              <a:avLst/>
              <a:gdLst>
                <a:gd name="T0" fmla="*/ 342 w 386"/>
                <a:gd name="T1" fmla="*/ 168 h 1301"/>
                <a:gd name="T2" fmla="*/ 342 w 386"/>
                <a:gd name="T3" fmla="*/ 82 h 1301"/>
                <a:gd name="T4" fmla="*/ 306 w 386"/>
                <a:gd name="T5" fmla="*/ 82 h 1301"/>
                <a:gd name="T6" fmla="*/ 306 w 386"/>
                <a:gd name="T7" fmla="*/ 0 h 1301"/>
                <a:gd name="T8" fmla="*/ 71 w 386"/>
                <a:gd name="T9" fmla="*/ 0 h 1301"/>
                <a:gd name="T10" fmla="*/ 71 w 386"/>
                <a:gd name="T11" fmla="*/ 82 h 1301"/>
                <a:gd name="T12" fmla="*/ 35 w 386"/>
                <a:gd name="T13" fmla="*/ 82 h 1301"/>
                <a:gd name="T14" fmla="*/ 35 w 386"/>
                <a:gd name="T15" fmla="*/ 168 h 1301"/>
                <a:gd name="T16" fmla="*/ 0 w 386"/>
                <a:gd name="T17" fmla="*/ 168 h 1301"/>
                <a:gd name="T18" fmla="*/ 0 w 386"/>
                <a:gd name="T19" fmla="*/ 1301 h 1301"/>
                <a:gd name="T20" fmla="*/ 386 w 386"/>
                <a:gd name="T21" fmla="*/ 1301 h 1301"/>
                <a:gd name="T22" fmla="*/ 386 w 386"/>
                <a:gd name="T23" fmla="*/ 168 h 1301"/>
                <a:gd name="T24" fmla="*/ 342 w 386"/>
                <a:gd name="T25" fmla="*/ 168 h 1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6" h="1301">
                  <a:moveTo>
                    <a:pt x="342" y="168"/>
                  </a:moveTo>
                  <a:lnTo>
                    <a:pt x="342" y="82"/>
                  </a:lnTo>
                  <a:lnTo>
                    <a:pt x="306" y="82"/>
                  </a:lnTo>
                  <a:lnTo>
                    <a:pt x="306" y="0"/>
                  </a:lnTo>
                  <a:lnTo>
                    <a:pt x="71" y="0"/>
                  </a:lnTo>
                  <a:lnTo>
                    <a:pt x="71" y="82"/>
                  </a:lnTo>
                  <a:lnTo>
                    <a:pt x="35" y="82"/>
                  </a:lnTo>
                  <a:lnTo>
                    <a:pt x="35" y="168"/>
                  </a:lnTo>
                  <a:lnTo>
                    <a:pt x="0" y="168"/>
                  </a:lnTo>
                  <a:lnTo>
                    <a:pt x="0" y="1301"/>
                  </a:lnTo>
                  <a:lnTo>
                    <a:pt x="386" y="1301"/>
                  </a:lnTo>
                  <a:lnTo>
                    <a:pt x="386" y="168"/>
                  </a:lnTo>
                  <a:lnTo>
                    <a:pt x="342" y="168"/>
                  </a:lnTo>
                  <a:close/>
                </a:path>
              </a:pathLst>
            </a:custGeom>
            <a:solidFill>
              <a:srgbClr val="2F5597"/>
            </a:solidFill>
            <a:ln>
              <a:noFill/>
            </a:ln>
          </p:spPr>
          <p:txBody>
            <a:bodyPr/>
            <a:lstStyle/>
            <a:p>
              <a:pPr eaLnBrk="1" fontAlgn="auto" hangingPunct="1">
                <a:spcBef>
                  <a:spcPts val="0"/>
                </a:spcBef>
                <a:spcAft>
                  <a:spcPts val="0"/>
                </a:spcAft>
                <a:defRPr/>
              </a:pPr>
              <a:endParaRPr lang="en-US">
                <a:latin typeface="+mn-lt"/>
              </a:endParaRPr>
            </a:p>
          </p:txBody>
        </p:sp>
        <p:sp>
          <p:nvSpPr>
            <p:cNvPr id="159" name="Rectangle 88">
              <a:extLst>
                <a:ext uri="{FF2B5EF4-FFF2-40B4-BE49-F238E27FC236}">
                  <a16:creationId xmlns:a16="http://schemas.microsoft.com/office/drawing/2014/main" id="{399BF72C-29EF-C029-A78D-86EBF1423FD7}"/>
                </a:ext>
              </a:extLst>
            </p:cNvPr>
            <p:cNvSpPr>
              <a:spLocks noChangeArrowheads="1"/>
            </p:cNvSpPr>
            <p:nvPr/>
          </p:nvSpPr>
          <p:spPr bwMode="auto">
            <a:xfrm>
              <a:off x="482600"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60" name="Rectangle 89">
              <a:extLst>
                <a:ext uri="{FF2B5EF4-FFF2-40B4-BE49-F238E27FC236}">
                  <a16:creationId xmlns:a16="http://schemas.microsoft.com/office/drawing/2014/main" id="{E65AC991-7324-29A6-DA92-7CDA3C6ED4A7}"/>
                </a:ext>
              </a:extLst>
            </p:cNvPr>
            <p:cNvSpPr>
              <a:spLocks noChangeArrowheads="1"/>
            </p:cNvSpPr>
            <p:nvPr/>
          </p:nvSpPr>
          <p:spPr bwMode="auto">
            <a:xfrm>
              <a:off x="601663" y="3027363"/>
              <a:ext cx="74612"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61" name="Rectangle 90">
              <a:extLst>
                <a:ext uri="{FF2B5EF4-FFF2-40B4-BE49-F238E27FC236}">
                  <a16:creationId xmlns:a16="http://schemas.microsoft.com/office/drawing/2014/main" id="{79BE4CF6-C5B8-70F1-93D1-A03E1556F861}"/>
                </a:ext>
              </a:extLst>
            </p:cNvPr>
            <p:cNvSpPr>
              <a:spLocks noChangeArrowheads="1"/>
            </p:cNvSpPr>
            <p:nvPr/>
          </p:nvSpPr>
          <p:spPr bwMode="auto">
            <a:xfrm>
              <a:off x="719138"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62" name="Rectangle 91">
              <a:extLst>
                <a:ext uri="{FF2B5EF4-FFF2-40B4-BE49-F238E27FC236}">
                  <a16:creationId xmlns:a16="http://schemas.microsoft.com/office/drawing/2014/main" id="{4E4B08F6-B389-15FC-7912-4AAC183789F9}"/>
                </a:ext>
              </a:extLst>
            </p:cNvPr>
            <p:cNvSpPr>
              <a:spLocks noChangeArrowheads="1"/>
            </p:cNvSpPr>
            <p:nvPr/>
          </p:nvSpPr>
          <p:spPr bwMode="auto">
            <a:xfrm>
              <a:off x="838200" y="3027363"/>
              <a:ext cx="74613"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63" name="Rectangle 92">
              <a:extLst>
                <a:ext uri="{FF2B5EF4-FFF2-40B4-BE49-F238E27FC236}">
                  <a16:creationId xmlns:a16="http://schemas.microsoft.com/office/drawing/2014/main" id="{42A5B773-9852-A8F5-5C08-3B4C1E517C58}"/>
                </a:ext>
              </a:extLst>
            </p:cNvPr>
            <p:cNvSpPr>
              <a:spLocks noChangeArrowheads="1"/>
            </p:cNvSpPr>
            <p:nvPr/>
          </p:nvSpPr>
          <p:spPr bwMode="auto">
            <a:xfrm>
              <a:off x="482600"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64" name="Rectangle 93">
              <a:extLst>
                <a:ext uri="{FF2B5EF4-FFF2-40B4-BE49-F238E27FC236}">
                  <a16:creationId xmlns:a16="http://schemas.microsoft.com/office/drawing/2014/main" id="{E12C34EE-C624-5F64-47C3-36183D23A6B6}"/>
                </a:ext>
              </a:extLst>
            </p:cNvPr>
            <p:cNvSpPr>
              <a:spLocks noChangeArrowheads="1"/>
            </p:cNvSpPr>
            <p:nvPr/>
          </p:nvSpPr>
          <p:spPr bwMode="auto">
            <a:xfrm>
              <a:off x="601663" y="32575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65" name="Rectangle 94">
              <a:extLst>
                <a:ext uri="{FF2B5EF4-FFF2-40B4-BE49-F238E27FC236}">
                  <a16:creationId xmlns:a16="http://schemas.microsoft.com/office/drawing/2014/main" id="{AA82F482-95C7-954F-C986-1BE6DE83C95D}"/>
                </a:ext>
              </a:extLst>
            </p:cNvPr>
            <p:cNvSpPr>
              <a:spLocks noChangeArrowheads="1"/>
            </p:cNvSpPr>
            <p:nvPr/>
          </p:nvSpPr>
          <p:spPr bwMode="auto">
            <a:xfrm>
              <a:off x="719138"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66" name="Rectangle 95">
              <a:extLst>
                <a:ext uri="{FF2B5EF4-FFF2-40B4-BE49-F238E27FC236}">
                  <a16:creationId xmlns:a16="http://schemas.microsoft.com/office/drawing/2014/main" id="{854DC51D-CA9B-4212-B587-0F5E5ADA5F08}"/>
                </a:ext>
              </a:extLst>
            </p:cNvPr>
            <p:cNvSpPr>
              <a:spLocks noChangeArrowheads="1"/>
            </p:cNvSpPr>
            <p:nvPr/>
          </p:nvSpPr>
          <p:spPr bwMode="auto">
            <a:xfrm>
              <a:off x="838200" y="32575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67" name="Rectangle 96">
              <a:extLst>
                <a:ext uri="{FF2B5EF4-FFF2-40B4-BE49-F238E27FC236}">
                  <a16:creationId xmlns:a16="http://schemas.microsoft.com/office/drawing/2014/main" id="{143EABF6-3C54-35C6-B528-19A2261777E2}"/>
                </a:ext>
              </a:extLst>
            </p:cNvPr>
            <p:cNvSpPr>
              <a:spLocks noChangeArrowheads="1"/>
            </p:cNvSpPr>
            <p:nvPr/>
          </p:nvSpPr>
          <p:spPr bwMode="auto">
            <a:xfrm>
              <a:off x="482600"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68" name="Rectangle 97">
              <a:extLst>
                <a:ext uri="{FF2B5EF4-FFF2-40B4-BE49-F238E27FC236}">
                  <a16:creationId xmlns:a16="http://schemas.microsoft.com/office/drawing/2014/main" id="{D588B871-C45F-1EE9-BC7C-FF60220A0942}"/>
                </a:ext>
              </a:extLst>
            </p:cNvPr>
            <p:cNvSpPr>
              <a:spLocks noChangeArrowheads="1"/>
            </p:cNvSpPr>
            <p:nvPr/>
          </p:nvSpPr>
          <p:spPr bwMode="auto">
            <a:xfrm>
              <a:off x="601663" y="34861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69" name="Rectangle 98">
              <a:extLst>
                <a:ext uri="{FF2B5EF4-FFF2-40B4-BE49-F238E27FC236}">
                  <a16:creationId xmlns:a16="http://schemas.microsoft.com/office/drawing/2014/main" id="{E63A90EB-283F-4CDC-53E7-D4A9DB817068}"/>
                </a:ext>
              </a:extLst>
            </p:cNvPr>
            <p:cNvSpPr>
              <a:spLocks noChangeArrowheads="1"/>
            </p:cNvSpPr>
            <p:nvPr/>
          </p:nvSpPr>
          <p:spPr bwMode="auto">
            <a:xfrm>
              <a:off x="719138"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70" name="Rectangle 99">
              <a:extLst>
                <a:ext uri="{FF2B5EF4-FFF2-40B4-BE49-F238E27FC236}">
                  <a16:creationId xmlns:a16="http://schemas.microsoft.com/office/drawing/2014/main" id="{FB55D9FB-A82E-CE0F-8081-0BD3EC3E349B}"/>
                </a:ext>
              </a:extLst>
            </p:cNvPr>
            <p:cNvSpPr>
              <a:spLocks noChangeArrowheads="1"/>
            </p:cNvSpPr>
            <p:nvPr/>
          </p:nvSpPr>
          <p:spPr bwMode="auto">
            <a:xfrm>
              <a:off x="838200" y="34861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71" name="Rectangle 100">
              <a:extLst>
                <a:ext uri="{FF2B5EF4-FFF2-40B4-BE49-F238E27FC236}">
                  <a16:creationId xmlns:a16="http://schemas.microsoft.com/office/drawing/2014/main" id="{7228E13E-D76C-A5AA-B267-FD983D67FB99}"/>
                </a:ext>
              </a:extLst>
            </p:cNvPr>
            <p:cNvSpPr>
              <a:spLocks noChangeArrowheads="1"/>
            </p:cNvSpPr>
            <p:nvPr/>
          </p:nvSpPr>
          <p:spPr bwMode="auto">
            <a:xfrm>
              <a:off x="482600"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72" name="Rectangle 101">
              <a:extLst>
                <a:ext uri="{FF2B5EF4-FFF2-40B4-BE49-F238E27FC236}">
                  <a16:creationId xmlns:a16="http://schemas.microsoft.com/office/drawing/2014/main" id="{F0B65F45-CDFB-9130-1C92-6C514A9CF205}"/>
                </a:ext>
              </a:extLst>
            </p:cNvPr>
            <p:cNvSpPr>
              <a:spLocks noChangeArrowheads="1"/>
            </p:cNvSpPr>
            <p:nvPr/>
          </p:nvSpPr>
          <p:spPr bwMode="auto">
            <a:xfrm>
              <a:off x="601663" y="3713163"/>
              <a:ext cx="74612"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73" name="Rectangle 102">
              <a:extLst>
                <a:ext uri="{FF2B5EF4-FFF2-40B4-BE49-F238E27FC236}">
                  <a16:creationId xmlns:a16="http://schemas.microsoft.com/office/drawing/2014/main" id="{926A4F56-259F-C13F-7FC5-4BA039CBF9C1}"/>
                </a:ext>
              </a:extLst>
            </p:cNvPr>
            <p:cNvSpPr>
              <a:spLocks noChangeArrowheads="1"/>
            </p:cNvSpPr>
            <p:nvPr/>
          </p:nvSpPr>
          <p:spPr bwMode="auto">
            <a:xfrm>
              <a:off x="719138"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74" name="Rectangle 103">
              <a:extLst>
                <a:ext uri="{FF2B5EF4-FFF2-40B4-BE49-F238E27FC236}">
                  <a16:creationId xmlns:a16="http://schemas.microsoft.com/office/drawing/2014/main" id="{ED827DA6-6448-BBD7-61E1-A225C14A333A}"/>
                </a:ext>
              </a:extLst>
            </p:cNvPr>
            <p:cNvSpPr>
              <a:spLocks noChangeArrowheads="1"/>
            </p:cNvSpPr>
            <p:nvPr/>
          </p:nvSpPr>
          <p:spPr bwMode="auto">
            <a:xfrm>
              <a:off x="838200" y="3713163"/>
              <a:ext cx="74613"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grpSp>
      <p:grpSp>
        <p:nvGrpSpPr>
          <p:cNvPr id="175" name="Group 174">
            <a:extLst>
              <a:ext uri="{FF2B5EF4-FFF2-40B4-BE49-F238E27FC236}">
                <a16:creationId xmlns:a16="http://schemas.microsoft.com/office/drawing/2014/main" id="{F207528C-32DC-EA9A-6479-605A836DE5F7}"/>
              </a:ext>
            </a:extLst>
          </p:cNvPr>
          <p:cNvGrpSpPr>
            <a:grpSpLocks/>
          </p:cNvGrpSpPr>
          <p:nvPr/>
        </p:nvGrpSpPr>
        <p:grpSpPr bwMode="auto">
          <a:xfrm>
            <a:off x="7703989" y="2714489"/>
            <a:ext cx="423592" cy="573046"/>
            <a:chOff x="398463" y="2662238"/>
            <a:chExt cx="612775" cy="2065338"/>
          </a:xfrm>
          <a:solidFill>
            <a:schemeClr val="bg1"/>
          </a:solidFill>
        </p:grpSpPr>
        <p:sp>
          <p:nvSpPr>
            <p:cNvPr id="176" name="Freeform 87">
              <a:extLst>
                <a:ext uri="{FF2B5EF4-FFF2-40B4-BE49-F238E27FC236}">
                  <a16:creationId xmlns:a16="http://schemas.microsoft.com/office/drawing/2014/main" id="{98B5C28B-9504-9FEC-3624-D0C3F679BFB4}"/>
                </a:ext>
              </a:extLst>
            </p:cNvPr>
            <p:cNvSpPr>
              <a:spLocks/>
            </p:cNvSpPr>
            <p:nvPr/>
          </p:nvSpPr>
          <p:spPr bwMode="auto">
            <a:xfrm>
              <a:off x="398463" y="2662238"/>
              <a:ext cx="612775" cy="2065338"/>
            </a:xfrm>
            <a:custGeom>
              <a:avLst/>
              <a:gdLst>
                <a:gd name="T0" fmla="*/ 342 w 386"/>
                <a:gd name="T1" fmla="*/ 168 h 1301"/>
                <a:gd name="T2" fmla="*/ 342 w 386"/>
                <a:gd name="T3" fmla="*/ 82 h 1301"/>
                <a:gd name="T4" fmla="*/ 306 w 386"/>
                <a:gd name="T5" fmla="*/ 82 h 1301"/>
                <a:gd name="T6" fmla="*/ 306 w 386"/>
                <a:gd name="T7" fmla="*/ 0 h 1301"/>
                <a:gd name="T8" fmla="*/ 71 w 386"/>
                <a:gd name="T9" fmla="*/ 0 h 1301"/>
                <a:gd name="T10" fmla="*/ 71 w 386"/>
                <a:gd name="T11" fmla="*/ 82 h 1301"/>
                <a:gd name="T12" fmla="*/ 35 w 386"/>
                <a:gd name="T13" fmla="*/ 82 h 1301"/>
                <a:gd name="T14" fmla="*/ 35 w 386"/>
                <a:gd name="T15" fmla="*/ 168 h 1301"/>
                <a:gd name="T16" fmla="*/ 0 w 386"/>
                <a:gd name="T17" fmla="*/ 168 h 1301"/>
                <a:gd name="T18" fmla="*/ 0 w 386"/>
                <a:gd name="T19" fmla="*/ 1301 h 1301"/>
                <a:gd name="T20" fmla="*/ 386 w 386"/>
                <a:gd name="T21" fmla="*/ 1301 h 1301"/>
                <a:gd name="T22" fmla="*/ 386 w 386"/>
                <a:gd name="T23" fmla="*/ 168 h 1301"/>
                <a:gd name="T24" fmla="*/ 342 w 386"/>
                <a:gd name="T25" fmla="*/ 168 h 1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6" h="1301">
                  <a:moveTo>
                    <a:pt x="342" y="168"/>
                  </a:moveTo>
                  <a:lnTo>
                    <a:pt x="342" y="82"/>
                  </a:lnTo>
                  <a:lnTo>
                    <a:pt x="306" y="82"/>
                  </a:lnTo>
                  <a:lnTo>
                    <a:pt x="306" y="0"/>
                  </a:lnTo>
                  <a:lnTo>
                    <a:pt x="71" y="0"/>
                  </a:lnTo>
                  <a:lnTo>
                    <a:pt x="71" y="82"/>
                  </a:lnTo>
                  <a:lnTo>
                    <a:pt x="35" y="82"/>
                  </a:lnTo>
                  <a:lnTo>
                    <a:pt x="35" y="168"/>
                  </a:lnTo>
                  <a:lnTo>
                    <a:pt x="0" y="168"/>
                  </a:lnTo>
                  <a:lnTo>
                    <a:pt x="0" y="1301"/>
                  </a:lnTo>
                  <a:lnTo>
                    <a:pt x="386" y="1301"/>
                  </a:lnTo>
                  <a:lnTo>
                    <a:pt x="386" y="168"/>
                  </a:lnTo>
                  <a:lnTo>
                    <a:pt x="342" y="168"/>
                  </a:lnTo>
                  <a:close/>
                </a:path>
              </a:pathLst>
            </a:custGeom>
            <a:solidFill>
              <a:srgbClr val="2F5597"/>
            </a:solidFill>
            <a:ln>
              <a:noFill/>
            </a:ln>
          </p:spPr>
          <p:txBody>
            <a:bodyPr/>
            <a:lstStyle/>
            <a:p>
              <a:pPr eaLnBrk="1" fontAlgn="auto" hangingPunct="1">
                <a:spcBef>
                  <a:spcPts val="0"/>
                </a:spcBef>
                <a:spcAft>
                  <a:spcPts val="0"/>
                </a:spcAft>
                <a:defRPr/>
              </a:pPr>
              <a:endParaRPr lang="en-US">
                <a:latin typeface="+mn-lt"/>
              </a:endParaRPr>
            </a:p>
          </p:txBody>
        </p:sp>
        <p:sp>
          <p:nvSpPr>
            <p:cNvPr id="177" name="Rectangle 88">
              <a:extLst>
                <a:ext uri="{FF2B5EF4-FFF2-40B4-BE49-F238E27FC236}">
                  <a16:creationId xmlns:a16="http://schemas.microsoft.com/office/drawing/2014/main" id="{04A3FBA7-178E-4D75-DBF2-824DC20F7126}"/>
                </a:ext>
              </a:extLst>
            </p:cNvPr>
            <p:cNvSpPr>
              <a:spLocks noChangeArrowheads="1"/>
            </p:cNvSpPr>
            <p:nvPr/>
          </p:nvSpPr>
          <p:spPr bwMode="auto">
            <a:xfrm>
              <a:off x="482600"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78" name="Rectangle 89">
              <a:extLst>
                <a:ext uri="{FF2B5EF4-FFF2-40B4-BE49-F238E27FC236}">
                  <a16:creationId xmlns:a16="http://schemas.microsoft.com/office/drawing/2014/main" id="{BD603CA5-D127-E7F5-0984-117DBD06A4B9}"/>
                </a:ext>
              </a:extLst>
            </p:cNvPr>
            <p:cNvSpPr>
              <a:spLocks noChangeArrowheads="1"/>
            </p:cNvSpPr>
            <p:nvPr/>
          </p:nvSpPr>
          <p:spPr bwMode="auto">
            <a:xfrm>
              <a:off x="601663" y="3027363"/>
              <a:ext cx="74612"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79" name="Rectangle 90">
              <a:extLst>
                <a:ext uri="{FF2B5EF4-FFF2-40B4-BE49-F238E27FC236}">
                  <a16:creationId xmlns:a16="http://schemas.microsoft.com/office/drawing/2014/main" id="{A0400BC4-9199-540E-912D-C2BE22ADF1C3}"/>
                </a:ext>
              </a:extLst>
            </p:cNvPr>
            <p:cNvSpPr>
              <a:spLocks noChangeArrowheads="1"/>
            </p:cNvSpPr>
            <p:nvPr/>
          </p:nvSpPr>
          <p:spPr bwMode="auto">
            <a:xfrm>
              <a:off x="719138"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80" name="Rectangle 91">
              <a:extLst>
                <a:ext uri="{FF2B5EF4-FFF2-40B4-BE49-F238E27FC236}">
                  <a16:creationId xmlns:a16="http://schemas.microsoft.com/office/drawing/2014/main" id="{CED929FC-4A2C-0F61-88B8-1D1ED36659BF}"/>
                </a:ext>
              </a:extLst>
            </p:cNvPr>
            <p:cNvSpPr>
              <a:spLocks noChangeArrowheads="1"/>
            </p:cNvSpPr>
            <p:nvPr/>
          </p:nvSpPr>
          <p:spPr bwMode="auto">
            <a:xfrm>
              <a:off x="838200" y="3027363"/>
              <a:ext cx="74613"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81" name="Rectangle 92">
              <a:extLst>
                <a:ext uri="{FF2B5EF4-FFF2-40B4-BE49-F238E27FC236}">
                  <a16:creationId xmlns:a16="http://schemas.microsoft.com/office/drawing/2014/main" id="{315758B1-5250-9117-014E-70E1DB5CDA9E}"/>
                </a:ext>
              </a:extLst>
            </p:cNvPr>
            <p:cNvSpPr>
              <a:spLocks noChangeArrowheads="1"/>
            </p:cNvSpPr>
            <p:nvPr/>
          </p:nvSpPr>
          <p:spPr bwMode="auto">
            <a:xfrm>
              <a:off x="482600"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82" name="Rectangle 93">
              <a:extLst>
                <a:ext uri="{FF2B5EF4-FFF2-40B4-BE49-F238E27FC236}">
                  <a16:creationId xmlns:a16="http://schemas.microsoft.com/office/drawing/2014/main" id="{0AF02673-47A8-1315-1A27-F811A5FF644F}"/>
                </a:ext>
              </a:extLst>
            </p:cNvPr>
            <p:cNvSpPr>
              <a:spLocks noChangeArrowheads="1"/>
            </p:cNvSpPr>
            <p:nvPr/>
          </p:nvSpPr>
          <p:spPr bwMode="auto">
            <a:xfrm>
              <a:off x="601663" y="32575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83" name="Rectangle 94">
              <a:extLst>
                <a:ext uri="{FF2B5EF4-FFF2-40B4-BE49-F238E27FC236}">
                  <a16:creationId xmlns:a16="http://schemas.microsoft.com/office/drawing/2014/main" id="{ACF5C8C4-5B55-671A-5B8F-3A1963CF8ECC}"/>
                </a:ext>
              </a:extLst>
            </p:cNvPr>
            <p:cNvSpPr>
              <a:spLocks noChangeArrowheads="1"/>
            </p:cNvSpPr>
            <p:nvPr/>
          </p:nvSpPr>
          <p:spPr bwMode="auto">
            <a:xfrm>
              <a:off x="719138"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84" name="Rectangle 95">
              <a:extLst>
                <a:ext uri="{FF2B5EF4-FFF2-40B4-BE49-F238E27FC236}">
                  <a16:creationId xmlns:a16="http://schemas.microsoft.com/office/drawing/2014/main" id="{13848C26-2027-D626-F107-EDD77DD7E3F0}"/>
                </a:ext>
              </a:extLst>
            </p:cNvPr>
            <p:cNvSpPr>
              <a:spLocks noChangeArrowheads="1"/>
            </p:cNvSpPr>
            <p:nvPr/>
          </p:nvSpPr>
          <p:spPr bwMode="auto">
            <a:xfrm>
              <a:off x="838200" y="32575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85" name="Rectangle 96">
              <a:extLst>
                <a:ext uri="{FF2B5EF4-FFF2-40B4-BE49-F238E27FC236}">
                  <a16:creationId xmlns:a16="http://schemas.microsoft.com/office/drawing/2014/main" id="{4632218F-E50E-8DF5-3B11-F1812E5FFF50}"/>
                </a:ext>
              </a:extLst>
            </p:cNvPr>
            <p:cNvSpPr>
              <a:spLocks noChangeArrowheads="1"/>
            </p:cNvSpPr>
            <p:nvPr/>
          </p:nvSpPr>
          <p:spPr bwMode="auto">
            <a:xfrm>
              <a:off x="482600"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86" name="Rectangle 97">
              <a:extLst>
                <a:ext uri="{FF2B5EF4-FFF2-40B4-BE49-F238E27FC236}">
                  <a16:creationId xmlns:a16="http://schemas.microsoft.com/office/drawing/2014/main" id="{B268EE24-13BF-7F7C-99B6-A1C9735E49CF}"/>
                </a:ext>
              </a:extLst>
            </p:cNvPr>
            <p:cNvSpPr>
              <a:spLocks noChangeArrowheads="1"/>
            </p:cNvSpPr>
            <p:nvPr/>
          </p:nvSpPr>
          <p:spPr bwMode="auto">
            <a:xfrm>
              <a:off x="601663" y="34861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87" name="Rectangle 98">
              <a:extLst>
                <a:ext uri="{FF2B5EF4-FFF2-40B4-BE49-F238E27FC236}">
                  <a16:creationId xmlns:a16="http://schemas.microsoft.com/office/drawing/2014/main" id="{59B2D29B-7E22-E470-5712-969C08E2D023}"/>
                </a:ext>
              </a:extLst>
            </p:cNvPr>
            <p:cNvSpPr>
              <a:spLocks noChangeArrowheads="1"/>
            </p:cNvSpPr>
            <p:nvPr/>
          </p:nvSpPr>
          <p:spPr bwMode="auto">
            <a:xfrm>
              <a:off x="719138"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88" name="Rectangle 99">
              <a:extLst>
                <a:ext uri="{FF2B5EF4-FFF2-40B4-BE49-F238E27FC236}">
                  <a16:creationId xmlns:a16="http://schemas.microsoft.com/office/drawing/2014/main" id="{6A60C40E-9001-ACF0-5C3F-44F3BF45B044}"/>
                </a:ext>
              </a:extLst>
            </p:cNvPr>
            <p:cNvSpPr>
              <a:spLocks noChangeArrowheads="1"/>
            </p:cNvSpPr>
            <p:nvPr/>
          </p:nvSpPr>
          <p:spPr bwMode="auto">
            <a:xfrm>
              <a:off x="838200" y="34861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89" name="Rectangle 100">
              <a:extLst>
                <a:ext uri="{FF2B5EF4-FFF2-40B4-BE49-F238E27FC236}">
                  <a16:creationId xmlns:a16="http://schemas.microsoft.com/office/drawing/2014/main" id="{92ED1954-2B27-6A20-EE0C-2EFED8E9E859}"/>
                </a:ext>
              </a:extLst>
            </p:cNvPr>
            <p:cNvSpPr>
              <a:spLocks noChangeArrowheads="1"/>
            </p:cNvSpPr>
            <p:nvPr/>
          </p:nvSpPr>
          <p:spPr bwMode="auto">
            <a:xfrm>
              <a:off x="482600"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90" name="Rectangle 101">
              <a:extLst>
                <a:ext uri="{FF2B5EF4-FFF2-40B4-BE49-F238E27FC236}">
                  <a16:creationId xmlns:a16="http://schemas.microsoft.com/office/drawing/2014/main" id="{3A12F543-80EF-E027-30ED-FDB840F17CD9}"/>
                </a:ext>
              </a:extLst>
            </p:cNvPr>
            <p:cNvSpPr>
              <a:spLocks noChangeArrowheads="1"/>
            </p:cNvSpPr>
            <p:nvPr/>
          </p:nvSpPr>
          <p:spPr bwMode="auto">
            <a:xfrm>
              <a:off x="601663" y="3713163"/>
              <a:ext cx="74612"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91" name="Rectangle 102">
              <a:extLst>
                <a:ext uri="{FF2B5EF4-FFF2-40B4-BE49-F238E27FC236}">
                  <a16:creationId xmlns:a16="http://schemas.microsoft.com/office/drawing/2014/main" id="{E3B34246-ABD7-0CAA-6B29-029DDBA22BCE}"/>
                </a:ext>
              </a:extLst>
            </p:cNvPr>
            <p:cNvSpPr>
              <a:spLocks noChangeArrowheads="1"/>
            </p:cNvSpPr>
            <p:nvPr/>
          </p:nvSpPr>
          <p:spPr bwMode="auto">
            <a:xfrm>
              <a:off x="719138"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92" name="Rectangle 103">
              <a:extLst>
                <a:ext uri="{FF2B5EF4-FFF2-40B4-BE49-F238E27FC236}">
                  <a16:creationId xmlns:a16="http://schemas.microsoft.com/office/drawing/2014/main" id="{B51CC798-5427-EB0A-3747-A33DD675AE53}"/>
                </a:ext>
              </a:extLst>
            </p:cNvPr>
            <p:cNvSpPr>
              <a:spLocks noChangeArrowheads="1"/>
            </p:cNvSpPr>
            <p:nvPr/>
          </p:nvSpPr>
          <p:spPr bwMode="auto">
            <a:xfrm>
              <a:off x="838200" y="3713163"/>
              <a:ext cx="74613"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grpSp>
      <p:grpSp>
        <p:nvGrpSpPr>
          <p:cNvPr id="193" name="Group 192">
            <a:extLst>
              <a:ext uri="{FF2B5EF4-FFF2-40B4-BE49-F238E27FC236}">
                <a16:creationId xmlns:a16="http://schemas.microsoft.com/office/drawing/2014/main" id="{53B4BF10-6818-EBD2-A1DE-5E7AB66F865B}"/>
              </a:ext>
            </a:extLst>
          </p:cNvPr>
          <p:cNvGrpSpPr>
            <a:grpSpLocks/>
          </p:cNvGrpSpPr>
          <p:nvPr/>
        </p:nvGrpSpPr>
        <p:grpSpPr bwMode="auto">
          <a:xfrm>
            <a:off x="8217568" y="2706637"/>
            <a:ext cx="423592" cy="580897"/>
            <a:chOff x="398463" y="2662238"/>
            <a:chExt cx="612775" cy="2065338"/>
          </a:xfrm>
          <a:solidFill>
            <a:schemeClr val="bg1"/>
          </a:solidFill>
        </p:grpSpPr>
        <p:sp>
          <p:nvSpPr>
            <p:cNvPr id="194" name="Freeform 87">
              <a:extLst>
                <a:ext uri="{FF2B5EF4-FFF2-40B4-BE49-F238E27FC236}">
                  <a16:creationId xmlns:a16="http://schemas.microsoft.com/office/drawing/2014/main" id="{8E6613E7-D0B3-F1B9-29E4-9363FEE4FC29}"/>
                </a:ext>
              </a:extLst>
            </p:cNvPr>
            <p:cNvSpPr>
              <a:spLocks/>
            </p:cNvSpPr>
            <p:nvPr/>
          </p:nvSpPr>
          <p:spPr bwMode="auto">
            <a:xfrm>
              <a:off x="398463" y="2662238"/>
              <a:ext cx="612775" cy="2065338"/>
            </a:xfrm>
            <a:custGeom>
              <a:avLst/>
              <a:gdLst>
                <a:gd name="T0" fmla="*/ 342 w 386"/>
                <a:gd name="T1" fmla="*/ 168 h 1301"/>
                <a:gd name="T2" fmla="*/ 342 w 386"/>
                <a:gd name="T3" fmla="*/ 82 h 1301"/>
                <a:gd name="T4" fmla="*/ 306 w 386"/>
                <a:gd name="T5" fmla="*/ 82 h 1301"/>
                <a:gd name="T6" fmla="*/ 306 w 386"/>
                <a:gd name="T7" fmla="*/ 0 h 1301"/>
                <a:gd name="T8" fmla="*/ 71 w 386"/>
                <a:gd name="T9" fmla="*/ 0 h 1301"/>
                <a:gd name="T10" fmla="*/ 71 w 386"/>
                <a:gd name="T11" fmla="*/ 82 h 1301"/>
                <a:gd name="T12" fmla="*/ 35 w 386"/>
                <a:gd name="T13" fmla="*/ 82 h 1301"/>
                <a:gd name="T14" fmla="*/ 35 w 386"/>
                <a:gd name="T15" fmla="*/ 168 h 1301"/>
                <a:gd name="T16" fmla="*/ 0 w 386"/>
                <a:gd name="T17" fmla="*/ 168 h 1301"/>
                <a:gd name="T18" fmla="*/ 0 w 386"/>
                <a:gd name="T19" fmla="*/ 1301 h 1301"/>
                <a:gd name="T20" fmla="*/ 386 w 386"/>
                <a:gd name="T21" fmla="*/ 1301 h 1301"/>
                <a:gd name="T22" fmla="*/ 386 w 386"/>
                <a:gd name="T23" fmla="*/ 168 h 1301"/>
                <a:gd name="T24" fmla="*/ 342 w 386"/>
                <a:gd name="T25" fmla="*/ 168 h 1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6" h="1301">
                  <a:moveTo>
                    <a:pt x="342" y="168"/>
                  </a:moveTo>
                  <a:lnTo>
                    <a:pt x="342" y="82"/>
                  </a:lnTo>
                  <a:lnTo>
                    <a:pt x="306" y="82"/>
                  </a:lnTo>
                  <a:lnTo>
                    <a:pt x="306" y="0"/>
                  </a:lnTo>
                  <a:lnTo>
                    <a:pt x="71" y="0"/>
                  </a:lnTo>
                  <a:lnTo>
                    <a:pt x="71" y="82"/>
                  </a:lnTo>
                  <a:lnTo>
                    <a:pt x="35" y="82"/>
                  </a:lnTo>
                  <a:lnTo>
                    <a:pt x="35" y="168"/>
                  </a:lnTo>
                  <a:lnTo>
                    <a:pt x="0" y="168"/>
                  </a:lnTo>
                  <a:lnTo>
                    <a:pt x="0" y="1301"/>
                  </a:lnTo>
                  <a:lnTo>
                    <a:pt x="386" y="1301"/>
                  </a:lnTo>
                  <a:lnTo>
                    <a:pt x="386" y="168"/>
                  </a:lnTo>
                  <a:lnTo>
                    <a:pt x="342" y="168"/>
                  </a:lnTo>
                  <a:close/>
                </a:path>
              </a:pathLst>
            </a:custGeom>
            <a:solidFill>
              <a:srgbClr val="2F5597"/>
            </a:solidFill>
            <a:ln>
              <a:noFill/>
            </a:ln>
          </p:spPr>
          <p:txBody>
            <a:bodyPr/>
            <a:lstStyle/>
            <a:p>
              <a:pPr eaLnBrk="1" fontAlgn="auto" hangingPunct="1">
                <a:spcBef>
                  <a:spcPts val="0"/>
                </a:spcBef>
                <a:spcAft>
                  <a:spcPts val="0"/>
                </a:spcAft>
                <a:defRPr/>
              </a:pPr>
              <a:endParaRPr lang="en-US">
                <a:latin typeface="+mn-lt"/>
              </a:endParaRPr>
            </a:p>
          </p:txBody>
        </p:sp>
        <p:sp>
          <p:nvSpPr>
            <p:cNvPr id="195" name="Rectangle 88">
              <a:extLst>
                <a:ext uri="{FF2B5EF4-FFF2-40B4-BE49-F238E27FC236}">
                  <a16:creationId xmlns:a16="http://schemas.microsoft.com/office/drawing/2014/main" id="{C0425FB9-111B-6F76-27B6-32DDD90BC630}"/>
                </a:ext>
              </a:extLst>
            </p:cNvPr>
            <p:cNvSpPr>
              <a:spLocks noChangeArrowheads="1"/>
            </p:cNvSpPr>
            <p:nvPr/>
          </p:nvSpPr>
          <p:spPr bwMode="auto">
            <a:xfrm>
              <a:off x="482600"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96" name="Rectangle 89">
              <a:extLst>
                <a:ext uri="{FF2B5EF4-FFF2-40B4-BE49-F238E27FC236}">
                  <a16:creationId xmlns:a16="http://schemas.microsoft.com/office/drawing/2014/main" id="{0345A0DB-0498-6336-5287-45F61479733A}"/>
                </a:ext>
              </a:extLst>
            </p:cNvPr>
            <p:cNvSpPr>
              <a:spLocks noChangeArrowheads="1"/>
            </p:cNvSpPr>
            <p:nvPr/>
          </p:nvSpPr>
          <p:spPr bwMode="auto">
            <a:xfrm>
              <a:off x="601663" y="3027363"/>
              <a:ext cx="74612"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97" name="Rectangle 90">
              <a:extLst>
                <a:ext uri="{FF2B5EF4-FFF2-40B4-BE49-F238E27FC236}">
                  <a16:creationId xmlns:a16="http://schemas.microsoft.com/office/drawing/2014/main" id="{677CD32E-49E3-E7F6-DBAD-D96F47FB4B1A}"/>
                </a:ext>
              </a:extLst>
            </p:cNvPr>
            <p:cNvSpPr>
              <a:spLocks noChangeArrowheads="1"/>
            </p:cNvSpPr>
            <p:nvPr/>
          </p:nvSpPr>
          <p:spPr bwMode="auto">
            <a:xfrm>
              <a:off x="719138"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98" name="Rectangle 91">
              <a:extLst>
                <a:ext uri="{FF2B5EF4-FFF2-40B4-BE49-F238E27FC236}">
                  <a16:creationId xmlns:a16="http://schemas.microsoft.com/office/drawing/2014/main" id="{AFE31DA0-C1AA-47ED-8612-999E07104B32}"/>
                </a:ext>
              </a:extLst>
            </p:cNvPr>
            <p:cNvSpPr>
              <a:spLocks noChangeArrowheads="1"/>
            </p:cNvSpPr>
            <p:nvPr/>
          </p:nvSpPr>
          <p:spPr bwMode="auto">
            <a:xfrm>
              <a:off x="838200" y="3027363"/>
              <a:ext cx="74613"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99" name="Rectangle 92">
              <a:extLst>
                <a:ext uri="{FF2B5EF4-FFF2-40B4-BE49-F238E27FC236}">
                  <a16:creationId xmlns:a16="http://schemas.microsoft.com/office/drawing/2014/main" id="{2E814AFE-C994-02EC-2014-B308A0F45439}"/>
                </a:ext>
              </a:extLst>
            </p:cNvPr>
            <p:cNvSpPr>
              <a:spLocks noChangeArrowheads="1"/>
            </p:cNvSpPr>
            <p:nvPr/>
          </p:nvSpPr>
          <p:spPr bwMode="auto">
            <a:xfrm>
              <a:off x="482600"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00" name="Rectangle 93">
              <a:extLst>
                <a:ext uri="{FF2B5EF4-FFF2-40B4-BE49-F238E27FC236}">
                  <a16:creationId xmlns:a16="http://schemas.microsoft.com/office/drawing/2014/main" id="{838D6BDE-70DF-A9A3-AB4A-DA1724BF271A}"/>
                </a:ext>
              </a:extLst>
            </p:cNvPr>
            <p:cNvSpPr>
              <a:spLocks noChangeArrowheads="1"/>
            </p:cNvSpPr>
            <p:nvPr/>
          </p:nvSpPr>
          <p:spPr bwMode="auto">
            <a:xfrm>
              <a:off x="601663" y="32575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01" name="Rectangle 94">
              <a:extLst>
                <a:ext uri="{FF2B5EF4-FFF2-40B4-BE49-F238E27FC236}">
                  <a16:creationId xmlns:a16="http://schemas.microsoft.com/office/drawing/2014/main" id="{F8F17F17-D333-7F70-FD1B-FB84A7D98E35}"/>
                </a:ext>
              </a:extLst>
            </p:cNvPr>
            <p:cNvSpPr>
              <a:spLocks noChangeArrowheads="1"/>
            </p:cNvSpPr>
            <p:nvPr/>
          </p:nvSpPr>
          <p:spPr bwMode="auto">
            <a:xfrm>
              <a:off x="719138"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02" name="Rectangle 95">
              <a:extLst>
                <a:ext uri="{FF2B5EF4-FFF2-40B4-BE49-F238E27FC236}">
                  <a16:creationId xmlns:a16="http://schemas.microsoft.com/office/drawing/2014/main" id="{FB25C6BA-5B5E-9DEA-4AFD-0989FF557896}"/>
                </a:ext>
              </a:extLst>
            </p:cNvPr>
            <p:cNvSpPr>
              <a:spLocks noChangeArrowheads="1"/>
            </p:cNvSpPr>
            <p:nvPr/>
          </p:nvSpPr>
          <p:spPr bwMode="auto">
            <a:xfrm>
              <a:off x="838200" y="32575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03" name="Rectangle 96">
              <a:extLst>
                <a:ext uri="{FF2B5EF4-FFF2-40B4-BE49-F238E27FC236}">
                  <a16:creationId xmlns:a16="http://schemas.microsoft.com/office/drawing/2014/main" id="{D0FECC4C-BA82-5892-CE7A-D7CE54BBA916}"/>
                </a:ext>
              </a:extLst>
            </p:cNvPr>
            <p:cNvSpPr>
              <a:spLocks noChangeArrowheads="1"/>
            </p:cNvSpPr>
            <p:nvPr/>
          </p:nvSpPr>
          <p:spPr bwMode="auto">
            <a:xfrm>
              <a:off x="482600"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04" name="Rectangle 97">
              <a:extLst>
                <a:ext uri="{FF2B5EF4-FFF2-40B4-BE49-F238E27FC236}">
                  <a16:creationId xmlns:a16="http://schemas.microsoft.com/office/drawing/2014/main" id="{7E9BC1CF-E4C1-AF3C-8767-F7CE7CD18831}"/>
                </a:ext>
              </a:extLst>
            </p:cNvPr>
            <p:cNvSpPr>
              <a:spLocks noChangeArrowheads="1"/>
            </p:cNvSpPr>
            <p:nvPr/>
          </p:nvSpPr>
          <p:spPr bwMode="auto">
            <a:xfrm>
              <a:off x="601663" y="34861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05" name="Rectangle 98">
              <a:extLst>
                <a:ext uri="{FF2B5EF4-FFF2-40B4-BE49-F238E27FC236}">
                  <a16:creationId xmlns:a16="http://schemas.microsoft.com/office/drawing/2014/main" id="{D885E792-752E-A463-D02F-AE0612C38352}"/>
                </a:ext>
              </a:extLst>
            </p:cNvPr>
            <p:cNvSpPr>
              <a:spLocks noChangeArrowheads="1"/>
            </p:cNvSpPr>
            <p:nvPr/>
          </p:nvSpPr>
          <p:spPr bwMode="auto">
            <a:xfrm>
              <a:off x="719138"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06" name="Rectangle 99">
              <a:extLst>
                <a:ext uri="{FF2B5EF4-FFF2-40B4-BE49-F238E27FC236}">
                  <a16:creationId xmlns:a16="http://schemas.microsoft.com/office/drawing/2014/main" id="{DCE96776-2D99-3EAB-C412-460F2B321079}"/>
                </a:ext>
              </a:extLst>
            </p:cNvPr>
            <p:cNvSpPr>
              <a:spLocks noChangeArrowheads="1"/>
            </p:cNvSpPr>
            <p:nvPr/>
          </p:nvSpPr>
          <p:spPr bwMode="auto">
            <a:xfrm>
              <a:off x="838200" y="34861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07" name="Rectangle 100">
              <a:extLst>
                <a:ext uri="{FF2B5EF4-FFF2-40B4-BE49-F238E27FC236}">
                  <a16:creationId xmlns:a16="http://schemas.microsoft.com/office/drawing/2014/main" id="{AD8F4DC0-889A-D7C7-BBD9-AB6281016B6C}"/>
                </a:ext>
              </a:extLst>
            </p:cNvPr>
            <p:cNvSpPr>
              <a:spLocks noChangeArrowheads="1"/>
            </p:cNvSpPr>
            <p:nvPr/>
          </p:nvSpPr>
          <p:spPr bwMode="auto">
            <a:xfrm>
              <a:off x="482600"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08" name="Rectangle 101">
              <a:extLst>
                <a:ext uri="{FF2B5EF4-FFF2-40B4-BE49-F238E27FC236}">
                  <a16:creationId xmlns:a16="http://schemas.microsoft.com/office/drawing/2014/main" id="{3CE35FA7-1C85-370B-11E1-02F42E145474}"/>
                </a:ext>
              </a:extLst>
            </p:cNvPr>
            <p:cNvSpPr>
              <a:spLocks noChangeArrowheads="1"/>
            </p:cNvSpPr>
            <p:nvPr/>
          </p:nvSpPr>
          <p:spPr bwMode="auto">
            <a:xfrm>
              <a:off x="601663" y="3713163"/>
              <a:ext cx="74612"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09" name="Rectangle 102">
              <a:extLst>
                <a:ext uri="{FF2B5EF4-FFF2-40B4-BE49-F238E27FC236}">
                  <a16:creationId xmlns:a16="http://schemas.microsoft.com/office/drawing/2014/main" id="{5585B30E-EA47-E5B6-8F39-C4B7E39FC3EF}"/>
                </a:ext>
              </a:extLst>
            </p:cNvPr>
            <p:cNvSpPr>
              <a:spLocks noChangeArrowheads="1"/>
            </p:cNvSpPr>
            <p:nvPr/>
          </p:nvSpPr>
          <p:spPr bwMode="auto">
            <a:xfrm>
              <a:off x="719138"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10" name="Rectangle 103">
              <a:extLst>
                <a:ext uri="{FF2B5EF4-FFF2-40B4-BE49-F238E27FC236}">
                  <a16:creationId xmlns:a16="http://schemas.microsoft.com/office/drawing/2014/main" id="{AD2CA8F1-48BA-C50F-9B93-C12CBB22A92E}"/>
                </a:ext>
              </a:extLst>
            </p:cNvPr>
            <p:cNvSpPr>
              <a:spLocks noChangeArrowheads="1"/>
            </p:cNvSpPr>
            <p:nvPr/>
          </p:nvSpPr>
          <p:spPr bwMode="auto">
            <a:xfrm>
              <a:off x="838200" y="3713163"/>
              <a:ext cx="74613"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grpSp>
      <p:grpSp>
        <p:nvGrpSpPr>
          <p:cNvPr id="211" name="Group 210">
            <a:extLst>
              <a:ext uri="{FF2B5EF4-FFF2-40B4-BE49-F238E27FC236}">
                <a16:creationId xmlns:a16="http://schemas.microsoft.com/office/drawing/2014/main" id="{1433B05E-111F-56F4-C289-27A5EB110457}"/>
              </a:ext>
            </a:extLst>
          </p:cNvPr>
          <p:cNvGrpSpPr>
            <a:grpSpLocks/>
          </p:cNvGrpSpPr>
          <p:nvPr/>
        </p:nvGrpSpPr>
        <p:grpSpPr bwMode="auto">
          <a:xfrm>
            <a:off x="8726764" y="2703451"/>
            <a:ext cx="423592" cy="580736"/>
            <a:chOff x="398463" y="2662238"/>
            <a:chExt cx="612775" cy="2065338"/>
          </a:xfrm>
          <a:solidFill>
            <a:schemeClr val="bg1"/>
          </a:solidFill>
        </p:grpSpPr>
        <p:sp>
          <p:nvSpPr>
            <p:cNvPr id="212" name="Freeform 87">
              <a:extLst>
                <a:ext uri="{FF2B5EF4-FFF2-40B4-BE49-F238E27FC236}">
                  <a16:creationId xmlns:a16="http://schemas.microsoft.com/office/drawing/2014/main" id="{4A30A85A-45A7-BCBB-B78B-843729D67A19}"/>
                </a:ext>
              </a:extLst>
            </p:cNvPr>
            <p:cNvSpPr>
              <a:spLocks/>
            </p:cNvSpPr>
            <p:nvPr/>
          </p:nvSpPr>
          <p:spPr bwMode="auto">
            <a:xfrm>
              <a:off x="398463" y="2662238"/>
              <a:ext cx="612775" cy="2065338"/>
            </a:xfrm>
            <a:custGeom>
              <a:avLst/>
              <a:gdLst>
                <a:gd name="T0" fmla="*/ 342 w 386"/>
                <a:gd name="T1" fmla="*/ 168 h 1301"/>
                <a:gd name="T2" fmla="*/ 342 w 386"/>
                <a:gd name="T3" fmla="*/ 82 h 1301"/>
                <a:gd name="T4" fmla="*/ 306 w 386"/>
                <a:gd name="T5" fmla="*/ 82 h 1301"/>
                <a:gd name="T6" fmla="*/ 306 w 386"/>
                <a:gd name="T7" fmla="*/ 0 h 1301"/>
                <a:gd name="T8" fmla="*/ 71 w 386"/>
                <a:gd name="T9" fmla="*/ 0 h 1301"/>
                <a:gd name="T10" fmla="*/ 71 w 386"/>
                <a:gd name="T11" fmla="*/ 82 h 1301"/>
                <a:gd name="T12" fmla="*/ 35 w 386"/>
                <a:gd name="T13" fmla="*/ 82 h 1301"/>
                <a:gd name="T14" fmla="*/ 35 w 386"/>
                <a:gd name="T15" fmla="*/ 168 h 1301"/>
                <a:gd name="T16" fmla="*/ 0 w 386"/>
                <a:gd name="T17" fmla="*/ 168 h 1301"/>
                <a:gd name="T18" fmla="*/ 0 w 386"/>
                <a:gd name="T19" fmla="*/ 1301 h 1301"/>
                <a:gd name="T20" fmla="*/ 386 w 386"/>
                <a:gd name="T21" fmla="*/ 1301 h 1301"/>
                <a:gd name="T22" fmla="*/ 386 w 386"/>
                <a:gd name="T23" fmla="*/ 168 h 1301"/>
                <a:gd name="T24" fmla="*/ 342 w 386"/>
                <a:gd name="T25" fmla="*/ 168 h 1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6" h="1301">
                  <a:moveTo>
                    <a:pt x="342" y="168"/>
                  </a:moveTo>
                  <a:lnTo>
                    <a:pt x="342" y="82"/>
                  </a:lnTo>
                  <a:lnTo>
                    <a:pt x="306" y="82"/>
                  </a:lnTo>
                  <a:lnTo>
                    <a:pt x="306" y="0"/>
                  </a:lnTo>
                  <a:lnTo>
                    <a:pt x="71" y="0"/>
                  </a:lnTo>
                  <a:lnTo>
                    <a:pt x="71" y="82"/>
                  </a:lnTo>
                  <a:lnTo>
                    <a:pt x="35" y="82"/>
                  </a:lnTo>
                  <a:lnTo>
                    <a:pt x="35" y="168"/>
                  </a:lnTo>
                  <a:lnTo>
                    <a:pt x="0" y="168"/>
                  </a:lnTo>
                  <a:lnTo>
                    <a:pt x="0" y="1301"/>
                  </a:lnTo>
                  <a:lnTo>
                    <a:pt x="386" y="1301"/>
                  </a:lnTo>
                  <a:lnTo>
                    <a:pt x="386" y="168"/>
                  </a:lnTo>
                  <a:lnTo>
                    <a:pt x="342" y="168"/>
                  </a:lnTo>
                  <a:close/>
                </a:path>
              </a:pathLst>
            </a:custGeom>
            <a:solidFill>
              <a:schemeClr val="bg1">
                <a:lumMod val="85000"/>
              </a:schemeClr>
            </a:solidFill>
            <a:ln>
              <a:noFill/>
            </a:ln>
          </p:spPr>
          <p:txBody>
            <a:bodyPr/>
            <a:lstStyle/>
            <a:p>
              <a:pPr eaLnBrk="1" fontAlgn="auto" hangingPunct="1">
                <a:spcBef>
                  <a:spcPts val="0"/>
                </a:spcBef>
                <a:spcAft>
                  <a:spcPts val="0"/>
                </a:spcAft>
                <a:defRPr/>
              </a:pPr>
              <a:endParaRPr lang="en-US">
                <a:latin typeface="+mn-lt"/>
              </a:endParaRPr>
            </a:p>
          </p:txBody>
        </p:sp>
        <p:sp>
          <p:nvSpPr>
            <p:cNvPr id="213" name="Rectangle 88">
              <a:extLst>
                <a:ext uri="{FF2B5EF4-FFF2-40B4-BE49-F238E27FC236}">
                  <a16:creationId xmlns:a16="http://schemas.microsoft.com/office/drawing/2014/main" id="{0D7D23CD-A4D9-F0D6-492E-8CA7143D95DC}"/>
                </a:ext>
              </a:extLst>
            </p:cNvPr>
            <p:cNvSpPr>
              <a:spLocks noChangeArrowheads="1"/>
            </p:cNvSpPr>
            <p:nvPr/>
          </p:nvSpPr>
          <p:spPr bwMode="auto">
            <a:xfrm>
              <a:off x="482600"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14" name="Rectangle 89">
              <a:extLst>
                <a:ext uri="{FF2B5EF4-FFF2-40B4-BE49-F238E27FC236}">
                  <a16:creationId xmlns:a16="http://schemas.microsoft.com/office/drawing/2014/main" id="{ABDEB6D2-68A8-2080-41FF-AC7AEF093803}"/>
                </a:ext>
              </a:extLst>
            </p:cNvPr>
            <p:cNvSpPr>
              <a:spLocks noChangeArrowheads="1"/>
            </p:cNvSpPr>
            <p:nvPr/>
          </p:nvSpPr>
          <p:spPr bwMode="auto">
            <a:xfrm>
              <a:off x="601663" y="3027363"/>
              <a:ext cx="74612"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15" name="Rectangle 90">
              <a:extLst>
                <a:ext uri="{FF2B5EF4-FFF2-40B4-BE49-F238E27FC236}">
                  <a16:creationId xmlns:a16="http://schemas.microsoft.com/office/drawing/2014/main" id="{C7A28F81-411D-7109-3BA3-BC30462DFB04}"/>
                </a:ext>
              </a:extLst>
            </p:cNvPr>
            <p:cNvSpPr>
              <a:spLocks noChangeArrowheads="1"/>
            </p:cNvSpPr>
            <p:nvPr/>
          </p:nvSpPr>
          <p:spPr bwMode="auto">
            <a:xfrm>
              <a:off x="719138"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16" name="Rectangle 91">
              <a:extLst>
                <a:ext uri="{FF2B5EF4-FFF2-40B4-BE49-F238E27FC236}">
                  <a16:creationId xmlns:a16="http://schemas.microsoft.com/office/drawing/2014/main" id="{6E4A8083-9DD1-0045-4477-F1B67E3BAACA}"/>
                </a:ext>
              </a:extLst>
            </p:cNvPr>
            <p:cNvSpPr>
              <a:spLocks noChangeArrowheads="1"/>
            </p:cNvSpPr>
            <p:nvPr/>
          </p:nvSpPr>
          <p:spPr bwMode="auto">
            <a:xfrm>
              <a:off x="838200" y="3027363"/>
              <a:ext cx="74613"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17" name="Rectangle 92">
              <a:extLst>
                <a:ext uri="{FF2B5EF4-FFF2-40B4-BE49-F238E27FC236}">
                  <a16:creationId xmlns:a16="http://schemas.microsoft.com/office/drawing/2014/main" id="{1948E667-B912-F8C5-53D5-294C0C970D61}"/>
                </a:ext>
              </a:extLst>
            </p:cNvPr>
            <p:cNvSpPr>
              <a:spLocks noChangeArrowheads="1"/>
            </p:cNvSpPr>
            <p:nvPr/>
          </p:nvSpPr>
          <p:spPr bwMode="auto">
            <a:xfrm>
              <a:off x="482600"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18" name="Rectangle 93">
              <a:extLst>
                <a:ext uri="{FF2B5EF4-FFF2-40B4-BE49-F238E27FC236}">
                  <a16:creationId xmlns:a16="http://schemas.microsoft.com/office/drawing/2014/main" id="{F9C4CD0C-53EC-7003-8A5F-B02046EA45BD}"/>
                </a:ext>
              </a:extLst>
            </p:cNvPr>
            <p:cNvSpPr>
              <a:spLocks noChangeArrowheads="1"/>
            </p:cNvSpPr>
            <p:nvPr/>
          </p:nvSpPr>
          <p:spPr bwMode="auto">
            <a:xfrm>
              <a:off x="601663" y="32575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19" name="Rectangle 94">
              <a:extLst>
                <a:ext uri="{FF2B5EF4-FFF2-40B4-BE49-F238E27FC236}">
                  <a16:creationId xmlns:a16="http://schemas.microsoft.com/office/drawing/2014/main" id="{16E8FD45-E881-56A4-2FB1-021F8CA97BDF}"/>
                </a:ext>
              </a:extLst>
            </p:cNvPr>
            <p:cNvSpPr>
              <a:spLocks noChangeArrowheads="1"/>
            </p:cNvSpPr>
            <p:nvPr/>
          </p:nvSpPr>
          <p:spPr bwMode="auto">
            <a:xfrm>
              <a:off x="719138"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20" name="Rectangle 95">
              <a:extLst>
                <a:ext uri="{FF2B5EF4-FFF2-40B4-BE49-F238E27FC236}">
                  <a16:creationId xmlns:a16="http://schemas.microsoft.com/office/drawing/2014/main" id="{3B558ED7-8F9D-57B6-BBCB-E360BA883C2E}"/>
                </a:ext>
              </a:extLst>
            </p:cNvPr>
            <p:cNvSpPr>
              <a:spLocks noChangeArrowheads="1"/>
            </p:cNvSpPr>
            <p:nvPr/>
          </p:nvSpPr>
          <p:spPr bwMode="auto">
            <a:xfrm>
              <a:off x="838200" y="32575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21" name="Rectangle 96">
              <a:extLst>
                <a:ext uri="{FF2B5EF4-FFF2-40B4-BE49-F238E27FC236}">
                  <a16:creationId xmlns:a16="http://schemas.microsoft.com/office/drawing/2014/main" id="{656EE4EA-151E-5A1A-57DA-CA50317D8D92}"/>
                </a:ext>
              </a:extLst>
            </p:cNvPr>
            <p:cNvSpPr>
              <a:spLocks noChangeArrowheads="1"/>
            </p:cNvSpPr>
            <p:nvPr/>
          </p:nvSpPr>
          <p:spPr bwMode="auto">
            <a:xfrm>
              <a:off x="482600"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22" name="Rectangle 97">
              <a:extLst>
                <a:ext uri="{FF2B5EF4-FFF2-40B4-BE49-F238E27FC236}">
                  <a16:creationId xmlns:a16="http://schemas.microsoft.com/office/drawing/2014/main" id="{397EBCFC-88B5-3003-857B-E5763FC4EC04}"/>
                </a:ext>
              </a:extLst>
            </p:cNvPr>
            <p:cNvSpPr>
              <a:spLocks noChangeArrowheads="1"/>
            </p:cNvSpPr>
            <p:nvPr/>
          </p:nvSpPr>
          <p:spPr bwMode="auto">
            <a:xfrm>
              <a:off x="601663" y="34861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23" name="Rectangle 98">
              <a:extLst>
                <a:ext uri="{FF2B5EF4-FFF2-40B4-BE49-F238E27FC236}">
                  <a16:creationId xmlns:a16="http://schemas.microsoft.com/office/drawing/2014/main" id="{4C8B534D-188F-FB98-344A-2E551648DBD6}"/>
                </a:ext>
              </a:extLst>
            </p:cNvPr>
            <p:cNvSpPr>
              <a:spLocks noChangeArrowheads="1"/>
            </p:cNvSpPr>
            <p:nvPr/>
          </p:nvSpPr>
          <p:spPr bwMode="auto">
            <a:xfrm>
              <a:off x="719138"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24" name="Rectangle 99">
              <a:extLst>
                <a:ext uri="{FF2B5EF4-FFF2-40B4-BE49-F238E27FC236}">
                  <a16:creationId xmlns:a16="http://schemas.microsoft.com/office/drawing/2014/main" id="{5120B2B3-1322-98E7-4FB8-125DFC7F38E7}"/>
                </a:ext>
              </a:extLst>
            </p:cNvPr>
            <p:cNvSpPr>
              <a:spLocks noChangeArrowheads="1"/>
            </p:cNvSpPr>
            <p:nvPr/>
          </p:nvSpPr>
          <p:spPr bwMode="auto">
            <a:xfrm>
              <a:off x="838200" y="34861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25" name="Rectangle 100">
              <a:extLst>
                <a:ext uri="{FF2B5EF4-FFF2-40B4-BE49-F238E27FC236}">
                  <a16:creationId xmlns:a16="http://schemas.microsoft.com/office/drawing/2014/main" id="{AD9833C3-4FCB-E17E-3AB6-D112148719F2}"/>
                </a:ext>
              </a:extLst>
            </p:cNvPr>
            <p:cNvSpPr>
              <a:spLocks noChangeArrowheads="1"/>
            </p:cNvSpPr>
            <p:nvPr/>
          </p:nvSpPr>
          <p:spPr bwMode="auto">
            <a:xfrm>
              <a:off x="482600"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26" name="Rectangle 101">
              <a:extLst>
                <a:ext uri="{FF2B5EF4-FFF2-40B4-BE49-F238E27FC236}">
                  <a16:creationId xmlns:a16="http://schemas.microsoft.com/office/drawing/2014/main" id="{57645637-7EF2-17FF-8791-7EB7492BB651}"/>
                </a:ext>
              </a:extLst>
            </p:cNvPr>
            <p:cNvSpPr>
              <a:spLocks noChangeArrowheads="1"/>
            </p:cNvSpPr>
            <p:nvPr/>
          </p:nvSpPr>
          <p:spPr bwMode="auto">
            <a:xfrm>
              <a:off x="601663" y="3713163"/>
              <a:ext cx="74612"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27" name="Rectangle 102">
              <a:extLst>
                <a:ext uri="{FF2B5EF4-FFF2-40B4-BE49-F238E27FC236}">
                  <a16:creationId xmlns:a16="http://schemas.microsoft.com/office/drawing/2014/main" id="{1AEB29EE-1430-D8E3-AF89-502236A5A79A}"/>
                </a:ext>
              </a:extLst>
            </p:cNvPr>
            <p:cNvSpPr>
              <a:spLocks noChangeArrowheads="1"/>
            </p:cNvSpPr>
            <p:nvPr/>
          </p:nvSpPr>
          <p:spPr bwMode="auto">
            <a:xfrm>
              <a:off x="719138"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28" name="Rectangle 103">
              <a:extLst>
                <a:ext uri="{FF2B5EF4-FFF2-40B4-BE49-F238E27FC236}">
                  <a16:creationId xmlns:a16="http://schemas.microsoft.com/office/drawing/2014/main" id="{A461BE4D-3252-D4D2-434D-F5FDCFAAB2CF}"/>
                </a:ext>
              </a:extLst>
            </p:cNvPr>
            <p:cNvSpPr>
              <a:spLocks noChangeArrowheads="1"/>
            </p:cNvSpPr>
            <p:nvPr/>
          </p:nvSpPr>
          <p:spPr bwMode="auto">
            <a:xfrm>
              <a:off x="838200" y="3713163"/>
              <a:ext cx="74613"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grpSp>
      <p:grpSp>
        <p:nvGrpSpPr>
          <p:cNvPr id="229" name="Group 228">
            <a:extLst>
              <a:ext uri="{FF2B5EF4-FFF2-40B4-BE49-F238E27FC236}">
                <a16:creationId xmlns:a16="http://schemas.microsoft.com/office/drawing/2014/main" id="{701C423E-9FED-FCB1-BE3A-27420D56DA26}"/>
              </a:ext>
            </a:extLst>
          </p:cNvPr>
          <p:cNvGrpSpPr>
            <a:grpSpLocks/>
          </p:cNvGrpSpPr>
          <p:nvPr/>
        </p:nvGrpSpPr>
        <p:grpSpPr bwMode="auto">
          <a:xfrm>
            <a:off x="9240780" y="2701968"/>
            <a:ext cx="423592" cy="582218"/>
            <a:chOff x="398463" y="2662238"/>
            <a:chExt cx="612775" cy="2065338"/>
          </a:xfrm>
          <a:solidFill>
            <a:schemeClr val="bg1"/>
          </a:solidFill>
        </p:grpSpPr>
        <p:sp>
          <p:nvSpPr>
            <p:cNvPr id="230" name="Freeform 87">
              <a:extLst>
                <a:ext uri="{FF2B5EF4-FFF2-40B4-BE49-F238E27FC236}">
                  <a16:creationId xmlns:a16="http://schemas.microsoft.com/office/drawing/2014/main" id="{F6A9538C-622A-ACAB-ADBE-3EA1FE5A889E}"/>
                </a:ext>
              </a:extLst>
            </p:cNvPr>
            <p:cNvSpPr>
              <a:spLocks/>
            </p:cNvSpPr>
            <p:nvPr/>
          </p:nvSpPr>
          <p:spPr bwMode="auto">
            <a:xfrm>
              <a:off x="398463" y="2662238"/>
              <a:ext cx="612775" cy="2065338"/>
            </a:xfrm>
            <a:custGeom>
              <a:avLst/>
              <a:gdLst>
                <a:gd name="T0" fmla="*/ 342 w 386"/>
                <a:gd name="T1" fmla="*/ 168 h 1301"/>
                <a:gd name="T2" fmla="*/ 342 w 386"/>
                <a:gd name="T3" fmla="*/ 82 h 1301"/>
                <a:gd name="T4" fmla="*/ 306 w 386"/>
                <a:gd name="T5" fmla="*/ 82 h 1301"/>
                <a:gd name="T6" fmla="*/ 306 w 386"/>
                <a:gd name="T7" fmla="*/ 0 h 1301"/>
                <a:gd name="T8" fmla="*/ 71 w 386"/>
                <a:gd name="T9" fmla="*/ 0 h 1301"/>
                <a:gd name="T10" fmla="*/ 71 w 386"/>
                <a:gd name="T11" fmla="*/ 82 h 1301"/>
                <a:gd name="T12" fmla="*/ 35 w 386"/>
                <a:gd name="T13" fmla="*/ 82 h 1301"/>
                <a:gd name="T14" fmla="*/ 35 w 386"/>
                <a:gd name="T15" fmla="*/ 168 h 1301"/>
                <a:gd name="T16" fmla="*/ 0 w 386"/>
                <a:gd name="T17" fmla="*/ 168 h 1301"/>
                <a:gd name="T18" fmla="*/ 0 w 386"/>
                <a:gd name="T19" fmla="*/ 1301 h 1301"/>
                <a:gd name="T20" fmla="*/ 386 w 386"/>
                <a:gd name="T21" fmla="*/ 1301 h 1301"/>
                <a:gd name="T22" fmla="*/ 386 w 386"/>
                <a:gd name="T23" fmla="*/ 168 h 1301"/>
                <a:gd name="T24" fmla="*/ 342 w 386"/>
                <a:gd name="T25" fmla="*/ 168 h 1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6" h="1301">
                  <a:moveTo>
                    <a:pt x="342" y="168"/>
                  </a:moveTo>
                  <a:lnTo>
                    <a:pt x="342" y="82"/>
                  </a:lnTo>
                  <a:lnTo>
                    <a:pt x="306" y="82"/>
                  </a:lnTo>
                  <a:lnTo>
                    <a:pt x="306" y="0"/>
                  </a:lnTo>
                  <a:lnTo>
                    <a:pt x="71" y="0"/>
                  </a:lnTo>
                  <a:lnTo>
                    <a:pt x="71" y="82"/>
                  </a:lnTo>
                  <a:lnTo>
                    <a:pt x="35" y="82"/>
                  </a:lnTo>
                  <a:lnTo>
                    <a:pt x="35" y="168"/>
                  </a:lnTo>
                  <a:lnTo>
                    <a:pt x="0" y="168"/>
                  </a:lnTo>
                  <a:lnTo>
                    <a:pt x="0" y="1301"/>
                  </a:lnTo>
                  <a:lnTo>
                    <a:pt x="386" y="1301"/>
                  </a:lnTo>
                  <a:lnTo>
                    <a:pt x="386" y="168"/>
                  </a:lnTo>
                  <a:lnTo>
                    <a:pt x="342" y="168"/>
                  </a:lnTo>
                  <a:close/>
                </a:path>
              </a:pathLst>
            </a:custGeom>
            <a:solidFill>
              <a:schemeClr val="bg1">
                <a:lumMod val="85000"/>
              </a:schemeClr>
            </a:solidFill>
            <a:ln>
              <a:noFill/>
            </a:ln>
          </p:spPr>
          <p:txBody>
            <a:bodyPr/>
            <a:lstStyle/>
            <a:p>
              <a:pPr eaLnBrk="1" fontAlgn="auto" hangingPunct="1">
                <a:spcBef>
                  <a:spcPts val="0"/>
                </a:spcBef>
                <a:spcAft>
                  <a:spcPts val="0"/>
                </a:spcAft>
                <a:defRPr/>
              </a:pPr>
              <a:endParaRPr lang="en-US">
                <a:latin typeface="+mn-lt"/>
              </a:endParaRPr>
            </a:p>
          </p:txBody>
        </p:sp>
        <p:sp>
          <p:nvSpPr>
            <p:cNvPr id="231" name="Rectangle 88">
              <a:extLst>
                <a:ext uri="{FF2B5EF4-FFF2-40B4-BE49-F238E27FC236}">
                  <a16:creationId xmlns:a16="http://schemas.microsoft.com/office/drawing/2014/main" id="{133D83EB-6F19-BE41-11AC-B1A124DA21BC}"/>
                </a:ext>
              </a:extLst>
            </p:cNvPr>
            <p:cNvSpPr>
              <a:spLocks noChangeArrowheads="1"/>
            </p:cNvSpPr>
            <p:nvPr/>
          </p:nvSpPr>
          <p:spPr bwMode="auto">
            <a:xfrm>
              <a:off x="482600"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32" name="Rectangle 89">
              <a:extLst>
                <a:ext uri="{FF2B5EF4-FFF2-40B4-BE49-F238E27FC236}">
                  <a16:creationId xmlns:a16="http://schemas.microsoft.com/office/drawing/2014/main" id="{4CB34C8E-0A3A-6EBD-C374-77E6DE5B0796}"/>
                </a:ext>
              </a:extLst>
            </p:cNvPr>
            <p:cNvSpPr>
              <a:spLocks noChangeArrowheads="1"/>
            </p:cNvSpPr>
            <p:nvPr/>
          </p:nvSpPr>
          <p:spPr bwMode="auto">
            <a:xfrm>
              <a:off x="601663" y="3027363"/>
              <a:ext cx="74612"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33" name="Rectangle 90">
              <a:extLst>
                <a:ext uri="{FF2B5EF4-FFF2-40B4-BE49-F238E27FC236}">
                  <a16:creationId xmlns:a16="http://schemas.microsoft.com/office/drawing/2014/main" id="{7CACB295-E927-D4B6-83CD-96AE81F54679}"/>
                </a:ext>
              </a:extLst>
            </p:cNvPr>
            <p:cNvSpPr>
              <a:spLocks noChangeArrowheads="1"/>
            </p:cNvSpPr>
            <p:nvPr/>
          </p:nvSpPr>
          <p:spPr bwMode="auto">
            <a:xfrm>
              <a:off x="719138"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34" name="Rectangle 91">
              <a:extLst>
                <a:ext uri="{FF2B5EF4-FFF2-40B4-BE49-F238E27FC236}">
                  <a16:creationId xmlns:a16="http://schemas.microsoft.com/office/drawing/2014/main" id="{46D08E60-6ED0-5868-D5C1-BE0A4397275B}"/>
                </a:ext>
              </a:extLst>
            </p:cNvPr>
            <p:cNvSpPr>
              <a:spLocks noChangeArrowheads="1"/>
            </p:cNvSpPr>
            <p:nvPr/>
          </p:nvSpPr>
          <p:spPr bwMode="auto">
            <a:xfrm>
              <a:off x="838200" y="3027363"/>
              <a:ext cx="74613"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35" name="Rectangle 92">
              <a:extLst>
                <a:ext uri="{FF2B5EF4-FFF2-40B4-BE49-F238E27FC236}">
                  <a16:creationId xmlns:a16="http://schemas.microsoft.com/office/drawing/2014/main" id="{3A223C0B-F6C7-9D18-47F6-0921A3484CEB}"/>
                </a:ext>
              </a:extLst>
            </p:cNvPr>
            <p:cNvSpPr>
              <a:spLocks noChangeArrowheads="1"/>
            </p:cNvSpPr>
            <p:nvPr/>
          </p:nvSpPr>
          <p:spPr bwMode="auto">
            <a:xfrm>
              <a:off x="482600"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36" name="Rectangle 93">
              <a:extLst>
                <a:ext uri="{FF2B5EF4-FFF2-40B4-BE49-F238E27FC236}">
                  <a16:creationId xmlns:a16="http://schemas.microsoft.com/office/drawing/2014/main" id="{071A1881-99A3-797F-5298-412DAD2346CF}"/>
                </a:ext>
              </a:extLst>
            </p:cNvPr>
            <p:cNvSpPr>
              <a:spLocks noChangeArrowheads="1"/>
            </p:cNvSpPr>
            <p:nvPr/>
          </p:nvSpPr>
          <p:spPr bwMode="auto">
            <a:xfrm>
              <a:off x="601663" y="32575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37" name="Rectangle 94">
              <a:extLst>
                <a:ext uri="{FF2B5EF4-FFF2-40B4-BE49-F238E27FC236}">
                  <a16:creationId xmlns:a16="http://schemas.microsoft.com/office/drawing/2014/main" id="{D9B5C749-23CA-7533-04DC-7443F2CE4060}"/>
                </a:ext>
              </a:extLst>
            </p:cNvPr>
            <p:cNvSpPr>
              <a:spLocks noChangeArrowheads="1"/>
            </p:cNvSpPr>
            <p:nvPr/>
          </p:nvSpPr>
          <p:spPr bwMode="auto">
            <a:xfrm>
              <a:off x="719138"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38" name="Rectangle 95">
              <a:extLst>
                <a:ext uri="{FF2B5EF4-FFF2-40B4-BE49-F238E27FC236}">
                  <a16:creationId xmlns:a16="http://schemas.microsoft.com/office/drawing/2014/main" id="{6E646C69-A516-5082-176F-8980675A4B9B}"/>
                </a:ext>
              </a:extLst>
            </p:cNvPr>
            <p:cNvSpPr>
              <a:spLocks noChangeArrowheads="1"/>
            </p:cNvSpPr>
            <p:nvPr/>
          </p:nvSpPr>
          <p:spPr bwMode="auto">
            <a:xfrm>
              <a:off x="838200" y="32575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39" name="Rectangle 96">
              <a:extLst>
                <a:ext uri="{FF2B5EF4-FFF2-40B4-BE49-F238E27FC236}">
                  <a16:creationId xmlns:a16="http://schemas.microsoft.com/office/drawing/2014/main" id="{9A5DCCF7-3540-D196-F236-D56717934F93}"/>
                </a:ext>
              </a:extLst>
            </p:cNvPr>
            <p:cNvSpPr>
              <a:spLocks noChangeArrowheads="1"/>
            </p:cNvSpPr>
            <p:nvPr/>
          </p:nvSpPr>
          <p:spPr bwMode="auto">
            <a:xfrm>
              <a:off x="482600"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40" name="Rectangle 97">
              <a:extLst>
                <a:ext uri="{FF2B5EF4-FFF2-40B4-BE49-F238E27FC236}">
                  <a16:creationId xmlns:a16="http://schemas.microsoft.com/office/drawing/2014/main" id="{EC521AA3-84E8-7EE4-7754-B5BC2D04A6F8}"/>
                </a:ext>
              </a:extLst>
            </p:cNvPr>
            <p:cNvSpPr>
              <a:spLocks noChangeArrowheads="1"/>
            </p:cNvSpPr>
            <p:nvPr/>
          </p:nvSpPr>
          <p:spPr bwMode="auto">
            <a:xfrm>
              <a:off x="601663" y="34861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41" name="Rectangle 98">
              <a:extLst>
                <a:ext uri="{FF2B5EF4-FFF2-40B4-BE49-F238E27FC236}">
                  <a16:creationId xmlns:a16="http://schemas.microsoft.com/office/drawing/2014/main" id="{605CA7E5-5C81-20B8-4FD5-75DA23D54F48}"/>
                </a:ext>
              </a:extLst>
            </p:cNvPr>
            <p:cNvSpPr>
              <a:spLocks noChangeArrowheads="1"/>
            </p:cNvSpPr>
            <p:nvPr/>
          </p:nvSpPr>
          <p:spPr bwMode="auto">
            <a:xfrm>
              <a:off x="719138"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42" name="Rectangle 99">
              <a:extLst>
                <a:ext uri="{FF2B5EF4-FFF2-40B4-BE49-F238E27FC236}">
                  <a16:creationId xmlns:a16="http://schemas.microsoft.com/office/drawing/2014/main" id="{940F2810-B1D1-9DE2-7759-258FABA1B52D}"/>
                </a:ext>
              </a:extLst>
            </p:cNvPr>
            <p:cNvSpPr>
              <a:spLocks noChangeArrowheads="1"/>
            </p:cNvSpPr>
            <p:nvPr/>
          </p:nvSpPr>
          <p:spPr bwMode="auto">
            <a:xfrm>
              <a:off x="838200" y="34861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43" name="Rectangle 100">
              <a:extLst>
                <a:ext uri="{FF2B5EF4-FFF2-40B4-BE49-F238E27FC236}">
                  <a16:creationId xmlns:a16="http://schemas.microsoft.com/office/drawing/2014/main" id="{1307713E-4CD7-1FD8-1C13-C3AA98F1510A}"/>
                </a:ext>
              </a:extLst>
            </p:cNvPr>
            <p:cNvSpPr>
              <a:spLocks noChangeArrowheads="1"/>
            </p:cNvSpPr>
            <p:nvPr/>
          </p:nvSpPr>
          <p:spPr bwMode="auto">
            <a:xfrm>
              <a:off x="482600"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44" name="Rectangle 101">
              <a:extLst>
                <a:ext uri="{FF2B5EF4-FFF2-40B4-BE49-F238E27FC236}">
                  <a16:creationId xmlns:a16="http://schemas.microsoft.com/office/drawing/2014/main" id="{3D7C3B2E-8355-C9B8-51DE-0A4F9B8F4300}"/>
                </a:ext>
              </a:extLst>
            </p:cNvPr>
            <p:cNvSpPr>
              <a:spLocks noChangeArrowheads="1"/>
            </p:cNvSpPr>
            <p:nvPr/>
          </p:nvSpPr>
          <p:spPr bwMode="auto">
            <a:xfrm>
              <a:off x="601663" y="3713163"/>
              <a:ext cx="74612"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45" name="Rectangle 102">
              <a:extLst>
                <a:ext uri="{FF2B5EF4-FFF2-40B4-BE49-F238E27FC236}">
                  <a16:creationId xmlns:a16="http://schemas.microsoft.com/office/drawing/2014/main" id="{4C720AD9-73FE-C283-4791-49EA017EF05C}"/>
                </a:ext>
              </a:extLst>
            </p:cNvPr>
            <p:cNvSpPr>
              <a:spLocks noChangeArrowheads="1"/>
            </p:cNvSpPr>
            <p:nvPr/>
          </p:nvSpPr>
          <p:spPr bwMode="auto">
            <a:xfrm>
              <a:off x="719138"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46" name="Rectangle 103">
              <a:extLst>
                <a:ext uri="{FF2B5EF4-FFF2-40B4-BE49-F238E27FC236}">
                  <a16:creationId xmlns:a16="http://schemas.microsoft.com/office/drawing/2014/main" id="{2D53A1F9-5BF6-5769-916D-9C204A8F1057}"/>
                </a:ext>
              </a:extLst>
            </p:cNvPr>
            <p:cNvSpPr>
              <a:spLocks noChangeArrowheads="1"/>
            </p:cNvSpPr>
            <p:nvPr/>
          </p:nvSpPr>
          <p:spPr bwMode="auto">
            <a:xfrm>
              <a:off x="838200" y="3713163"/>
              <a:ext cx="74613"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grpSp>
      <p:pic>
        <p:nvPicPr>
          <p:cNvPr id="247" name="Graphic 246" descr="Feather with solid fill">
            <a:extLst>
              <a:ext uri="{FF2B5EF4-FFF2-40B4-BE49-F238E27FC236}">
                <a16:creationId xmlns:a16="http://schemas.microsoft.com/office/drawing/2014/main" id="{C8F30FED-6D9F-96D7-9230-111278846CC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139024" y="4324966"/>
            <a:ext cx="609391" cy="609391"/>
          </a:xfrm>
          <a:prstGeom prst="rect">
            <a:avLst/>
          </a:prstGeom>
        </p:spPr>
      </p:pic>
      <p:pic>
        <p:nvPicPr>
          <p:cNvPr id="248" name="Graphic 247" descr="Infinity with solid fill">
            <a:extLst>
              <a:ext uri="{FF2B5EF4-FFF2-40B4-BE49-F238E27FC236}">
                <a16:creationId xmlns:a16="http://schemas.microsoft.com/office/drawing/2014/main" id="{DB0213F4-A48C-8717-BF45-92B7E914B7E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125186" y="4922121"/>
            <a:ext cx="531366" cy="576083"/>
          </a:xfrm>
          <a:prstGeom prst="rect">
            <a:avLst/>
          </a:prstGeom>
        </p:spPr>
      </p:pic>
      <p:pic>
        <p:nvPicPr>
          <p:cNvPr id="249" name="Graphic 248" descr="Stacked Rocks with solid fill">
            <a:extLst>
              <a:ext uri="{FF2B5EF4-FFF2-40B4-BE49-F238E27FC236}">
                <a16:creationId xmlns:a16="http://schemas.microsoft.com/office/drawing/2014/main" id="{CD600234-C589-C8BE-4A20-F3DC36037CF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049957" y="5495440"/>
            <a:ext cx="658399" cy="658399"/>
          </a:xfrm>
          <a:prstGeom prst="rect">
            <a:avLst/>
          </a:prstGeom>
        </p:spPr>
      </p:pic>
      <p:pic>
        <p:nvPicPr>
          <p:cNvPr id="250" name="Graphic 249" descr="Feather with solid fill">
            <a:extLst>
              <a:ext uri="{FF2B5EF4-FFF2-40B4-BE49-F238E27FC236}">
                <a16:creationId xmlns:a16="http://schemas.microsoft.com/office/drawing/2014/main" id="{E7700AC0-D025-CC1E-C16F-00D6132CC27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610099" y="4324965"/>
            <a:ext cx="609391" cy="609391"/>
          </a:xfrm>
          <a:prstGeom prst="rect">
            <a:avLst/>
          </a:prstGeom>
        </p:spPr>
      </p:pic>
      <p:pic>
        <p:nvPicPr>
          <p:cNvPr id="251" name="Graphic 250" descr="Feather with solid fill">
            <a:extLst>
              <a:ext uri="{FF2B5EF4-FFF2-40B4-BE49-F238E27FC236}">
                <a16:creationId xmlns:a16="http://schemas.microsoft.com/office/drawing/2014/main" id="{31753BF0-40CD-F903-CF71-591AF471276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86625" y="4324964"/>
            <a:ext cx="609391" cy="609391"/>
          </a:xfrm>
          <a:prstGeom prst="rect">
            <a:avLst/>
          </a:prstGeom>
        </p:spPr>
      </p:pic>
      <p:pic>
        <p:nvPicPr>
          <p:cNvPr id="252" name="Graphic 251" descr="Feather with solid fill">
            <a:extLst>
              <a:ext uri="{FF2B5EF4-FFF2-40B4-BE49-F238E27FC236}">
                <a16:creationId xmlns:a16="http://schemas.microsoft.com/office/drawing/2014/main" id="{A4AE7D03-DF2F-DEAF-96A9-AB4F52253C9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594979" y="4324963"/>
            <a:ext cx="609391" cy="609391"/>
          </a:xfrm>
          <a:prstGeom prst="rect">
            <a:avLst/>
          </a:prstGeom>
        </p:spPr>
      </p:pic>
      <p:pic>
        <p:nvPicPr>
          <p:cNvPr id="253" name="Graphic 252" descr="Feather with solid fill">
            <a:extLst>
              <a:ext uri="{FF2B5EF4-FFF2-40B4-BE49-F238E27FC236}">
                <a16:creationId xmlns:a16="http://schemas.microsoft.com/office/drawing/2014/main" id="{8837A333-1C57-AA30-F47E-BD1EF62E2E8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069150" y="4329931"/>
            <a:ext cx="609391" cy="609391"/>
          </a:xfrm>
          <a:prstGeom prst="rect">
            <a:avLst/>
          </a:prstGeom>
        </p:spPr>
      </p:pic>
      <p:pic>
        <p:nvPicPr>
          <p:cNvPr id="254" name="Graphic 253" descr="Feather with solid fill">
            <a:extLst>
              <a:ext uri="{FF2B5EF4-FFF2-40B4-BE49-F238E27FC236}">
                <a16:creationId xmlns:a16="http://schemas.microsoft.com/office/drawing/2014/main" id="{DAB0BB44-B3BA-B832-FC32-C81727FBBCFE}"/>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50273"/>
          <a:stretch/>
        </p:blipFill>
        <p:spPr>
          <a:xfrm>
            <a:off x="9061180" y="4329931"/>
            <a:ext cx="303031" cy="609391"/>
          </a:xfrm>
          <a:prstGeom prst="rect">
            <a:avLst/>
          </a:prstGeom>
        </p:spPr>
      </p:pic>
      <p:pic>
        <p:nvPicPr>
          <p:cNvPr id="255" name="Graphic 254" descr="Infinity with solid fill">
            <a:extLst>
              <a:ext uri="{FF2B5EF4-FFF2-40B4-BE49-F238E27FC236}">
                <a16:creationId xmlns:a16="http://schemas.microsoft.com/office/drawing/2014/main" id="{CD00AB40-756C-D8DD-3CAE-235AB9001AE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629574" y="4928237"/>
            <a:ext cx="531366" cy="576083"/>
          </a:xfrm>
          <a:prstGeom prst="rect">
            <a:avLst/>
          </a:prstGeom>
        </p:spPr>
      </p:pic>
      <p:pic>
        <p:nvPicPr>
          <p:cNvPr id="256" name="Graphic 255" descr="Infinity with solid fill">
            <a:extLst>
              <a:ext uri="{FF2B5EF4-FFF2-40B4-BE49-F238E27FC236}">
                <a16:creationId xmlns:a16="http://schemas.microsoft.com/office/drawing/2014/main" id="{9E171FD6-1112-63C8-2D1D-05B9E8CA9B6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51633" y="4922121"/>
            <a:ext cx="531366" cy="576083"/>
          </a:xfrm>
          <a:prstGeom prst="rect">
            <a:avLst/>
          </a:prstGeom>
        </p:spPr>
      </p:pic>
      <p:pic>
        <p:nvPicPr>
          <p:cNvPr id="257" name="Graphic 256" descr="Infinity with solid fill">
            <a:extLst>
              <a:ext uri="{FF2B5EF4-FFF2-40B4-BE49-F238E27FC236}">
                <a16:creationId xmlns:a16="http://schemas.microsoft.com/office/drawing/2014/main" id="{6FADDCE3-10E1-1A07-1D53-80E5B30664F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670126" y="4922121"/>
            <a:ext cx="531366" cy="576083"/>
          </a:xfrm>
          <a:prstGeom prst="rect">
            <a:avLst/>
          </a:prstGeom>
        </p:spPr>
      </p:pic>
      <p:pic>
        <p:nvPicPr>
          <p:cNvPr id="258" name="Graphic 257" descr="Infinity with solid fill">
            <a:extLst>
              <a:ext uri="{FF2B5EF4-FFF2-40B4-BE49-F238E27FC236}">
                <a16:creationId xmlns:a16="http://schemas.microsoft.com/office/drawing/2014/main" id="{EDD991FA-10EC-FA1F-B63D-5055EFC42BB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172127" y="4916412"/>
            <a:ext cx="531366" cy="576083"/>
          </a:xfrm>
          <a:prstGeom prst="rect">
            <a:avLst/>
          </a:prstGeom>
        </p:spPr>
      </p:pic>
      <p:pic>
        <p:nvPicPr>
          <p:cNvPr id="259" name="Graphic 258" descr="Infinity with solid fill">
            <a:extLst>
              <a:ext uri="{FF2B5EF4-FFF2-40B4-BE49-F238E27FC236}">
                <a16:creationId xmlns:a16="http://schemas.microsoft.com/office/drawing/2014/main" id="{11BDB77E-5F58-2B22-A52D-5840979A6FC1}"/>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1" r="17761"/>
          <a:stretch/>
        </p:blipFill>
        <p:spPr>
          <a:xfrm>
            <a:off x="8682131" y="4918863"/>
            <a:ext cx="436996" cy="576083"/>
          </a:xfrm>
          <a:prstGeom prst="rect">
            <a:avLst/>
          </a:prstGeom>
        </p:spPr>
      </p:pic>
      <p:pic>
        <p:nvPicPr>
          <p:cNvPr id="260" name="Graphic 259" descr="Stacked Rocks with solid fill">
            <a:extLst>
              <a:ext uri="{FF2B5EF4-FFF2-40B4-BE49-F238E27FC236}">
                <a16:creationId xmlns:a16="http://schemas.microsoft.com/office/drawing/2014/main" id="{F927D5CA-24A8-E128-8434-3CB19B89B5B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561583" y="5492495"/>
            <a:ext cx="658399" cy="658399"/>
          </a:xfrm>
          <a:prstGeom prst="rect">
            <a:avLst/>
          </a:prstGeom>
        </p:spPr>
      </p:pic>
      <p:pic>
        <p:nvPicPr>
          <p:cNvPr id="261" name="Graphic 260" descr="Stacked Rocks with solid fill">
            <a:extLst>
              <a:ext uri="{FF2B5EF4-FFF2-40B4-BE49-F238E27FC236}">
                <a16:creationId xmlns:a16="http://schemas.microsoft.com/office/drawing/2014/main" id="{7AB71FEA-064B-A7A5-F51F-5C8BC1BCE04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088116" y="5479411"/>
            <a:ext cx="658399" cy="658399"/>
          </a:xfrm>
          <a:prstGeom prst="rect">
            <a:avLst/>
          </a:prstGeom>
        </p:spPr>
      </p:pic>
      <p:pic>
        <p:nvPicPr>
          <p:cNvPr id="262" name="Graphic 261" descr="Stacked Rocks with solid fill">
            <a:extLst>
              <a:ext uri="{FF2B5EF4-FFF2-40B4-BE49-F238E27FC236}">
                <a16:creationId xmlns:a16="http://schemas.microsoft.com/office/drawing/2014/main" id="{04AAF8F8-185F-1274-2927-478F4AF1FF9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616737" y="5479411"/>
            <a:ext cx="658399" cy="658399"/>
          </a:xfrm>
          <a:prstGeom prst="rect">
            <a:avLst/>
          </a:prstGeom>
        </p:spPr>
      </p:pic>
      <p:pic>
        <p:nvPicPr>
          <p:cNvPr id="263" name="Graphic 262" descr="Stacked Rocks with solid fill">
            <a:extLst>
              <a:ext uri="{FF2B5EF4-FFF2-40B4-BE49-F238E27FC236}">
                <a16:creationId xmlns:a16="http://schemas.microsoft.com/office/drawing/2014/main" id="{99199975-846B-1224-D87E-0F53C4FC9AC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136679" y="5479411"/>
            <a:ext cx="658399" cy="658399"/>
          </a:xfrm>
          <a:prstGeom prst="rect">
            <a:avLst/>
          </a:prstGeom>
        </p:spPr>
      </p:pic>
      <p:pic>
        <p:nvPicPr>
          <p:cNvPr id="264" name="Graphic 263" descr="Stacked Rocks with solid fill">
            <a:extLst>
              <a:ext uri="{FF2B5EF4-FFF2-40B4-BE49-F238E27FC236}">
                <a16:creationId xmlns:a16="http://schemas.microsoft.com/office/drawing/2014/main" id="{DECA4287-30B5-D0A8-3D53-7A9EB1E9C581}"/>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r="54727"/>
          <a:stretch/>
        </p:blipFill>
        <p:spPr>
          <a:xfrm>
            <a:off x="8611131" y="5473428"/>
            <a:ext cx="298073" cy="658399"/>
          </a:xfrm>
          <a:prstGeom prst="rect">
            <a:avLst/>
          </a:prstGeom>
        </p:spPr>
      </p:pic>
      <p:pic>
        <p:nvPicPr>
          <p:cNvPr id="82" name="Picture 81">
            <a:extLst>
              <a:ext uri="{FF2B5EF4-FFF2-40B4-BE49-F238E27FC236}">
                <a16:creationId xmlns:a16="http://schemas.microsoft.com/office/drawing/2014/main" id="{189950AE-6FFC-22C5-A050-95CAD53595E6}"/>
              </a:ext>
            </a:extLst>
          </p:cNvPr>
          <p:cNvPicPr>
            <a:picLocks noChangeAspect="1"/>
          </p:cNvPicPr>
          <p:nvPr/>
        </p:nvPicPr>
        <p:blipFill rotWithShape="1">
          <a:blip r:embed="rId15"/>
          <a:srcRect l="1" r="76907"/>
          <a:stretch/>
        </p:blipFill>
        <p:spPr>
          <a:xfrm>
            <a:off x="9267072" y="1197220"/>
            <a:ext cx="97139" cy="518205"/>
          </a:xfrm>
          <a:prstGeom prst="rect">
            <a:avLst/>
          </a:prstGeom>
        </p:spPr>
      </p:pic>
      <p:pic>
        <p:nvPicPr>
          <p:cNvPr id="83" name="Picture 82">
            <a:extLst>
              <a:ext uri="{FF2B5EF4-FFF2-40B4-BE49-F238E27FC236}">
                <a16:creationId xmlns:a16="http://schemas.microsoft.com/office/drawing/2014/main" id="{DFB3DB22-136E-22EC-A4AF-737DE4A1D1F4}"/>
              </a:ext>
            </a:extLst>
          </p:cNvPr>
          <p:cNvPicPr>
            <a:picLocks noChangeAspect="1"/>
          </p:cNvPicPr>
          <p:nvPr/>
        </p:nvPicPr>
        <p:blipFill rotWithShape="1">
          <a:blip r:embed="rId16"/>
          <a:srcRect l="1" r="26883"/>
          <a:stretch/>
        </p:blipFill>
        <p:spPr>
          <a:xfrm>
            <a:off x="8730305" y="2696245"/>
            <a:ext cx="307571" cy="585267"/>
          </a:xfrm>
          <a:prstGeom prst="rect">
            <a:avLst/>
          </a:prstGeom>
        </p:spPr>
      </p:pic>
      <p:pic>
        <p:nvPicPr>
          <p:cNvPr id="84" name="Picture 83">
            <a:extLst>
              <a:ext uri="{FF2B5EF4-FFF2-40B4-BE49-F238E27FC236}">
                <a16:creationId xmlns:a16="http://schemas.microsoft.com/office/drawing/2014/main" id="{DBCA043D-F7CE-5D65-D097-0470A9CFD9D7}"/>
              </a:ext>
            </a:extLst>
          </p:cNvPr>
          <p:cNvPicPr>
            <a:picLocks noChangeAspect="1"/>
          </p:cNvPicPr>
          <p:nvPr/>
        </p:nvPicPr>
        <p:blipFill rotWithShape="1">
          <a:blip r:embed="rId17"/>
          <a:srcRect r="46920" b="-3808"/>
          <a:stretch/>
        </p:blipFill>
        <p:spPr>
          <a:xfrm>
            <a:off x="9248340" y="3632141"/>
            <a:ext cx="262120" cy="449337"/>
          </a:xfrm>
          <a:prstGeom prst="rect">
            <a:avLst/>
          </a:prstGeom>
        </p:spPr>
      </p:pic>
      <p:pic>
        <p:nvPicPr>
          <p:cNvPr id="85" name="Picture 84">
            <a:extLst>
              <a:ext uri="{FF2B5EF4-FFF2-40B4-BE49-F238E27FC236}">
                <a16:creationId xmlns:a16="http://schemas.microsoft.com/office/drawing/2014/main" id="{D1A49BB6-A819-993B-BC53-0F61FEE9F1FE}"/>
              </a:ext>
            </a:extLst>
          </p:cNvPr>
          <p:cNvPicPr>
            <a:picLocks noChangeAspect="1"/>
          </p:cNvPicPr>
          <p:nvPr/>
        </p:nvPicPr>
        <p:blipFill rotWithShape="1">
          <a:blip r:embed="rId15"/>
          <a:srcRect l="1" r="51134"/>
          <a:stretch/>
        </p:blipFill>
        <p:spPr>
          <a:xfrm>
            <a:off x="9268283" y="1965637"/>
            <a:ext cx="205554" cy="518205"/>
          </a:xfrm>
          <a:prstGeom prst="rect">
            <a:avLst/>
          </a:prstGeom>
        </p:spPr>
      </p:pic>
    </p:spTree>
    <p:extLst>
      <p:ext uri="{BB962C8B-B14F-4D97-AF65-F5344CB8AC3E}">
        <p14:creationId xmlns:p14="http://schemas.microsoft.com/office/powerpoint/2010/main" val="1872403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500"/>
                                  </p:stCondLst>
                                  <p:childTnLst>
                                    <p:set>
                                      <p:cBhvr>
                                        <p:cTn id="6" dur="1" fill="hold">
                                          <p:stCondLst>
                                            <p:cond delay="0"/>
                                          </p:stCondLst>
                                        </p:cTn>
                                        <p:tgtEl>
                                          <p:spTgt spid="157"/>
                                        </p:tgtEl>
                                        <p:attrNameLst>
                                          <p:attrName>style.visibility</p:attrName>
                                        </p:attrNameLst>
                                      </p:cBhvr>
                                      <p:to>
                                        <p:strVal val="visible"/>
                                      </p:to>
                                    </p:set>
                                    <p:animEffect transition="in" filter="wipe(down)">
                                      <p:cBhvr>
                                        <p:cTn id="7" dur="500"/>
                                        <p:tgtEl>
                                          <p:spTgt spid="157"/>
                                        </p:tgtEl>
                                      </p:cBhvr>
                                    </p:animEffect>
                                  </p:childTnLst>
                                </p:cTn>
                              </p:par>
                              <p:par>
                                <p:cTn id="8" presetID="22" presetClass="entr" presetSubtype="4" fill="hold" nodeType="withEffect">
                                  <p:stCondLst>
                                    <p:cond delay="500"/>
                                  </p:stCondLst>
                                  <p:childTnLst>
                                    <p:set>
                                      <p:cBhvr>
                                        <p:cTn id="9" dur="1" fill="hold">
                                          <p:stCondLst>
                                            <p:cond delay="0"/>
                                          </p:stCondLst>
                                        </p:cTn>
                                        <p:tgtEl>
                                          <p:spTgt spid="175"/>
                                        </p:tgtEl>
                                        <p:attrNameLst>
                                          <p:attrName>style.visibility</p:attrName>
                                        </p:attrNameLst>
                                      </p:cBhvr>
                                      <p:to>
                                        <p:strVal val="visible"/>
                                      </p:to>
                                    </p:set>
                                    <p:animEffect transition="in" filter="wipe(down)">
                                      <p:cBhvr>
                                        <p:cTn id="10" dur="500"/>
                                        <p:tgtEl>
                                          <p:spTgt spid="175"/>
                                        </p:tgtEl>
                                      </p:cBhvr>
                                    </p:animEffect>
                                  </p:childTnLst>
                                </p:cTn>
                              </p:par>
                              <p:par>
                                <p:cTn id="11" presetID="22" presetClass="entr" presetSubtype="4" fill="hold" nodeType="withEffect">
                                  <p:stCondLst>
                                    <p:cond delay="500"/>
                                  </p:stCondLst>
                                  <p:childTnLst>
                                    <p:set>
                                      <p:cBhvr>
                                        <p:cTn id="12" dur="1" fill="hold">
                                          <p:stCondLst>
                                            <p:cond delay="0"/>
                                          </p:stCondLst>
                                        </p:cTn>
                                        <p:tgtEl>
                                          <p:spTgt spid="193"/>
                                        </p:tgtEl>
                                        <p:attrNameLst>
                                          <p:attrName>style.visibility</p:attrName>
                                        </p:attrNameLst>
                                      </p:cBhvr>
                                      <p:to>
                                        <p:strVal val="visible"/>
                                      </p:to>
                                    </p:set>
                                    <p:animEffect transition="in" filter="wipe(down)">
                                      <p:cBhvr>
                                        <p:cTn id="13" dur="500"/>
                                        <p:tgtEl>
                                          <p:spTgt spid="193"/>
                                        </p:tgtEl>
                                      </p:cBhvr>
                                    </p:animEffect>
                                  </p:childTnLst>
                                </p:cTn>
                              </p:par>
                              <p:par>
                                <p:cTn id="14" presetID="22" presetClass="entr" presetSubtype="4" fill="hold" nodeType="withEffect">
                                  <p:stCondLst>
                                    <p:cond delay="500"/>
                                  </p:stCondLst>
                                  <p:childTnLst>
                                    <p:set>
                                      <p:cBhvr>
                                        <p:cTn id="15" dur="1" fill="hold">
                                          <p:stCondLst>
                                            <p:cond delay="0"/>
                                          </p:stCondLst>
                                        </p:cTn>
                                        <p:tgtEl>
                                          <p:spTgt spid="211"/>
                                        </p:tgtEl>
                                        <p:attrNameLst>
                                          <p:attrName>style.visibility</p:attrName>
                                        </p:attrNameLst>
                                      </p:cBhvr>
                                      <p:to>
                                        <p:strVal val="visible"/>
                                      </p:to>
                                    </p:set>
                                    <p:animEffect transition="in" filter="wipe(down)">
                                      <p:cBhvr>
                                        <p:cTn id="16" dur="500"/>
                                        <p:tgtEl>
                                          <p:spTgt spid="211"/>
                                        </p:tgtEl>
                                      </p:cBhvr>
                                    </p:animEffect>
                                  </p:childTnLst>
                                </p:cTn>
                              </p:par>
                              <p:par>
                                <p:cTn id="17" presetID="22" presetClass="entr" presetSubtype="4" fill="hold" nodeType="withEffect">
                                  <p:stCondLst>
                                    <p:cond delay="500"/>
                                  </p:stCondLst>
                                  <p:childTnLst>
                                    <p:set>
                                      <p:cBhvr>
                                        <p:cTn id="18" dur="1" fill="hold">
                                          <p:stCondLst>
                                            <p:cond delay="0"/>
                                          </p:stCondLst>
                                        </p:cTn>
                                        <p:tgtEl>
                                          <p:spTgt spid="229"/>
                                        </p:tgtEl>
                                        <p:attrNameLst>
                                          <p:attrName>style.visibility</p:attrName>
                                        </p:attrNameLst>
                                      </p:cBhvr>
                                      <p:to>
                                        <p:strVal val="visible"/>
                                      </p:to>
                                    </p:set>
                                    <p:animEffect transition="in" filter="wipe(down)">
                                      <p:cBhvr>
                                        <p:cTn id="19" dur="500"/>
                                        <p:tgtEl>
                                          <p:spTgt spid="2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5409" y="291793"/>
            <a:ext cx="5317090" cy="1172629"/>
          </a:xfrm>
        </p:spPr>
        <p:txBody>
          <a:bodyPr/>
          <a:lstStyle/>
          <a:p>
            <a:r>
              <a:rPr lang="fr" sz="2600" b="1" i="0">
                <a:solidFill>
                  <a:srgbClr val="000000"/>
                </a:solidFill>
              </a:rPr>
              <a:t>Effets des projets dans ou près de l'eau sur </a:t>
            </a:r>
            <a:r>
              <a:rPr lang="fr" sz="2600" b="1" i="0" u="sng">
                <a:solidFill>
                  <a:srgbClr val="000000"/>
                </a:solidFill>
              </a:rPr>
              <a:t>le soutien alimentaire</a:t>
            </a:r>
            <a:r>
              <a:rPr lang="fr" sz="2600" b="1" i="0">
                <a:solidFill>
                  <a:srgbClr val="000000"/>
                </a:solidFill>
              </a:rPr>
              <a:t> reçu des habitats du poisson</a:t>
            </a:r>
          </a:p>
        </p:txBody>
      </p:sp>
      <p:sp>
        <p:nvSpPr>
          <p:cNvPr id="19" name="Content Placeholder 18">
            <a:extLst>
              <a:ext uri="{FF2B5EF4-FFF2-40B4-BE49-F238E27FC236}">
                <a16:creationId xmlns:a16="http://schemas.microsoft.com/office/drawing/2014/main" id="{76579AA1-1514-439B-A63B-66513E2C1A89}"/>
              </a:ext>
            </a:extLst>
          </p:cNvPr>
          <p:cNvSpPr>
            <a:spLocks noGrp="1"/>
          </p:cNvSpPr>
          <p:nvPr>
            <p:ph sz="quarter" idx="11"/>
          </p:nvPr>
        </p:nvSpPr>
        <p:spPr>
          <a:xfrm>
            <a:off x="7100596" y="266085"/>
            <a:ext cx="4935894" cy="845894"/>
          </a:xfrm>
        </p:spPr>
        <p:txBody>
          <a:bodyPr/>
          <a:lstStyle/>
          <a:p>
            <a:r>
              <a:rPr lang="fr" sz="1200" b="0" i="0">
                <a:solidFill>
                  <a:srgbClr val="000000"/>
                </a:solidFill>
              </a:rPr>
              <a:t>Dans votre communauté ou dans d'autres communautés, comment les projets dans ou près de l'eau, par exemple, les jetées, les quais et les barrages, ont-ils affecté le soutien alimentaire que les femmes, les filles et les personnes de diverses identités de genre autochtones reçoivent du poisson et des habitats du poisson?</a:t>
            </a:r>
          </a:p>
        </p:txBody>
      </p:sp>
      <p:graphicFrame>
        <p:nvGraphicFramePr>
          <p:cNvPr id="13" name="Chart 1" descr="Chart showing XX% support, XX% somewhat support, XX% somewhat oppose and XX% oppose; XX% are unsure">
            <a:extLst>
              <a:ext uri="{FF2B5EF4-FFF2-40B4-BE49-F238E27FC236}">
                <a16:creationId xmlns:a16="http://schemas.microsoft.com/office/drawing/2014/main" id="{EFDE17F1-A2A7-44B3-B78F-8BF766F68737}"/>
              </a:ext>
            </a:extLst>
          </p:cNvPr>
          <p:cNvGraphicFramePr>
            <a:graphicFrameLocks/>
          </p:cNvGraphicFramePr>
          <p:nvPr>
            <p:extLst>
              <p:ext uri="{D42A27DB-BD31-4B8C-83A1-F6EECF244321}">
                <p14:modId xmlns:p14="http://schemas.microsoft.com/office/powerpoint/2010/main" val="3019343018"/>
              </p:ext>
            </p:extLst>
          </p:nvPr>
        </p:nvGraphicFramePr>
        <p:xfrm>
          <a:off x="225408" y="1658449"/>
          <a:ext cx="5015895" cy="4072615"/>
        </p:xfrm>
        <a:graphic>
          <a:graphicData uri="http://schemas.openxmlformats.org/drawingml/2006/chart">
            <c:chart xmlns:c="http://schemas.openxmlformats.org/drawingml/2006/chart" xmlns:r="http://schemas.openxmlformats.org/officeDocument/2006/relationships" r:id="rId2"/>
          </a:graphicData>
        </a:graphic>
      </p:graphicFrame>
      <p:sp>
        <p:nvSpPr>
          <p:cNvPr id="14" name="Rectangle 13">
            <a:extLst>
              <a:ext uri="{FF2B5EF4-FFF2-40B4-BE49-F238E27FC236}">
                <a16:creationId xmlns:a16="http://schemas.microsoft.com/office/drawing/2014/main" id="{6B55390C-4F5C-4646-BE0B-ADEAD5CBC683}"/>
              </a:ext>
            </a:extLst>
          </p:cNvPr>
          <p:cNvSpPr/>
          <p:nvPr/>
        </p:nvSpPr>
        <p:spPr>
          <a:xfrm>
            <a:off x="217644" y="5904197"/>
            <a:ext cx="5234631" cy="246221"/>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 sz="1000" b="0" i="0">
                <a:solidFill>
                  <a:srgbClr val="000000"/>
                </a:solidFill>
              </a:rPr>
              <a:t>*Les graphiques peuvent ne pas correspondre à 100 en raison de l'arrondissement.</a:t>
            </a:r>
          </a:p>
        </p:txBody>
      </p:sp>
      <p:sp>
        <p:nvSpPr>
          <p:cNvPr id="6" name="Content Placeholder 12">
            <a:extLst>
              <a:ext uri="{FF2B5EF4-FFF2-40B4-BE49-F238E27FC236}">
                <a16:creationId xmlns:a16="http://schemas.microsoft.com/office/drawing/2014/main" id="{A1AC13C4-6E51-BFFF-6307-F50692D85199}"/>
              </a:ext>
            </a:extLst>
          </p:cNvPr>
          <p:cNvSpPr txBox="1">
            <a:spLocks/>
          </p:cNvSpPr>
          <p:nvPr/>
        </p:nvSpPr>
        <p:spPr>
          <a:xfrm>
            <a:off x="225409" y="6337638"/>
            <a:ext cx="9241090" cy="35684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lumMod val="65000"/>
                    <a:lumOff val="35000"/>
                  </a:schemeClr>
                </a:solidFill>
                <a:latin typeface="Calibri" panose="020F0502020204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65000"/>
                    <a:lumOff val="35000"/>
                  </a:schemeClr>
                </a:solidFill>
                <a:latin typeface="Calibri" panose="020F050202020403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400" kern="1200">
                <a:solidFill>
                  <a:schemeClr val="tx1">
                    <a:lumMod val="65000"/>
                    <a:lumOff val="35000"/>
                  </a:schemeClr>
                </a:solidFill>
                <a:latin typeface="Calibri" panose="020F050202020403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lumMod val="65000"/>
                    <a:lumOff val="35000"/>
                  </a:schemeClr>
                </a:solidFill>
                <a:latin typeface="Calibri" panose="020F050202020403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lumMod val="65000"/>
                    <a:lumOff val="35000"/>
                  </a:schemeClr>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fr" b="0" i="0">
                <a:solidFill>
                  <a:srgbClr val="000000"/>
                </a:solidFill>
              </a:rPr>
              <a:t>Source: Association des femmes autochtones du Canada (AFAC), sondage en ligne hébergé sur Simple Survey lancé au début de septembre 2022 et fermé le 30 septembre 2022, n = 244</a:t>
            </a:r>
          </a:p>
        </p:txBody>
      </p:sp>
      <p:sp>
        <p:nvSpPr>
          <p:cNvPr id="7" name="Freeform 2">
            <a:extLst>
              <a:ext uri="{FF2B5EF4-FFF2-40B4-BE49-F238E27FC236}">
                <a16:creationId xmlns:a16="http://schemas.microsoft.com/office/drawing/2014/main" id="{9A98B9B4-10AB-FB0A-2CDE-8BE9EFED739A}"/>
              </a:ext>
            </a:extLst>
          </p:cNvPr>
          <p:cNvSpPr>
            <a:spLocks noChangeArrowheads="1"/>
          </p:cNvSpPr>
          <p:nvPr/>
        </p:nvSpPr>
        <p:spPr bwMode="auto">
          <a:xfrm>
            <a:off x="9440748" y="2805735"/>
            <a:ext cx="548552" cy="534119"/>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solidFill>
            <a:schemeClr val="bg1">
              <a:lumMod val="95000"/>
            </a:schemeClr>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latin typeface="Calibri Light"/>
            </a:endParaRPr>
          </a:p>
        </p:txBody>
      </p:sp>
      <p:grpSp>
        <p:nvGrpSpPr>
          <p:cNvPr id="11" name="Group 10">
            <a:extLst>
              <a:ext uri="{FF2B5EF4-FFF2-40B4-BE49-F238E27FC236}">
                <a16:creationId xmlns:a16="http://schemas.microsoft.com/office/drawing/2014/main" id="{FA6B4161-8368-DCA8-2D03-37824A65C086}"/>
              </a:ext>
            </a:extLst>
          </p:cNvPr>
          <p:cNvGrpSpPr/>
          <p:nvPr/>
        </p:nvGrpSpPr>
        <p:grpSpPr>
          <a:xfrm>
            <a:off x="9367299" y="2755897"/>
            <a:ext cx="668598" cy="650921"/>
            <a:chOff x="1119258" y="2257147"/>
            <a:chExt cx="1868076" cy="1868076"/>
          </a:xfrm>
          <a:solidFill>
            <a:srgbClr val="2F5597"/>
          </a:solidFill>
        </p:grpSpPr>
        <p:sp>
          <p:nvSpPr>
            <p:cNvPr id="12" name="Freeform 6">
              <a:extLst>
                <a:ext uri="{FF2B5EF4-FFF2-40B4-BE49-F238E27FC236}">
                  <a16:creationId xmlns:a16="http://schemas.microsoft.com/office/drawing/2014/main" id="{1540741B-CE66-5CC4-6741-D5B1C491E328}"/>
                </a:ext>
              </a:extLst>
            </p:cNvPr>
            <p:cNvSpPr>
              <a:spLocks/>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5" name="Freeform 7">
              <a:extLst>
                <a:ext uri="{FF2B5EF4-FFF2-40B4-BE49-F238E27FC236}">
                  <a16:creationId xmlns:a16="http://schemas.microsoft.com/office/drawing/2014/main" id="{D159138B-57FF-C93A-710C-97312B3C216E}"/>
                </a:ext>
              </a:extLst>
            </p:cNvPr>
            <p:cNvSpPr>
              <a:spLocks/>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6" name="Freeform 8">
              <a:extLst>
                <a:ext uri="{FF2B5EF4-FFF2-40B4-BE49-F238E27FC236}">
                  <a16:creationId xmlns:a16="http://schemas.microsoft.com/office/drawing/2014/main" id="{EAEE731D-F040-A4DB-F09E-02013C79D751}"/>
                </a:ext>
              </a:extLst>
            </p:cNvPr>
            <p:cNvSpPr>
              <a:spLocks/>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7" name="Freeform 9">
              <a:extLst>
                <a:ext uri="{FF2B5EF4-FFF2-40B4-BE49-F238E27FC236}">
                  <a16:creationId xmlns:a16="http://schemas.microsoft.com/office/drawing/2014/main" id="{24BB58C4-89C4-CDC9-49FE-2DE7483010C9}"/>
                </a:ext>
              </a:extLst>
            </p:cNvPr>
            <p:cNvSpPr>
              <a:spLocks/>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8" name="Freeform 10">
              <a:extLst>
                <a:ext uri="{FF2B5EF4-FFF2-40B4-BE49-F238E27FC236}">
                  <a16:creationId xmlns:a16="http://schemas.microsoft.com/office/drawing/2014/main" id="{2FC58F28-EB09-8988-BC19-323664299068}"/>
                </a:ext>
              </a:extLst>
            </p:cNvPr>
            <p:cNvSpPr>
              <a:spLocks/>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0" name="Freeform 11">
              <a:extLst>
                <a:ext uri="{FF2B5EF4-FFF2-40B4-BE49-F238E27FC236}">
                  <a16:creationId xmlns:a16="http://schemas.microsoft.com/office/drawing/2014/main" id="{F8FCDD69-E588-5D47-875B-BB0DA19CD8CF}"/>
                </a:ext>
              </a:extLst>
            </p:cNvPr>
            <p:cNvSpPr>
              <a:spLocks/>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1" name="Freeform 12">
              <a:extLst>
                <a:ext uri="{FF2B5EF4-FFF2-40B4-BE49-F238E27FC236}">
                  <a16:creationId xmlns:a16="http://schemas.microsoft.com/office/drawing/2014/main" id="{E75EAB9B-8446-11A9-7B11-0B6E94D71ACD}"/>
                </a:ext>
              </a:extLst>
            </p:cNvPr>
            <p:cNvSpPr>
              <a:spLocks/>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2" name="Freeform 13">
              <a:extLst>
                <a:ext uri="{FF2B5EF4-FFF2-40B4-BE49-F238E27FC236}">
                  <a16:creationId xmlns:a16="http://schemas.microsoft.com/office/drawing/2014/main" id="{C8350307-7F97-C57E-7D10-D10D0DE78B48}"/>
                </a:ext>
              </a:extLst>
            </p:cNvPr>
            <p:cNvSpPr>
              <a:spLocks/>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3" name="Freeform 14">
              <a:extLst>
                <a:ext uri="{FF2B5EF4-FFF2-40B4-BE49-F238E27FC236}">
                  <a16:creationId xmlns:a16="http://schemas.microsoft.com/office/drawing/2014/main" id="{86F9951D-C2D4-CA35-28F5-A80AF53D61C5}"/>
                </a:ext>
              </a:extLst>
            </p:cNvPr>
            <p:cNvSpPr>
              <a:spLocks/>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4" name="Freeform 15">
              <a:extLst>
                <a:ext uri="{FF2B5EF4-FFF2-40B4-BE49-F238E27FC236}">
                  <a16:creationId xmlns:a16="http://schemas.microsoft.com/office/drawing/2014/main" id="{D50308DE-6C40-62AD-FD0C-6BE914C225E7}"/>
                </a:ext>
              </a:extLst>
            </p:cNvPr>
            <p:cNvSpPr>
              <a:spLocks/>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5" name="Freeform 16">
              <a:extLst>
                <a:ext uri="{FF2B5EF4-FFF2-40B4-BE49-F238E27FC236}">
                  <a16:creationId xmlns:a16="http://schemas.microsoft.com/office/drawing/2014/main" id="{BE112732-5CCF-BC81-D742-320D30B99570}"/>
                </a:ext>
              </a:extLst>
            </p:cNvPr>
            <p:cNvSpPr>
              <a:spLocks/>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6" name="Freeform 17">
              <a:extLst>
                <a:ext uri="{FF2B5EF4-FFF2-40B4-BE49-F238E27FC236}">
                  <a16:creationId xmlns:a16="http://schemas.microsoft.com/office/drawing/2014/main" id="{D8AB8DDC-670E-3FD8-8CBC-64D5F50429FE}"/>
                </a:ext>
              </a:extLst>
            </p:cNvPr>
            <p:cNvSpPr>
              <a:spLocks/>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grpSp>
      <p:sp>
        <p:nvSpPr>
          <p:cNvPr id="27" name="Freeform 2">
            <a:extLst>
              <a:ext uri="{FF2B5EF4-FFF2-40B4-BE49-F238E27FC236}">
                <a16:creationId xmlns:a16="http://schemas.microsoft.com/office/drawing/2014/main" id="{91D1399A-B27A-D60D-BE4D-A4AC4F194B65}"/>
              </a:ext>
            </a:extLst>
          </p:cNvPr>
          <p:cNvSpPr>
            <a:spLocks noChangeArrowheads="1"/>
          </p:cNvSpPr>
          <p:nvPr/>
        </p:nvSpPr>
        <p:spPr bwMode="auto">
          <a:xfrm>
            <a:off x="9440748" y="3624673"/>
            <a:ext cx="548552" cy="534119"/>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solidFill>
            <a:schemeClr val="bg1">
              <a:lumMod val="95000"/>
            </a:schemeClr>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latin typeface="Calibri Light"/>
            </a:endParaRPr>
          </a:p>
        </p:txBody>
      </p:sp>
      <p:grpSp>
        <p:nvGrpSpPr>
          <p:cNvPr id="28" name="Group 27">
            <a:extLst>
              <a:ext uri="{FF2B5EF4-FFF2-40B4-BE49-F238E27FC236}">
                <a16:creationId xmlns:a16="http://schemas.microsoft.com/office/drawing/2014/main" id="{8668B815-6B96-581B-BF96-CB8612C2194D}"/>
              </a:ext>
            </a:extLst>
          </p:cNvPr>
          <p:cNvGrpSpPr/>
          <p:nvPr/>
        </p:nvGrpSpPr>
        <p:grpSpPr>
          <a:xfrm>
            <a:off x="9367299" y="3574835"/>
            <a:ext cx="668598" cy="650921"/>
            <a:chOff x="1119258" y="2257147"/>
            <a:chExt cx="1868076" cy="1868076"/>
          </a:xfrm>
          <a:solidFill>
            <a:srgbClr val="2F5597"/>
          </a:solidFill>
        </p:grpSpPr>
        <p:sp>
          <p:nvSpPr>
            <p:cNvPr id="29" name="Freeform 6">
              <a:extLst>
                <a:ext uri="{FF2B5EF4-FFF2-40B4-BE49-F238E27FC236}">
                  <a16:creationId xmlns:a16="http://schemas.microsoft.com/office/drawing/2014/main" id="{5FE6276C-E182-7B4D-A49F-E836731A82F1}"/>
                </a:ext>
              </a:extLst>
            </p:cNvPr>
            <p:cNvSpPr>
              <a:spLocks/>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30" name="Freeform 7">
              <a:extLst>
                <a:ext uri="{FF2B5EF4-FFF2-40B4-BE49-F238E27FC236}">
                  <a16:creationId xmlns:a16="http://schemas.microsoft.com/office/drawing/2014/main" id="{9FBEE8F4-64B2-19DA-CCC3-842C1FF5F844}"/>
                </a:ext>
              </a:extLst>
            </p:cNvPr>
            <p:cNvSpPr>
              <a:spLocks/>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31" name="Freeform 8">
              <a:extLst>
                <a:ext uri="{FF2B5EF4-FFF2-40B4-BE49-F238E27FC236}">
                  <a16:creationId xmlns:a16="http://schemas.microsoft.com/office/drawing/2014/main" id="{EAC0EF21-C54C-F02C-DC32-664C749397AD}"/>
                </a:ext>
              </a:extLst>
            </p:cNvPr>
            <p:cNvSpPr>
              <a:spLocks/>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32" name="Freeform 9">
              <a:extLst>
                <a:ext uri="{FF2B5EF4-FFF2-40B4-BE49-F238E27FC236}">
                  <a16:creationId xmlns:a16="http://schemas.microsoft.com/office/drawing/2014/main" id="{85A91DC2-3E21-D3A6-384C-5CD4A664F9BA}"/>
                </a:ext>
              </a:extLst>
            </p:cNvPr>
            <p:cNvSpPr>
              <a:spLocks/>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33" name="Freeform 10">
              <a:extLst>
                <a:ext uri="{FF2B5EF4-FFF2-40B4-BE49-F238E27FC236}">
                  <a16:creationId xmlns:a16="http://schemas.microsoft.com/office/drawing/2014/main" id="{D2B5C3BD-9507-4541-6A05-E3717D80D796}"/>
                </a:ext>
              </a:extLst>
            </p:cNvPr>
            <p:cNvSpPr>
              <a:spLocks/>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34" name="Freeform 11">
              <a:extLst>
                <a:ext uri="{FF2B5EF4-FFF2-40B4-BE49-F238E27FC236}">
                  <a16:creationId xmlns:a16="http://schemas.microsoft.com/office/drawing/2014/main" id="{D9FCEF34-5B9D-CE98-B66E-59703B32740D}"/>
                </a:ext>
              </a:extLst>
            </p:cNvPr>
            <p:cNvSpPr>
              <a:spLocks/>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35" name="Freeform 12">
              <a:extLst>
                <a:ext uri="{FF2B5EF4-FFF2-40B4-BE49-F238E27FC236}">
                  <a16:creationId xmlns:a16="http://schemas.microsoft.com/office/drawing/2014/main" id="{F7B84EDC-BB6C-7BD1-691C-225EF497D5D8}"/>
                </a:ext>
              </a:extLst>
            </p:cNvPr>
            <p:cNvSpPr>
              <a:spLocks/>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36" name="Freeform 13">
              <a:extLst>
                <a:ext uri="{FF2B5EF4-FFF2-40B4-BE49-F238E27FC236}">
                  <a16:creationId xmlns:a16="http://schemas.microsoft.com/office/drawing/2014/main" id="{CD712CAF-8A6A-AE3A-3DFD-9E8587DCC852}"/>
                </a:ext>
              </a:extLst>
            </p:cNvPr>
            <p:cNvSpPr>
              <a:spLocks/>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37" name="Freeform 14">
              <a:extLst>
                <a:ext uri="{FF2B5EF4-FFF2-40B4-BE49-F238E27FC236}">
                  <a16:creationId xmlns:a16="http://schemas.microsoft.com/office/drawing/2014/main" id="{9426C664-0859-9492-B60B-390F81A009FD}"/>
                </a:ext>
              </a:extLst>
            </p:cNvPr>
            <p:cNvSpPr>
              <a:spLocks/>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38" name="Freeform 15">
              <a:extLst>
                <a:ext uri="{FF2B5EF4-FFF2-40B4-BE49-F238E27FC236}">
                  <a16:creationId xmlns:a16="http://schemas.microsoft.com/office/drawing/2014/main" id="{F8E4FC38-612B-D3F9-95CD-7E22559E5DD8}"/>
                </a:ext>
              </a:extLst>
            </p:cNvPr>
            <p:cNvSpPr>
              <a:spLocks/>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39" name="Freeform 16">
              <a:extLst>
                <a:ext uri="{FF2B5EF4-FFF2-40B4-BE49-F238E27FC236}">
                  <a16:creationId xmlns:a16="http://schemas.microsoft.com/office/drawing/2014/main" id="{E2376AA2-B0F7-7BEF-D559-E86521EB08B5}"/>
                </a:ext>
              </a:extLst>
            </p:cNvPr>
            <p:cNvSpPr>
              <a:spLocks/>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40" name="Freeform 17">
              <a:extLst>
                <a:ext uri="{FF2B5EF4-FFF2-40B4-BE49-F238E27FC236}">
                  <a16:creationId xmlns:a16="http://schemas.microsoft.com/office/drawing/2014/main" id="{57F0F5A1-11E2-CB01-83C6-E9C62808F2A8}"/>
                </a:ext>
              </a:extLst>
            </p:cNvPr>
            <p:cNvSpPr>
              <a:spLocks/>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grpSp>
      <p:sp>
        <p:nvSpPr>
          <p:cNvPr id="41" name="Freeform 2">
            <a:extLst>
              <a:ext uri="{FF2B5EF4-FFF2-40B4-BE49-F238E27FC236}">
                <a16:creationId xmlns:a16="http://schemas.microsoft.com/office/drawing/2014/main" id="{FF89704F-934D-2FE8-9E42-750E8F62293D}"/>
              </a:ext>
            </a:extLst>
          </p:cNvPr>
          <p:cNvSpPr>
            <a:spLocks noChangeArrowheads="1"/>
          </p:cNvSpPr>
          <p:nvPr/>
        </p:nvSpPr>
        <p:spPr bwMode="auto">
          <a:xfrm>
            <a:off x="9440748" y="1984899"/>
            <a:ext cx="548552" cy="534119"/>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solidFill>
            <a:schemeClr val="bg1">
              <a:lumMod val="95000"/>
            </a:schemeClr>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latin typeface="Calibri Light"/>
            </a:endParaRPr>
          </a:p>
        </p:txBody>
      </p:sp>
      <p:grpSp>
        <p:nvGrpSpPr>
          <p:cNvPr id="42" name="Group 41">
            <a:extLst>
              <a:ext uri="{FF2B5EF4-FFF2-40B4-BE49-F238E27FC236}">
                <a16:creationId xmlns:a16="http://schemas.microsoft.com/office/drawing/2014/main" id="{569CED1F-A541-25AD-832D-E6AB2D2ABC35}"/>
              </a:ext>
            </a:extLst>
          </p:cNvPr>
          <p:cNvGrpSpPr/>
          <p:nvPr/>
        </p:nvGrpSpPr>
        <p:grpSpPr>
          <a:xfrm>
            <a:off x="9367299" y="1935061"/>
            <a:ext cx="668598" cy="650921"/>
            <a:chOff x="1119258" y="2257147"/>
            <a:chExt cx="1868076" cy="1868076"/>
          </a:xfrm>
          <a:solidFill>
            <a:srgbClr val="2F5597"/>
          </a:solidFill>
        </p:grpSpPr>
        <p:sp>
          <p:nvSpPr>
            <p:cNvPr id="43" name="Freeform 6">
              <a:extLst>
                <a:ext uri="{FF2B5EF4-FFF2-40B4-BE49-F238E27FC236}">
                  <a16:creationId xmlns:a16="http://schemas.microsoft.com/office/drawing/2014/main" id="{EE25E63A-7293-3ABB-5884-ACC44AAFF314}"/>
                </a:ext>
              </a:extLst>
            </p:cNvPr>
            <p:cNvSpPr>
              <a:spLocks/>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44" name="Freeform 7">
              <a:extLst>
                <a:ext uri="{FF2B5EF4-FFF2-40B4-BE49-F238E27FC236}">
                  <a16:creationId xmlns:a16="http://schemas.microsoft.com/office/drawing/2014/main" id="{016B5220-3E24-8A08-DEB8-C5AB638BDFDD}"/>
                </a:ext>
              </a:extLst>
            </p:cNvPr>
            <p:cNvSpPr>
              <a:spLocks/>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45" name="Freeform 8">
              <a:extLst>
                <a:ext uri="{FF2B5EF4-FFF2-40B4-BE49-F238E27FC236}">
                  <a16:creationId xmlns:a16="http://schemas.microsoft.com/office/drawing/2014/main" id="{51D510B7-EF02-D503-891E-376514D644F9}"/>
                </a:ext>
              </a:extLst>
            </p:cNvPr>
            <p:cNvSpPr>
              <a:spLocks/>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46" name="Freeform 9">
              <a:extLst>
                <a:ext uri="{FF2B5EF4-FFF2-40B4-BE49-F238E27FC236}">
                  <a16:creationId xmlns:a16="http://schemas.microsoft.com/office/drawing/2014/main" id="{2552D29F-E996-D728-2111-088065265C30}"/>
                </a:ext>
              </a:extLst>
            </p:cNvPr>
            <p:cNvSpPr>
              <a:spLocks/>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47" name="Freeform 10">
              <a:extLst>
                <a:ext uri="{FF2B5EF4-FFF2-40B4-BE49-F238E27FC236}">
                  <a16:creationId xmlns:a16="http://schemas.microsoft.com/office/drawing/2014/main" id="{A95E4340-CD64-6810-11BB-9E4EB12A2981}"/>
                </a:ext>
              </a:extLst>
            </p:cNvPr>
            <p:cNvSpPr>
              <a:spLocks/>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48" name="Freeform 11">
              <a:extLst>
                <a:ext uri="{FF2B5EF4-FFF2-40B4-BE49-F238E27FC236}">
                  <a16:creationId xmlns:a16="http://schemas.microsoft.com/office/drawing/2014/main" id="{93FB4174-66C1-C24C-41E6-7047270CBE36}"/>
                </a:ext>
              </a:extLst>
            </p:cNvPr>
            <p:cNvSpPr>
              <a:spLocks/>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49" name="Freeform 12">
              <a:extLst>
                <a:ext uri="{FF2B5EF4-FFF2-40B4-BE49-F238E27FC236}">
                  <a16:creationId xmlns:a16="http://schemas.microsoft.com/office/drawing/2014/main" id="{3F5FBAFF-50DA-708F-BA47-107C908ED40F}"/>
                </a:ext>
              </a:extLst>
            </p:cNvPr>
            <p:cNvSpPr>
              <a:spLocks/>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50" name="Freeform 13">
              <a:extLst>
                <a:ext uri="{FF2B5EF4-FFF2-40B4-BE49-F238E27FC236}">
                  <a16:creationId xmlns:a16="http://schemas.microsoft.com/office/drawing/2014/main" id="{E5A0621C-B087-DAC4-24BA-71EFAF562AA6}"/>
                </a:ext>
              </a:extLst>
            </p:cNvPr>
            <p:cNvSpPr>
              <a:spLocks/>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51" name="Freeform 14">
              <a:extLst>
                <a:ext uri="{FF2B5EF4-FFF2-40B4-BE49-F238E27FC236}">
                  <a16:creationId xmlns:a16="http://schemas.microsoft.com/office/drawing/2014/main" id="{83F5495E-F805-97AA-63A9-CCDB6B305378}"/>
                </a:ext>
              </a:extLst>
            </p:cNvPr>
            <p:cNvSpPr>
              <a:spLocks/>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52" name="Freeform 15">
              <a:extLst>
                <a:ext uri="{FF2B5EF4-FFF2-40B4-BE49-F238E27FC236}">
                  <a16:creationId xmlns:a16="http://schemas.microsoft.com/office/drawing/2014/main" id="{002B7C6C-C0F7-6757-276B-AD838F18D6F9}"/>
                </a:ext>
              </a:extLst>
            </p:cNvPr>
            <p:cNvSpPr>
              <a:spLocks/>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53" name="Freeform 16">
              <a:extLst>
                <a:ext uri="{FF2B5EF4-FFF2-40B4-BE49-F238E27FC236}">
                  <a16:creationId xmlns:a16="http://schemas.microsoft.com/office/drawing/2014/main" id="{AC4D32C4-2AE7-F041-234F-7CB988C7C699}"/>
                </a:ext>
              </a:extLst>
            </p:cNvPr>
            <p:cNvSpPr>
              <a:spLocks/>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54" name="Freeform 17">
              <a:extLst>
                <a:ext uri="{FF2B5EF4-FFF2-40B4-BE49-F238E27FC236}">
                  <a16:creationId xmlns:a16="http://schemas.microsoft.com/office/drawing/2014/main" id="{25967822-0917-D3A0-4783-1EC21A544BCB}"/>
                </a:ext>
              </a:extLst>
            </p:cNvPr>
            <p:cNvSpPr>
              <a:spLocks/>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grpSp>
      <p:sp>
        <p:nvSpPr>
          <p:cNvPr id="55" name="Rectangle 54">
            <a:extLst>
              <a:ext uri="{FF2B5EF4-FFF2-40B4-BE49-F238E27FC236}">
                <a16:creationId xmlns:a16="http://schemas.microsoft.com/office/drawing/2014/main" id="{00AB0B09-49CD-1369-40E6-9E6CA533F2CF}"/>
              </a:ext>
              <a:ext uri="{C183D7F6-B498-43B3-948B-1728B52AA6E4}">
                <adec:decorative xmlns:adec="http://schemas.microsoft.com/office/drawing/2017/decorative" val="1"/>
              </a:ext>
            </a:extLst>
          </p:cNvPr>
          <p:cNvSpPr/>
          <p:nvPr/>
        </p:nvSpPr>
        <p:spPr>
          <a:xfrm>
            <a:off x="6096000" y="1224615"/>
            <a:ext cx="468198" cy="4862185"/>
          </a:xfrm>
          <a:prstGeom prst="rect">
            <a:avLst/>
          </a:prstGeom>
          <a:solidFill>
            <a:srgbClr val="2F5597"/>
          </a:solidFill>
          <a:ln>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fr" sz="1600" b="1" i="0" u="sng">
                <a:solidFill>
                  <a:srgbClr val="FFFFFF"/>
                </a:solidFill>
              </a:rPr>
              <a:t>Baisse</a:t>
            </a:r>
            <a:r>
              <a:rPr lang="fr" sz="1600" b="1" i="0">
                <a:solidFill>
                  <a:srgbClr val="FFFFFF"/>
                </a:solidFill>
              </a:rPr>
              <a:t> du soutien alimentaire</a:t>
            </a:r>
          </a:p>
        </p:txBody>
      </p:sp>
      <p:sp>
        <p:nvSpPr>
          <p:cNvPr id="56" name="Freeform 2">
            <a:extLst>
              <a:ext uri="{FF2B5EF4-FFF2-40B4-BE49-F238E27FC236}">
                <a16:creationId xmlns:a16="http://schemas.microsoft.com/office/drawing/2014/main" id="{16865731-77A5-55D3-49D6-E5DC1EEB3EEB}"/>
              </a:ext>
            </a:extLst>
          </p:cNvPr>
          <p:cNvSpPr>
            <a:spLocks noChangeArrowheads="1"/>
          </p:cNvSpPr>
          <p:nvPr/>
        </p:nvSpPr>
        <p:spPr bwMode="auto">
          <a:xfrm>
            <a:off x="9440748" y="1251860"/>
            <a:ext cx="548552" cy="534119"/>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solidFill>
            <a:schemeClr val="bg1">
              <a:lumMod val="95000"/>
            </a:schemeClr>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latin typeface="Calibri Light"/>
            </a:endParaRPr>
          </a:p>
        </p:txBody>
      </p:sp>
      <p:grpSp>
        <p:nvGrpSpPr>
          <p:cNvPr id="57" name="Group 56">
            <a:extLst>
              <a:ext uri="{FF2B5EF4-FFF2-40B4-BE49-F238E27FC236}">
                <a16:creationId xmlns:a16="http://schemas.microsoft.com/office/drawing/2014/main" id="{16B07315-EF97-441B-D856-5B7C8D3FDABE}"/>
              </a:ext>
            </a:extLst>
          </p:cNvPr>
          <p:cNvGrpSpPr/>
          <p:nvPr/>
        </p:nvGrpSpPr>
        <p:grpSpPr>
          <a:xfrm>
            <a:off x="9367299" y="1202022"/>
            <a:ext cx="668598" cy="650921"/>
            <a:chOff x="1119258" y="2257147"/>
            <a:chExt cx="1868076" cy="1868076"/>
          </a:xfrm>
          <a:solidFill>
            <a:srgbClr val="2F5597"/>
          </a:solidFill>
        </p:grpSpPr>
        <p:sp>
          <p:nvSpPr>
            <p:cNvPr id="58" name="Freeform 6">
              <a:extLst>
                <a:ext uri="{FF2B5EF4-FFF2-40B4-BE49-F238E27FC236}">
                  <a16:creationId xmlns:a16="http://schemas.microsoft.com/office/drawing/2014/main" id="{3622715E-02A8-58D0-7A93-513A79F86138}"/>
                </a:ext>
              </a:extLst>
            </p:cNvPr>
            <p:cNvSpPr>
              <a:spLocks/>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59" name="Freeform 7">
              <a:extLst>
                <a:ext uri="{FF2B5EF4-FFF2-40B4-BE49-F238E27FC236}">
                  <a16:creationId xmlns:a16="http://schemas.microsoft.com/office/drawing/2014/main" id="{71CE345E-450F-1900-2EF2-81BD5307B1C6}"/>
                </a:ext>
              </a:extLst>
            </p:cNvPr>
            <p:cNvSpPr>
              <a:spLocks/>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60" name="Freeform 8">
              <a:extLst>
                <a:ext uri="{FF2B5EF4-FFF2-40B4-BE49-F238E27FC236}">
                  <a16:creationId xmlns:a16="http://schemas.microsoft.com/office/drawing/2014/main" id="{3A29BBA1-5C47-21D0-FA5F-39FAA543FE65}"/>
                </a:ext>
              </a:extLst>
            </p:cNvPr>
            <p:cNvSpPr>
              <a:spLocks/>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61" name="Freeform 9">
              <a:extLst>
                <a:ext uri="{FF2B5EF4-FFF2-40B4-BE49-F238E27FC236}">
                  <a16:creationId xmlns:a16="http://schemas.microsoft.com/office/drawing/2014/main" id="{DD6367C2-FBB1-BB45-643C-FD15DCABC18A}"/>
                </a:ext>
              </a:extLst>
            </p:cNvPr>
            <p:cNvSpPr>
              <a:spLocks/>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62" name="Freeform 10">
              <a:extLst>
                <a:ext uri="{FF2B5EF4-FFF2-40B4-BE49-F238E27FC236}">
                  <a16:creationId xmlns:a16="http://schemas.microsoft.com/office/drawing/2014/main" id="{3A788FD9-0D04-8EEC-E104-0EA9680E7B91}"/>
                </a:ext>
              </a:extLst>
            </p:cNvPr>
            <p:cNvSpPr>
              <a:spLocks/>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63" name="Freeform 11">
              <a:extLst>
                <a:ext uri="{FF2B5EF4-FFF2-40B4-BE49-F238E27FC236}">
                  <a16:creationId xmlns:a16="http://schemas.microsoft.com/office/drawing/2014/main" id="{AFB32743-83FA-2D0C-494D-3CF956A9538A}"/>
                </a:ext>
              </a:extLst>
            </p:cNvPr>
            <p:cNvSpPr>
              <a:spLocks/>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64" name="Freeform 12">
              <a:extLst>
                <a:ext uri="{FF2B5EF4-FFF2-40B4-BE49-F238E27FC236}">
                  <a16:creationId xmlns:a16="http://schemas.microsoft.com/office/drawing/2014/main" id="{0698438C-0E11-7FBF-B5AF-768CF8282F04}"/>
                </a:ext>
              </a:extLst>
            </p:cNvPr>
            <p:cNvSpPr>
              <a:spLocks/>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65" name="Freeform 13">
              <a:extLst>
                <a:ext uri="{FF2B5EF4-FFF2-40B4-BE49-F238E27FC236}">
                  <a16:creationId xmlns:a16="http://schemas.microsoft.com/office/drawing/2014/main" id="{D86D8B49-2536-FEA7-8EED-90BBEFDAB8C0}"/>
                </a:ext>
              </a:extLst>
            </p:cNvPr>
            <p:cNvSpPr>
              <a:spLocks/>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66" name="Freeform 14">
              <a:extLst>
                <a:ext uri="{FF2B5EF4-FFF2-40B4-BE49-F238E27FC236}">
                  <a16:creationId xmlns:a16="http://schemas.microsoft.com/office/drawing/2014/main" id="{6E28EF4F-004A-4841-78E3-1BE8FD3C58B0}"/>
                </a:ext>
              </a:extLst>
            </p:cNvPr>
            <p:cNvSpPr>
              <a:spLocks/>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67" name="Freeform 15">
              <a:extLst>
                <a:ext uri="{FF2B5EF4-FFF2-40B4-BE49-F238E27FC236}">
                  <a16:creationId xmlns:a16="http://schemas.microsoft.com/office/drawing/2014/main" id="{E8FE557B-A995-BE5A-416D-4EAE6B1B5154}"/>
                </a:ext>
              </a:extLst>
            </p:cNvPr>
            <p:cNvSpPr>
              <a:spLocks/>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68" name="Freeform 16">
              <a:extLst>
                <a:ext uri="{FF2B5EF4-FFF2-40B4-BE49-F238E27FC236}">
                  <a16:creationId xmlns:a16="http://schemas.microsoft.com/office/drawing/2014/main" id="{095A7EB6-1817-DA8A-78B4-1B824E86B473}"/>
                </a:ext>
              </a:extLst>
            </p:cNvPr>
            <p:cNvSpPr>
              <a:spLocks/>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69" name="Freeform 17">
              <a:extLst>
                <a:ext uri="{FF2B5EF4-FFF2-40B4-BE49-F238E27FC236}">
                  <a16:creationId xmlns:a16="http://schemas.microsoft.com/office/drawing/2014/main" id="{4063259A-4826-75E2-C1F7-18E036D416D5}"/>
                </a:ext>
              </a:extLst>
            </p:cNvPr>
            <p:cNvSpPr>
              <a:spLocks/>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grpSp>
      <p:sp>
        <p:nvSpPr>
          <p:cNvPr id="70" name="TextBox 69">
            <a:extLst>
              <a:ext uri="{FF2B5EF4-FFF2-40B4-BE49-F238E27FC236}">
                <a16:creationId xmlns:a16="http://schemas.microsoft.com/office/drawing/2014/main" id="{30E2B84B-AB3D-C6E8-C47C-46532FEFF0B4}"/>
              </a:ext>
            </a:extLst>
          </p:cNvPr>
          <p:cNvSpPr txBox="1"/>
          <p:nvPr/>
        </p:nvSpPr>
        <p:spPr>
          <a:xfrm>
            <a:off x="9323839" y="1319061"/>
            <a:ext cx="791224" cy="430837"/>
          </a:xfrm>
          <a:prstGeom prst="rect">
            <a:avLst/>
          </a:prstGeom>
          <a:noFill/>
        </p:spPr>
        <p:txBody>
          <a:bodyPr wrap="square" lIns="121872" tIns="60935" rIns="121872" bIns="60935" rtlCol="0">
            <a:spAutoFit/>
          </a:bodyPr>
          <a:lstStyle/>
          <a:p>
            <a:pPr algn="ctr"/>
            <a:r>
              <a:rPr lang="fr" sz="2000" b="1" i="0">
                <a:solidFill>
                  <a:srgbClr val="000000"/>
                </a:solidFill>
              </a:rPr>
              <a:t>52%</a:t>
            </a:r>
          </a:p>
        </p:txBody>
      </p:sp>
      <p:sp>
        <p:nvSpPr>
          <p:cNvPr id="76" name="TextBox 75">
            <a:extLst>
              <a:ext uri="{FF2B5EF4-FFF2-40B4-BE49-F238E27FC236}">
                <a16:creationId xmlns:a16="http://schemas.microsoft.com/office/drawing/2014/main" id="{5F2F84EC-F788-D375-E101-10C17CF9AED7}"/>
              </a:ext>
            </a:extLst>
          </p:cNvPr>
          <p:cNvSpPr txBox="1"/>
          <p:nvPr/>
        </p:nvSpPr>
        <p:spPr>
          <a:xfrm>
            <a:off x="9323839" y="2061012"/>
            <a:ext cx="791224" cy="430837"/>
          </a:xfrm>
          <a:prstGeom prst="rect">
            <a:avLst/>
          </a:prstGeom>
          <a:noFill/>
        </p:spPr>
        <p:txBody>
          <a:bodyPr wrap="square" lIns="121872" tIns="60935" rIns="121872" bIns="60935" rtlCol="0">
            <a:spAutoFit/>
          </a:bodyPr>
          <a:lstStyle/>
          <a:p>
            <a:pPr algn="ctr"/>
            <a:r>
              <a:rPr lang="fr" sz="2000" b="1" i="0">
                <a:solidFill>
                  <a:srgbClr val="000000"/>
                </a:solidFill>
              </a:rPr>
              <a:t>56%</a:t>
            </a:r>
          </a:p>
        </p:txBody>
      </p:sp>
      <p:cxnSp>
        <p:nvCxnSpPr>
          <p:cNvPr id="82" name="Straight Connector 81">
            <a:extLst>
              <a:ext uri="{FF2B5EF4-FFF2-40B4-BE49-F238E27FC236}">
                <a16:creationId xmlns:a16="http://schemas.microsoft.com/office/drawing/2014/main" id="{77ED3F19-E14A-30F0-9583-2FC338C82DFA}"/>
              </a:ext>
            </a:extLst>
          </p:cNvPr>
          <p:cNvCxnSpPr>
            <a:cxnSpLocks/>
          </p:cNvCxnSpPr>
          <p:nvPr/>
        </p:nvCxnSpPr>
        <p:spPr>
          <a:xfrm>
            <a:off x="6564842" y="2666632"/>
            <a:ext cx="4385388"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id="{65203BB8-8450-34CC-929E-10062E433CE0}"/>
              </a:ext>
            </a:extLst>
          </p:cNvPr>
          <p:cNvSpPr txBox="1"/>
          <p:nvPr/>
        </p:nvSpPr>
        <p:spPr>
          <a:xfrm>
            <a:off x="10187782" y="1177012"/>
            <a:ext cx="967783" cy="523220"/>
          </a:xfrm>
          <a:prstGeom prst="rect">
            <a:avLst/>
          </a:prstGeom>
        </p:spPr>
        <p:txBody>
          <a:bodyPr wrap="square" rtlCol="0">
            <a:spAutoFit/>
          </a:bodyPr>
          <a:lstStyle/>
          <a:p>
            <a:pPr algn="l"/>
            <a:r>
              <a:rPr lang="fr" sz="1400" b="1" i="0">
                <a:solidFill>
                  <a:srgbClr val="000000"/>
                </a:solidFill>
              </a:rPr>
              <a:t>Femmes</a:t>
            </a:r>
          </a:p>
          <a:p>
            <a:pPr algn="l"/>
            <a:r>
              <a:rPr lang="fr" sz="1400" b="1" i="0">
                <a:solidFill>
                  <a:srgbClr val="000000"/>
                </a:solidFill>
              </a:rPr>
              <a:t>(n = 205)</a:t>
            </a:r>
          </a:p>
        </p:txBody>
      </p:sp>
      <p:sp>
        <p:nvSpPr>
          <p:cNvPr id="84" name="TextBox 83">
            <a:extLst>
              <a:ext uri="{FF2B5EF4-FFF2-40B4-BE49-F238E27FC236}">
                <a16:creationId xmlns:a16="http://schemas.microsoft.com/office/drawing/2014/main" id="{393666C4-FE6A-1866-39C8-C8584A6D262E}"/>
              </a:ext>
            </a:extLst>
          </p:cNvPr>
          <p:cNvSpPr txBox="1"/>
          <p:nvPr/>
        </p:nvSpPr>
        <p:spPr>
          <a:xfrm>
            <a:off x="10176668" y="1979685"/>
            <a:ext cx="1230548" cy="523220"/>
          </a:xfrm>
          <a:prstGeom prst="rect">
            <a:avLst/>
          </a:prstGeom>
        </p:spPr>
        <p:txBody>
          <a:bodyPr wrap="square" rtlCol="0">
            <a:spAutoFit/>
          </a:bodyPr>
          <a:lstStyle/>
          <a:p>
            <a:pPr algn="l"/>
            <a:r>
              <a:rPr lang="fr" sz="1400" b="1" i="0">
                <a:solidFill>
                  <a:srgbClr val="000000"/>
                </a:solidFill>
              </a:rPr>
              <a:t>Bispirituelles</a:t>
            </a:r>
          </a:p>
          <a:p>
            <a:pPr algn="l"/>
            <a:r>
              <a:rPr lang="fr" sz="1400" b="1" i="0">
                <a:solidFill>
                  <a:srgbClr val="000000"/>
                </a:solidFill>
              </a:rPr>
              <a:t>(n = 31)</a:t>
            </a:r>
          </a:p>
        </p:txBody>
      </p:sp>
      <p:sp>
        <p:nvSpPr>
          <p:cNvPr id="90" name="TextBox 89">
            <a:extLst>
              <a:ext uri="{FF2B5EF4-FFF2-40B4-BE49-F238E27FC236}">
                <a16:creationId xmlns:a16="http://schemas.microsoft.com/office/drawing/2014/main" id="{FBD5C608-02D6-2F46-84F7-8E461901AE28}"/>
              </a:ext>
            </a:extLst>
          </p:cNvPr>
          <p:cNvSpPr txBox="1"/>
          <p:nvPr/>
        </p:nvSpPr>
        <p:spPr>
          <a:xfrm>
            <a:off x="9326596" y="2866473"/>
            <a:ext cx="791224" cy="430837"/>
          </a:xfrm>
          <a:prstGeom prst="rect">
            <a:avLst/>
          </a:prstGeom>
          <a:noFill/>
        </p:spPr>
        <p:txBody>
          <a:bodyPr wrap="square" lIns="121872" tIns="60935" rIns="121872" bIns="60935" rtlCol="0">
            <a:spAutoFit/>
          </a:bodyPr>
          <a:lstStyle/>
          <a:p>
            <a:pPr algn="ctr"/>
            <a:r>
              <a:rPr lang="fr" sz="2000" b="1" i="0">
                <a:solidFill>
                  <a:srgbClr val="000000"/>
                </a:solidFill>
              </a:rPr>
              <a:t>48%</a:t>
            </a:r>
          </a:p>
        </p:txBody>
      </p:sp>
      <p:sp>
        <p:nvSpPr>
          <p:cNvPr id="91" name="TextBox 90">
            <a:extLst>
              <a:ext uri="{FF2B5EF4-FFF2-40B4-BE49-F238E27FC236}">
                <a16:creationId xmlns:a16="http://schemas.microsoft.com/office/drawing/2014/main" id="{E804504E-D0F0-C03A-187C-1277216EFBBD}"/>
              </a:ext>
            </a:extLst>
          </p:cNvPr>
          <p:cNvSpPr txBox="1"/>
          <p:nvPr/>
        </p:nvSpPr>
        <p:spPr>
          <a:xfrm>
            <a:off x="9327035" y="3694826"/>
            <a:ext cx="791224" cy="430837"/>
          </a:xfrm>
          <a:prstGeom prst="rect">
            <a:avLst/>
          </a:prstGeom>
          <a:noFill/>
        </p:spPr>
        <p:txBody>
          <a:bodyPr wrap="square" lIns="121872" tIns="60935" rIns="121872" bIns="60935" rtlCol="0">
            <a:spAutoFit/>
          </a:bodyPr>
          <a:lstStyle/>
          <a:p>
            <a:pPr algn="ctr"/>
            <a:r>
              <a:rPr lang="fr" sz="2000" b="1" i="0">
                <a:solidFill>
                  <a:srgbClr val="000000"/>
                </a:solidFill>
              </a:rPr>
              <a:t>49%</a:t>
            </a:r>
          </a:p>
        </p:txBody>
      </p:sp>
      <p:sp>
        <p:nvSpPr>
          <p:cNvPr id="92" name="TextBox 91">
            <a:extLst>
              <a:ext uri="{FF2B5EF4-FFF2-40B4-BE49-F238E27FC236}">
                <a16:creationId xmlns:a16="http://schemas.microsoft.com/office/drawing/2014/main" id="{C102F50B-0C86-A877-D9CD-E6A929F0B19B}"/>
              </a:ext>
            </a:extLst>
          </p:cNvPr>
          <p:cNvSpPr txBox="1"/>
          <p:nvPr/>
        </p:nvSpPr>
        <p:spPr>
          <a:xfrm>
            <a:off x="10187782" y="2808475"/>
            <a:ext cx="1570435" cy="523220"/>
          </a:xfrm>
          <a:prstGeom prst="rect">
            <a:avLst/>
          </a:prstGeom>
        </p:spPr>
        <p:txBody>
          <a:bodyPr wrap="square" rtlCol="0">
            <a:spAutoFit/>
          </a:bodyPr>
          <a:lstStyle/>
          <a:p>
            <a:pPr algn="l"/>
            <a:r>
              <a:rPr lang="fr" sz="1400" b="1" i="0">
                <a:solidFill>
                  <a:srgbClr val="000000"/>
                </a:solidFill>
              </a:rPr>
              <a:t>Urbain</a:t>
            </a:r>
          </a:p>
          <a:p>
            <a:pPr algn="l"/>
            <a:r>
              <a:rPr lang="fr" sz="1400" b="1" i="0">
                <a:solidFill>
                  <a:srgbClr val="000000"/>
                </a:solidFill>
              </a:rPr>
              <a:t>(n = 81)</a:t>
            </a:r>
          </a:p>
        </p:txBody>
      </p:sp>
      <p:cxnSp>
        <p:nvCxnSpPr>
          <p:cNvPr id="98" name="Straight Connector 97">
            <a:extLst>
              <a:ext uri="{FF2B5EF4-FFF2-40B4-BE49-F238E27FC236}">
                <a16:creationId xmlns:a16="http://schemas.microsoft.com/office/drawing/2014/main" id="{B8D68C64-1E5F-7525-086E-4CD835D4CE1B}"/>
              </a:ext>
            </a:extLst>
          </p:cNvPr>
          <p:cNvCxnSpPr>
            <a:cxnSpLocks/>
          </p:cNvCxnSpPr>
          <p:nvPr/>
        </p:nvCxnSpPr>
        <p:spPr>
          <a:xfrm>
            <a:off x="6536252" y="4338362"/>
            <a:ext cx="4385388"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99" name="Freeform 2">
            <a:extLst>
              <a:ext uri="{FF2B5EF4-FFF2-40B4-BE49-F238E27FC236}">
                <a16:creationId xmlns:a16="http://schemas.microsoft.com/office/drawing/2014/main" id="{2DD8940E-B651-8650-CA3F-A0AF4FCDA4B5}"/>
              </a:ext>
            </a:extLst>
          </p:cNvPr>
          <p:cNvSpPr>
            <a:spLocks noChangeArrowheads="1"/>
          </p:cNvSpPr>
          <p:nvPr/>
        </p:nvSpPr>
        <p:spPr bwMode="auto">
          <a:xfrm>
            <a:off x="9497577" y="4467627"/>
            <a:ext cx="437591" cy="428358"/>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solidFill>
            <a:schemeClr val="bg1">
              <a:lumMod val="95000"/>
            </a:schemeClr>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latin typeface="Calibri Light"/>
            </a:endParaRPr>
          </a:p>
        </p:txBody>
      </p:sp>
      <p:grpSp>
        <p:nvGrpSpPr>
          <p:cNvPr id="100" name="Group 99">
            <a:extLst>
              <a:ext uri="{FF2B5EF4-FFF2-40B4-BE49-F238E27FC236}">
                <a16:creationId xmlns:a16="http://schemas.microsoft.com/office/drawing/2014/main" id="{5D1E4F88-8EA3-C203-F8AB-37092B0C601E}"/>
              </a:ext>
            </a:extLst>
          </p:cNvPr>
          <p:cNvGrpSpPr/>
          <p:nvPr/>
        </p:nvGrpSpPr>
        <p:grpSpPr>
          <a:xfrm>
            <a:off x="9442987" y="4420960"/>
            <a:ext cx="533354" cy="522032"/>
            <a:chOff x="1119258" y="2257147"/>
            <a:chExt cx="1868076" cy="1868076"/>
          </a:xfrm>
          <a:solidFill>
            <a:srgbClr val="2F5597"/>
          </a:solidFill>
        </p:grpSpPr>
        <p:sp>
          <p:nvSpPr>
            <p:cNvPr id="101" name="Freeform 6">
              <a:extLst>
                <a:ext uri="{FF2B5EF4-FFF2-40B4-BE49-F238E27FC236}">
                  <a16:creationId xmlns:a16="http://schemas.microsoft.com/office/drawing/2014/main" id="{056D5D19-0525-778F-571F-49955FD8106D}"/>
                </a:ext>
              </a:extLst>
            </p:cNvPr>
            <p:cNvSpPr>
              <a:spLocks/>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02" name="Freeform 7">
              <a:extLst>
                <a:ext uri="{FF2B5EF4-FFF2-40B4-BE49-F238E27FC236}">
                  <a16:creationId xmlns:a16="http://schemas.microsoft.com/office/drawing/2014/main" id="{06CA585E-6D01-3A51-3581-4BDB3B004987}"/>
                </a:ext>
              </a:extLst>
            </p:cNvPr>
            <p:cNvSpPr>
              <a:spLocks/>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03" name="Freeform 8">
              <a:extLst>
                <a:ext uri="{FF2B5EF4-FFF2-40B4-BE49-F238E27FC236}">
                  <a16:creationId xmlns:a16="http://schemas.microsoft.com/office/drawing/2014/main" id="{B57A2103-4CFF-8ED9-4994-AB5DCF7739B8}"/>
                </a:ext>
              </a:extLst>
            </p:cNvPr>
            <p:cNvSpPr>
              <a:spLocks/>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04" name="Freeform 9">
              <a:extLst>
                <a:ext uri="{FF2B5EF4-FFF2-40B4-BE49-F238E27FC236}">
                  <a16:creationId xmlns:a16="http://schemas.microsoft.com/office/drawing/2014/main" id="{FF1E4B0A-6723-FDCF-EE29-C27F0DCEA097}"/>
                </a:ext>
              </a:extLst>
            </p:cNvPr>
            <p:cNvSpPr>
              <a:spLocks/>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05" name="Freeform 10">
              <a:extLst>
                <a:ext uri="{FF2B5EF4-FFF2-40B4-BE49-F238E27FC236}">
                  <a16:creationId xmlns:a16="http://schemas.microsoft.com/office/drawing/2014/main" id="{9B77A5A1-969C-4CC1-2F8C-208028CD599B}"/>
                </a:ext>
              </a:extLst>
            </p:cNvPr>
            <p:cNvSpPr>
              <a:spLocks/>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06" name="Freeform 11">
              <a:extLst>
                <a:ext uri="{FF2B5EF4-FFF2-40B4-BE49-F238E27FC236}">
                  <a16:creationId xmlns:a16="http://schemas.microsoft.com/office/drawing/2014/main" id="{CA0D783A-C52E-A19A-91C8-8F2597AA4712}"/>
                </a:ext>
              </a:extLst>
            </p:cNvPr>
            <p:cNvSpPr>
              <a:spLocks/>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07" name="Freeform 12">
              <a:extLst>
                <a:ext uri="{FF2B5EF4-FFF2-40B4-BE49-F238E27FC236}">
                  <a16:creationId xmlns:a16="http://schemas.microsoft.com/office/drawing/2014/main" id="{53DB195A-B14B-8C03-6AC5-0CF991D76E4A}"/>
                </a:ext>
              </a:extLst>
            </p:cNvPr>
            <p:cNvSpPr>
              <a:spLocks/>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08" name="Freeform 13">
              <a:extLst>
                <a:ext uri="{FF2B5EF4-FFF2-40B4-BE49-F238E27FC236}">
                  <a16:creationId xmlns:a16="http://schemas.microsoft.com/office/drawing/2014/main" id="{7D12E823-B4D8-B2EE-EC99-FE113FE6BA68}"/>
                </a:ext>
              </a:extLst>
            </p:cNvPr>
            <p:cNvSpPr>
              <a:spLocks/>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09" name="Freeform 14">
              <a:extLst>
                <a:ext uri="{FF2B5EF4-FFF2-40B4-BE49-F238E27FC236}">
                  <a16:creationId xmlns:a16="http://schemas.microsoft.com/office/drawing/2014/main" id="{51ACBA31-C6A4-CF20-445C-7636DBA1770B}"/>
                </a:ext>
              </a:extLst>
            </p:cNvPr>
            <p:cNvSpPr>
              <a:spLocks/>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10" name="Freeform 15">
              <a:extLst>
                <a:ext uri="{FF2B5EF4-FFF2-40B4-BE49-F238E27FC236}">
                  <a16:creationId xmlns:a16="http://schemas.microsoft.com/office/drawing/2014/main" id="{6A3A9BEB-BF08-8CDE-9544-64C8A7444FE1}"/>
                </a:ext>
              </a:extLst>
            </p:cNvPr>
            <p:cNvSpPr>
              <a:spLocks/>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11" name="Freeform 16">
              <a:extLst>
                <a:ext uri="{FF2B5EF4-FFF2-40B4-BE49-F238E27FC236}">
                  <a16:creationId xmlns:a16="http://schemas.microsoft.com/office/drawing/2014/main" id="{38D3CAB2-CAEC-E030-9927-DC95E148F48E}"/>
                </a:ext>
              </a:extLst>
            </p:cNvPr>
            <p:cNvSpPr>
              <a:spLocks/>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12" name="Freeform 17">
              <a:extLst>
                <a:ext uri="{FF2B5EF4-FFF2-40B4-BE49-F238E27FC236}">
                  <a16:creationId xmlns:a16="http://schemas.microsoft.com/office/drawing/2014/main" id="{C70AED59-F8CE-0227-749E-9157F5A36EB6}"/>
                </a:ext>
              </a:extLst>
            </p:cNvPr>
            <p:cNvSpPr>
              <a:spLocks/>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grpSp>
      <p:sp>
        <p:nvSpPr>
          <p:cNvPr id="113" name="TextBox 112">
            <a:extLst>
              <a:ext uri="{FF2B5EF4-FFF2-40B4-BE49-F238E27FC236}">
                <a16:creationId xmlns:a16="http://schemas.microsoft.com/office/drawing/2014/main" id="{05983ED9-164C-5BF6-CC34-1C33F280AEE1}"/>
              </a:ext>
            </a:extLst>
          </p:cNvPr>
          <p:cNvSpPr txBox="1"/>
          <p:nvPr/>
        </p:nvSpPr>
        <p:spPr>
          <a:xfrm>
            <a:off x="9319485" y="4481947"/>
            <a:ext cx="791224" cy="400059"/>
          </a:xfrm>
          <a:prstGeom prst="rect">
            <a:avLst/>
          </a:prstGeom>
          <a:noFill/>
        </p:spPr>
        <p:txBody>
          <a:bodyPr wrap="square" lIns="121872" tIns="60935" rIns="121872" bIns="60935" rtlCol="0">
            <a:spAutoFit/>
          </a:bodyPr>
          <a:lstStyle/>
          <a:p>
            <a:pPr algn="ctr"/>
            <a:r>
              <a:rPr lang="fr" sz="1800" b="1" i="0">
                <a:solidFill>
                  <a:srgbClr val="000000"/>
                </a:solidFill>
              </a:rPr>
              <a:t>45%</a:t>
            </a:r>
          </a:p>
        </p:txBody>
      </p:sp>
      <p:sp>
        <p:nvSpPr>
          <p:cNvPr id="114" name="Freeform 2">
            <a:extLst>
              <a:ext uri="{FF2B5EF4-FFF2-40B4-BE49-F238E27FC236}">
                <a16:creationId xmlns:a16="http://schemas.microsoft.com/office/drawing/2014/main" id="{2A212E35-B8AD-78EF-C95B-70A675E36F00}"/>
              </a:ext>
            </a:extLst>
          </p:cNvPr>
          <p:cNvSpPr>
            <a:spLocks noChangeArrowheads="1"/>
          </p:cNvSpPr>
          <p:nvPr/>
        </p:nvSpPr>
        <p:spPr bwMode="auto">
          <a:xfrm>
            <a:off x="9491302" y="5037841"/>
            <a:ext cx="437591" cy="428358"/>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solidFill>
            <a:schemeClr val="bg1">
              <a:lumMod val="95000"/>
            </a:schemeClr>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latin typeface="Calibri Light"/>
            </a:endParaRPr>
          </a:p>
        </p:txBody>
      </p:sp>
      <p:grpSp>
        <p:nvGrpSpPr>
          <p:cNvPr id="115" name="Group 114">
            <a:extLst>
              <a:ext uri="{FF2B5EF4-FFF2-40B4-BE49-F238E27FC236}">
                <a16:creationId xmlns:a16="http://schemas.microsoft.com/office/drawing/2014/main" id="{FF250C3F-5424-8120-452E-5007C8C393E4}"/>
              </a:ext>
            </a:extLst>
          </p:cNvPr>
          <p:cNvGrpSpPr/>
          <p:nvPr/>
        </p:nvGrpSpPr>
        <p:grpSpPr>
          <a:xfrm>
            <a:off x="9436712" y="4991174"/>
            <a:ext cx="533354" cy="522032"/>
            <a:chOff x="1119258" y="2257147"/>
            <a:chExt cx="1868076" cy="1868076"/>
          </a:xfrm>
          <a:solidFill>
            <a:srgbClr val="2F5597"/>
          </a:solidFill>
        </p:grpSpPr>
        <p:sp>
          <p:nvSpPr>
            <p:cNvPr id="116" name="Freeform 6">
              <a:extLst>
                <a:ext uri="{FF2B5EF4-FFF2-40B4-BE49-F238E27FC236}">
                  <a16:creationId xmlns:a16="http://schemas.microsoft.com/office/drawing/2014/main" id="{873BD719-FE98-2C50-9600-90EC99DDB389}"/>
                </a:ext>
              </a:extLst>
            </p:cNvPr>
            <p:cNvSpPr>
              <a:spLocks/>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17" name="Freeform 7">
              <a:extLst>
                <a:ext uri="{FF2B5EF4-FFF2-40B4-BE49-F238E27FC236}">
                  <a16:creationId xmlns:a16="http://schemas.microsoft.com/office/drawing/2014/main" id="{F92A4152-CBAE-3E05-75CD-AAC959BB631A}"/>
                </a:ext>
              </a:extLst>
            </p:cNvPr>
            <p:cNvSpPr>
              <a:spLocks/>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18" name="Freeform 8">
              <a:extLst>
                <a:ext uri="{FF2B5EF4-FFF2-40B4-BE49-F238E27FC236}">
                  <a16:creationId xmlns:a16="http://schemas.microsoft.com/office/drawing/2014/main" id="{67A49853-0529-720A-0F54-34CD0250D926}"/>
                </a:ext>
              </a:extLst>
            </p:cNvPr>
            <p:cNvSpPr>
              <a:spLocks/>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19" name="Freeform 9">
              <a:extLst>
                <a:ext uri="{FF2B5EF4-FFF2-40B4-BE49-F238E27FC236}">
                  <a16:creationId xmlns:a16="http://schemas.microsoft.com/office/drawing/2014/main" id="{9D0E849F-BD1E-DFE2-F7DF-7DB5211F56BD}"/>
                </a:ext>
              </a:extLst>
            </p:cNvPr>
            <p:cNvSpPr>
              <a:spLocks/>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20" name="Freeform 10">
              <a:extLst>
                <a:ext uri="{FF2B5EF4-FFF2-40B4-BE49-F238E27FC236}">
                  <a16:creationId xmlns:a16="http://schemas.microsoft.com/office/drawing/2014/main" id="{8ACB2896-36FF-1F7B-1F38-76F079228774}"/>
                </a:ext>
              </a:extLst>
            </p:cNvPr>
            <p:cNvSpPr>
              <a:spLocks/>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21" name="Freeform 11">
              <a:extLst>
                <a:ext uri="{FF2B5EF4-FFF2-40B4-BE49-F238E27FC236}">
                  <a16:creationId xmlns:a16="http://schemas.microsoft.com/office/drawing/2014/main" id="{59D2890C-AE8C-7D0B-B6B5-604A4CA5FD0C}"/>
                </a:ext>
              </a:extLst>
            </p:cNvPr>
            <p:cNvSpPr>
              <a:spLocks/>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22" name="Freeform 12">
              <a:extLst>
                <a:ext uri="{FF2B5EF4-FFF2-40B4-BE49-F238E27FC236}">
                  <a16:creationId xmlns:a16="http://schemas.microsoft.com/office/drawing/2014/main" id="{097DFD8A-4263-388B-1D63-9028ABDE0C15}"/>
                </a:ext>
              </a:extLst>
            </p:cNvPr>
            <p:cNvSpPr>
              <a:spLocks/>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23" name="Freeform 13">
              <a:extLst>
                <a:ext uri="{FF2B5EF4-FFF2-40B4-BE49-F238E27FC236}">
                  <a16:creationId xmlns:a16="http://schemas.microsoft.com/office/drawing/2014/main" id="{F44A175F-1F57-9FCD-4551-358992047F47}"/>
                </a:ext>
              </a:extLst>
            </p:cNvPr>
            <p:cNvSpPr>
              <a:spLocks/>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24" name="Freeform 14">
              <a:extLst>
                <a:ext uri="{FF2B5EF4-FFF2-40B4-BE49-F238E27FC236}">
                  <a16:creationId xmlns:a16="http://schemas.microsoft.com/office/drawing/2014/main" id="{F46631F7-40EA-FB91-297A-6539310C498D}"/>
                </a:ext>
              </a:extLst>
            </p:cNvPr>
            <p:cNvSpPr>
              <a:spLocks/>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25" name="Freeform 15">
              <a:extLst>
                <a:ext uri="{FF2B5EF4-FFF2-40B4-BE49-F238E27FC236}">
                  <a16:creationId xmlns:a16="http://schemas.microsoft.com/office/drawing/2014/main" id="{608ACEDA-040D-F160-22C0-741290074D99}"/>
                </a:ext>
              </a:extLst>
            </p:cNvPr>
            <p:cNvSpPr>
              <a:spLocks/>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26" name="Freeform 16">
              <a:extLst>
                <a:ext uri="{FF2B5EF4-FFF2-40B4-BE49-F238E27FC236}">
                  <a16:creationId xmlns:a16="http://schemas.microsoft.com/office/drawing/2014/main" id="{AD7A8BC1-3EB0-83D8-2647-6C2BF8E787A2}"/>
                </a:ext>
              </a:extLst>
            </p:cNvPr>
            <p:cNvSpPr>
              <a:spLocks/>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27" name="Freeform 17">
              <a:extLst>
                <a:ext uri="{FF2B5EF4-FFF2-40B4-BE49-F238E27FC236}">
                  <a16:creationId xmlns:a16="http://schemas.microsoft.com/office/drawing/2014/main" id="{76ED02A3-93F4-6ED4-14B3-268DF4152245}"/>
                </a:ext>
              </a:extLst>
            </p:cNvPr>
            <p:cNvSpPr>
              <a:spLocks/>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grpSp>
      <p:sp>
        <p:nvSpPr>
          <p:cNvPr id="128" name="TextBox 127">
            <a:extLst>
              <a:ext uri="{FF2B5EF4-FFF2-40B4-BE49-F238E27FC236}">
                <a16:creationId xmlns:a16="http://schemas.microsoft.com/office/drawing/2014/main" id="{D8493BDD-027B-09F2-9EBC-D0BDEA55D28F}"/>
              </a:ext>
            </a:extLst>
          </p:cNvPr>
          <p:cNvSpPr txBox="1"/>
          <p:nvPr/>
        </p:nvSpPr>
        <p:spPr>
          <a:xfrm>
            <a:off x="9313210" y="5052161"/>
            <a:ext cx="791224" cy="400059"/>
          </a:xfrm>
          <a:prstGeom prst="rect">
            <a:avLst/>
          </a:prstGeom>
          <a:noFill/>
        </p:spPr>
        <p:txBody>
          <a:bodyPr wrap="square" lIns="121872" tIns="60935" rIns="121872" bIns="60935" rtlCol="0">
            <a:spAutoFit/>
          </a:bodyPr>
          <a:lstStyle/>
          <a:p>
            <a:pPr algn="ctr"/>
            <a:r>
              <a:rPr lang="fr" sz="1800" b="1" i="0">
                <a:solidFill>
                  <a:srgbClr val="000000"/>
                </a:solidFill>
              </a:rPr>
              <a:t>54%</a:t>
            </a:r>
          </a:p>
        </p:txBody>
      </p:sp>
      <p:sp>
        <p:nvSpPr>
          <p:cNvPr id="129" name="Freeform 2">
            <a:extLst>
              <a:ext uri="{FF2B5EF4-FFF2-40B4-BE49-F238E27FC236}">
                <a16:creationId xmlns:a16="http://schemas.microsoft.com/office/drawing/2014/main" id="{F888A5EC-5D92-5590-F06E-2AE7EF005BF2}"/>
              </a:ext>
            </a:extLst>
          </p:cNvPr>
          <p:cNvSpPr>
            <a:spLocks noChangeArrowheads="1"/>
          </p:cNvSpPr>
          <p:nvPr/>
        </p:nvSpPr>
        <p:spPr bwMode="auto">
          <a:xfrm>
            <a:off x="9503852" y="5611618"/>
            <a:ext cx="437591" cy="428358"/>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solidFill>
            <a:schemeClr val="bg1">
              <a:lumMod val="95000"/>
            </a:schemeClr>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latin typeface="Calibri Light"/>
            </a:endParaRPr>
          </a:p>
        </p:txBody>
      </p:sp>
      <p:grpSp>
        <p:nvGrpSpPr>
          <p:cNvPr id="130" name="Group 129">
            <a:extLst>
              <a:ext uri="{FF2B5EF4-FFF2-40B4-BE49-F238E27FC236}">
                <a16:creationId xmlns:a16="http://schemas.microsoft.com/office/drawing/2014/main" id="{B7D128FE-DE07-0CC9-FDC1-0920CC974C52}"/>
              </a:ext>
            </a:extLst>
          </p:cNvPr>
          <p:cNvGrpSpPr/>
          <p:nvPr/>
        </p:nvGrpSpPr>
        <p:grpSpPr>
          <a:xfrm>
            <a:off x="9449262" y="5564951"/>
            <a:ext cx="533354" cy="522032"/>
            <a:chOff x="1119258" y="2257147"/>
            <a:chExt cx="1868076" cy="1868076"/>
          </a:xfrm>
          <a:solidFill>
            <a:srgbClr val="2F5597"/>
          </a:solidFill>
        </p:grpSpPr>
        <p:sp>
          <p:nvSpPr>
            <p:cNvPr id="131" name="Freeform 6">
              <a:extLst>
                <a:ext uri="{FF2B5EF4-FFF2-40B4-BE49-F238E27FC236}">
                  <a16:creationId xmlns:a16="http://schemas.microsoft.com/office/drawing/2014/main" id="{2285FC7C-21B0-4CAA-2C63-1DA84A7D2C1F}"/>
                </a:ext>
              </a:extLst>
            </p:cNvPr>
            <p:cNvSpPr>
              <a:spLocks/>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32" name="Freeform 7">
              <a:extLst>
                <a:ext uri="{FF2B5EF4-FFF2-40B4-BE49-F238E27FC236}">
                  <a16:creationId xmlns:a16="http://schemas.microsoft.com/office/drawing/2014/main" id="{53984E07-572C-346A-040D-430BE0A09021}"/>
                </a:ext>
              </a:extLst>
            </p:cNvPr>
            <p:cNvSpPr>
              <a:spLocks/>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33" name="Freeform 8">
              <a:extLst>
                <a:ext uri="{FF2B5EF4-FFF2-40B4-BE49-F238E27FC236}">
                  <a16:creationId xmlns:a16="http://schemas.microsoft.com/office/drawing/2014/main" id="{12F994F7-DC62-77E7-A05C-EE0C4EBB78B7}"/>
                </a:ext>
              </a:extLst>
            </p:cNvPr>
            <p:cNvSpPr>
              <a:spLocks/>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34" name="Freeform 9">
              <a:extLst>
                <a:ext uri="{FF2B5EF4-FFF2-40B4-BE49-F238E27FC236}">
                  <a16:creationId xmlns:a16="http://schemas.microsoft.com/office/drawing/2014/main" id="{0249A18D-CB07-DB2C-2015-AA362C120984}"/>
                </a:ext>
              </a:extLst>
            </p:cNvPr>
            <p:cNvSpPr>
              <a:spLocks/>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35" name="Freeform 10">
              <a:extLst>
                <a:ext uri="{FF2B5EF4-FFF2-40B4-BE49-F238E27FC236}">
                  <a16:creationId xmlns:a16="http://schemas.microsoft.com/office/drawing/2014/main" id="{14661256-FEE5-8267-D7F9-7304AE74A6A7}"/>
                </a:ext>
              </a:extLst>
            </p:cNvPr>
            <p:cNvSpPr>
              <a:spLocks/>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36" name="Freeform 11">
              <a:extLst>
                <a:ext uri="{FF2B5EF4-FFF2-40B4-BE49-F238E27FC236}">
                  <a16:creationId xmlns:a16="http://schemas.microsoft.com/office/drawing/2014/main" id="{BE2A4CE3-ED74-D6BE-7471-0DE1C2932779}"/>
                </a:ext>
              </a:extLst>
            </p:cNvPr>
            <p:cNvSpPr>
              <a:spLocks/>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37" name="Freeform 12">
              <a:extLst>
                <a:ext uri="{FF2B5EF4-FFF2-40B4-BE49-F238E27FC236}">
                  <a16:creationId xmlns:a16="http://schemas.microsoft.com/office/drawing/2014/main" id="{1270C722-1F81-19FD-2882-B9ABD4D73B1B}"/>
                </a:ext>
              </a:extLst>
            </p:cNvPr>
            <p:cNvSpPr>
              <a:spLocks/>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38" name="Freeform 13">
              <a:extLst>
                <a:ext uri="{FF2B5EF4-FFF2-40B4-BE49-F238E27FC236}">
                  <a16:creationId xmlns:a16="http://schemas.microsoft.com/office/drawing/2014/main" id="{452D91B4-9B85-5464-652D-B4C70E0DCEFB}"/>
                </a:ext>
              </a:extLst>
            </p:cNvPr>
            <p:cNvSpPr>
              <a:spLocks/>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39" name="Freeform 14">
              <a:extLst>
                <a:ext uri="{FF2B5EF4-FFF2-40B4-BE49-F238E27FC236}">
                  <a16:creationId xmlns:a16="http://schemas.microsoft.com/office/drawing/2014/main" id="{424852D6-C5C3-7F80-4F0C-B0F15FE07A35}"/>
                </a:ext>
              </a:extLst>
            </p:cNvPr>
            <p:cNvSpPr>
              <a:spLocks/>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40" name="Freeform 15">
              <a:extLst>
                <a:ext uri="{FF2B5EF4-FFF2-40B4-BE49-F238E27FC236}">
                  <a16:creationId xmlns:a16="http://schemas.microsoft.com/office/drawing/2014/main" id="{6A5590FD-C808-FD08-424E-C2EFBCB54B43}"/>
                </a:ext>
              </a:extLst>
            </p:cNvPr>
            <p:cNvSpPr>
              <a:spLocks/>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41" name="Freeform 16">
              <a:extLst>
                <a:ext uri="{FF2B5EF4-FFF2-40B4-BE49-F238E27FC236}">
                  <a16:creationId xmlns:a16="http://schemas.microsoft.com/office/drawing/2014/main" id="{0234C799-0C2E-BCDA-5B5C-3E893598E6E6}"/>
                </a:ext>
              </a:extLst>
            </p:cNvPr>
            <p:cNvSpPr>
              <a:spLocks/>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42" name="Freeform 17">
              <a:extLst>
                <a:ext uri="{FF2B5EF4-FFF2-40B4-BE49-F238E27FC236}">
                  <a16:creationId xmlns:a16="http://schemas.microsoft.com/office/drawing/2014/main" id="{E1C159E9-719A-2ADA-41B5-ED02921AD4EF}"/>
                </a:ext>
              </a:extLst>
            </p:cNvPr>
            <p:cNvSpPr>
              <a:spLocks/>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grpSp>
      <p:sp>
        <p:nvSpPr>
          <p:cNvPr id="143" name="TextBox 142">
            <a:extLst>
              <a:ext uri="{FF2B5EF4-FFF2-40B4-BE49-F238E27FC236}">
                <a16:creationId xmlns:a16="http://schemas.microsoft.com/office/drawing/2014/main" id="{53AA1C5F-540C-2703-52C1-C6445D23B0F6}"/>
              </a:ext>
            </a:extLst>
          </p:cNvPr>
          <p:cNvSpPr txBox="1"/>
          <p:nvPr/>
        </p:nvSpPr>
        <p:spPr>
          <a:xfrm>
            <a:off x="9325760" y="5625938"/>
            <a:ext cx="791224" cy="400059"/>
          </a:xfrm>
          <a:prstGeom prst="rect">
            <a:avLst/>
          </a:prstGeom>
          <a:noFill/>
        </p:spPr>
        <p:txBody>
          <a:bodyPr wrap="square" lIns="121872" tIns="60935" rIns="121872" bIns="60935" rtlCol="0">
            <a:spAutoFit/>
          </a:bodyPr>
          <a:lstStyle/>
          <a:p>
            <a:pPr algn="ctr"/>
            <a:r>
              <a:rPr lang="fr" sz="1800" b="1" i="0">
                <a:solidFill>
                  <a:srgbClr val="000000"/>
                </a:solidFill>
              </a:rPr>
              <a:t>48%</a:t>
            </a:r>
          </a:p>
        </p:txBody>
      </p:sp>
      <p:sp>
        <p:nvSpPr>
          <p:cNvPr id="144" name="TextBox 143">
            <a:extLst>
              <a:ext uri="{FF2B5EF4-FFF2-40B4-BE49-F238E27FC236}">
                <a16:creationId xmlns:a16="http://schemas.microsoft.com/office/drawing/2014/main" id="{81E4FCB5-0510-B0F3-A0F8-B134C9B2CD74}"/>
              </a:ext>
            </a:extLst>
          </p:cNvPr>
          <p:cNvSpPr txBox="1"/>
          <p:nvPr/>
        </p:nvSpPr>
        <p:spPr>
          <a:xfrm>
            <a:off x="10176193" y="4414225"/>
            <a:ext cx="1570435" cy="523220"/>
          </a:xfrm>
          <a:prstGeom prst="rect">
            <a:avLst/>
          </a:prstGeom>
        </p:spPr>
        <p:txBody>
          <a:bodyPr wrap="square" rtlCol="0">
            <a:spAutoFit/>
          </a:bodyPr>
          <a:lstStyle/>
          <a:p>
            <a:pPr algn="l"/>
            <a:r>
              <a:rPr lang="fr" sz="1400" b="1" i="0">
                <a:solidFill>
                  <a:srgbClr val="000000"/>
                </a:solidFill>
              </a:rPr>
              <a:t>Premières nations</a:t>
            </a:r>
          </a:p>
          <a:p>
            <a:pPr algn="l"/>
            <a:r>
              <a:rPr lang="fr" sz="1400" b="1" i="0">
                <a:solidFill>
                  <a:srgbClr val="000000"/>
                </a:solidFill>
              </a:rPr>
              <a:t>(n = 190)</a:t>
            </a:r>
          </a:p>
        </p:txBody>
      </p:sp>
      <p:sp>
        <p:nvSpPr>
          <p:cNvPr id="145" name="TextBox 144">
            <a:extLst>
              <a:ext uri="{FF2B5EF4-FFF2-40B4-BE49-F238E27FC236}">
                <a16:creationId xmlns:a16="http://schemas.microsoft.com/office/drawing/2014/main" id="{6846EC49-459C-9F3A-CF0E-108EFD8209CE}"/>
              </a:ext>
            </a:extLst>
          </p:cNvPr>
          <p:cNvSpPr txBox="1"/>
          <p:nvPr/>
        </p:nvSpPr>
        <p:spPr>
          <a:xfrm>
            <a:off x="10169918" y="4973049"/>
            <a:ext cx="1570435" cy="523220"/>
          </a:xfrm>
          <a:prstGeom prst="rect">
            <a:avLst/>
          </a:prstGeom>
        </p:spPr>
        <p:txBody>
          <a:bodyPr wrap="square" rtlCol="0">
            <a:spAutoFit/>
          </a:bodyPr>
          <a:lstStyle/>
          <a:p>
            <a:pPr algn="l"/>
            <a:r>
              <a:rPr lang="fr" sz="1400" b="1" i="0">
                <a:solidFill>
                  <a:srgbClr val="000000"/>
                </a:solidFill>
              </a:rPr>
              <a:t>Métis</a:t>
            </a:r>
          </a:p>
          <a:p>
            <a:pPr algn="l"/>
            <a:r>
              <a:rPr lang="fr" sz="1400" b="1" i="0">
                <a:solidFill>
                  <a:srgbClr val="000000"/>
                </a:solidFill>
              </a:rPr>
              <a:t>(n = 37)</a:t>
            </a:r>
          </a:p>
        </p:txBody>
      </p:sp>
      <p:sp>
        <p:nvSpPr>
          <p:cNvPr id="146" name="TextBox 145">
            <a:extLst>
              <a:ext uri="{FF2B5EF4-FFF2-40B4-BE49-F238E27FC236}">
                <a16:creationId xmlns:a16="http://schemas.microsoft.com/office/drawing/2014/main" id="{C0AE629E-E94F-64FC-F7D9-F592A63A1023}"/>
              </a:ext>
            </a:extLst>
          </p:cNvPr>
          <p:cNvSpPr txBox="1"/>
          <p:nvPr/>
        </p:nvSpPr>
        <p:spPr>
          <a:xfrm>
            <a:off x="10169918" y="5529607"/>
            <a:ext cx="1570435" cy="523220"/>
          </a:xfrm>
          <a:prstGeom prst="rect">
            <a:avLst/>
          </a:prstGeom>
        </p:spPr>
        <p:txBody>
          <a:bodyPr wrap="square" rtlCol="0">
            <a:spAutoFit/>
          </a:bodyPr>
          <a:lstStyle/>
          <a:p>
            <a:pPr algn="l"/>
            <a:r>
              <a:rPr lang="fr" sz="1400" b="1" i="0">
                <a:solidFill>
                  <a:srgbClr val="000000"/>
                </a:solidFill>
              </a:rPr>
              <a:t>Inuits</a:t>
            </a:r>
          </a:p>
          <a:p>
            <a:pPr algn="l"/>
            <a:r>
              <a:rPr lang="fr" sz="1400" b="1" i="0">
                <a:solidFill>
                  <a:srgbClr val="000000"/>
                </a:solidFill>
              </a:rPr>
              <a:t>(n = 30)</a:t>
            </a:r>
          </a:p>
        </p:txBody>
      </p:sp>
      <p:sp>
        <p:nvSpPr>
          <p:cNvPr id="155" name="TextBox 154">
            <a:extLst>
              <a:ext uri="{FF2B5EF4-FFF2-40B4-BE49-F238E27FC236}">
                <a16:creationId xmlns:a16="http://schemas.microsoft.com/office/drawing/2014/main" id="{16CE7F03-358A-58FD-8C77-135CAA2E847A}"/>
              </a:ext>
            </a:extLst>
          </p:cNvPr>
          <p:cNvSpPr txBox="1"/>
          <p:nvPr/>
        </p:nvSpPr>
        <p:spPr>
          <a:xfrm>
            <a:off x="10187782" y="3607973"/>
            <a:ext cx="1650157" cy="523220"/>
          </a:xfrm>
          <a:prstGeom prst="rect">
            <a:avLst/>
          </a:prstGeom>
        </p:spPr>
        <p:txBody>
          <a:bodyPr wrap="square" rtlCol="0">
            <a:spAutoFit/>
          </a:bodyPr>
          <a:lstStyle/>
          <a:p>
            <a:pPr algn="l"/>
            <a:r>
              <a:rPr lang="fr" sz="1400" b="1" i="0">
                <a:solidFill>
                  <a:srgbClr val="000000"/>
                </a:solidFill>
              </a:rPr>
              <a:t>Rural</a:t>
            </a:r>
          </a:p>
          <a:p>
            <a:pPr algn="l"/>
            <a:r>
              <a:rPr lang="fr" sz="1400" b="1" i="0">
                <a:solidFill>
                  <a:srgbClr val="000000"/>
                </a:solidFill>
              </a:rPr>
              <a:t>(n = 54)</a:t>
            </a:r>
          </a:p>
        </p:txBody>
      </p:sp>
      <p:sp>
        <p:nvSpPr>
          <p:cNvPr id="2" name="Freeform 12">
            <a:extLst>
              <a:ext uri="{FF2B5EF4-FFF2-40B4-BE49-F238E27FC236}">
                <a16:creationId xmlns:a16="http://schemas.microsoft.com/office/drawing/2014/main" id="{B5CB058D-E5BD-8B71-3AA2-FB8EDC8AC7F2}"/>
              </a:ext>
            </a:extLst>
          </p:cNvPr>
          <p:cNvSpPr>
            <a:spLocks noEditPoints="1"/>
          </p:cNvSpPr>
          <p:nvPr/>
        </p:nvSpPr>
        <p:spPr bwMode="auto">
          <a:xfrm>
            <a:off x="6735096" y="1219041"/>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rgbClr val="2F5597"/>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5" name="Freeform 12">
            <a:extLst>
              <a:ext uri="{FF2B5EF4-FFF2-40B4-BE49-F238E27FC236}">
                <a16:creationId xmlns:a16="http://schemas.microsoft.com/office/drawing/2014/main" id="{E7894721-776E-E77F-397A-50F7DB19A82F}"/>
              </a:ext>
            </a:extLst>
          </p:cNvPr>
          <p:cNvSpPr>
            <a:spLocks noEditPoints="1"/>
          </p:cNvSpPr>
          <p:nvPr/>
        </p:nvSpPr>
        <p:spPr bwMode="auto">
          <a:xfrm>
            <a:off x="7259774" y="1219041"/>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rgbClr val="2F5597"/>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8" name="Freeform 12">
            <a:extLst>
              <a:ext uri="{FF2B5EF4-FFF2-40B4-BE49-F238E27FC236}">
                <a16:creationId xmlns:a16="http://schemas.microsoft.com/office/drawing/2014/main" id="{C397A83C-9715-49B3-2819-F887810C97F1}"/>
              </a:ext>
            </a:extLst>
          </p:cNvPr>
          <p:cNvSpPr>
            <a:spLocks noEditPoints="1"/>
          </p:cNvSpPr>
          <p:nvPr/>
        </p:nvSpPr>
        <p:spPr bwMode="auto">
          <a:xfrm>
            <a:off x="7780885" y="1219041"/>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chemeClr val="bg1">
              <a:lumMod val="85000"/>
            </a:schemeClr>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9" name="Freeform 12">
            <a:extLst>
              <a:ext uri="{FF2B5EF4-FFF2-40B4-BE49-F238E27FC236}">
                <a16:creationId xmlns:a16="http://schemas.microsoft.com/office/drawing/2014/main" id="{41AFC647-5B43-E605-4BAD-758A96371FA1}"/>
              </a:ext>
            </a:extLst>
          </p:cNvPr>
          <p:cNvSpPr>
            <a:spLocks noEditPoints="1"/>
          </p:cNvSpPr>
          <p:nvPr/>
        </p:nvSpPr>
        <p:spPr bwMode="auto">
          <a:xfrm>
            <a:off x="8310914" y="1215693"/>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chemeClr val="bg1">
              <a:lumMod val="85000"/>
            </a:schemeClr>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10" name="Freeform 12">
            <a:extLst>
              <a:ext uri="{FF2B5EF4-FFF2-40B4-BE49-F238E27FC236}">
                <a16:creationId xmlns:a16="http://schemas.microsoft.com/office/drawing/2014/main" id="{662C03BE-C170-29C2-52D0-294EA3305309}"/>
              </a:ext>
            </a:extLst>
          </p:cNvPr>
          <p:cNvSpPr>
            <a:spLocks noEditPoints="1"/>
          </p:cNvSpPr>
          <p:nvPr/>
        </p:nvSpPr>
        <p:spPr bwMode="auto">
          <a:xfrm>
            <a:off x="8840943" y="1215693"/>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chemeClr val="bg1">
              <a:lumMod val="85000"/>
            </a:schemeClr>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158" name="Freeform 12">
            <a:extLst>
              <a:ext uri="{FF2B5EF4-FFF2-40B4-BE49-F238E27FC236}">
                <a16:creationId xmlns:a16="http://schemas.microsoft.com/office/drawing/2014/main" id="{1485C51C-AEF9-F0F6-A468-68E4924A2170}"/>
              </a:ext>
            </a:extLst>
          </p:cNvPr>
          <p:cNvSpPr>
            <a:spLocks noEditPoints="1"/>
          </p:cNvSpPr>
          <p:nvPr/>
        </p:nvSpPr>
        <p:spPr bwMode="auto">
          <a:xfrm>
            <a:off x="6735096" y="1989687"/>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rgbClr val="2F5597"/>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159" name="Freeform 12">
            <a:extLst>
              <a:ext uri="{FF2B5EF4-FFF2-40B4-BE49-F238E27FC236}">
                <a16:creationId xmlns:a16="http://schemas.microsoft.com/office/drawing/2014/main" id="{B488B57D-7D3A-BE58-2780-190657B09A6A}"/>
              </a:ext>
            </a:extLst>
          </p:cNvPr>
          <p:cNvSpPr>
            <a:spLocks noEditPoints="1"/>
          </p:cNvSpPr>
          <p:nvPr/>
        </p:nvSpPr>
        <p:spPr bwMode="auto">
          <a:xfrm>
            <a:off x="7259774" y="1989687"/>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rgbClr val="2F5597"/>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160" name="Freeform 12">
            <a:extLst>
              <a:ext uri="{FF2B5EF4-FFF2-40B4-BE49-F238E27FC236}">
                <a16:creationId xmlns:a16="http://schemas.microsoft.com/office/drawing/2014/main" id="{8EB4EBB8-934F-9980-A055-684974D1557A}"/>
              </a:ext>
            </a:extLst>
          </p:cNvPr>
          <p:cNvSpPr>
            <a:spLocks noEditPoints="1"/>
          </p:cNvSpPr>
          <p:nvPr/>
        </p:nvSpPr>
        <p:spPr bwMode="auto">
          <a:xfrm>
            <a:off x="7780885" y="1989687"/>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chemeClr val="bg1">
              <a:lumMod val="85000"/>
            </a:schemeClr>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161" name="Freeform 12">
            <a:extLst>
              <a:ext uri="{FF2B5EF4-FFF2-40B4-BE49-F238E27FC236}">
                <a16:creationId xmlns:a16="http://schemas.microsoft.com/office/drawing/2014/main" id="{AD4A4CC9-CBFF-3C24-67A4-98995BF71DAD}"/>
              </a:ext>
            </a:extLst>
          </p:cNvPr>
          <p:cNvSpPr>
            <a:spLocks noEditPoints="1"/>
          </p:cNvSpPr>
          <p:nvPr/>
        </p:nvSpPr>
        <p:spPr bwMode="auto">
          <a:xfrm>
            <a:off x="8310914" y="1986339"/>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chemeClr val="bg1">
              <a:lumMod val="85000"/>
            </a:schemeClr>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162" name="Freeform 12">
            <a:extLst>
              <a:ext uri="{FF2B5EF4-FFF2-40B4-BE49-F238E27FC236}">
                <a16:creationId xmlns:a16="http://schemas.microsoft.com/office/drawing/2014/main" id="{31503290-794F-7D24-B151-865B2CE48734}"/>
              </a:ext>
            </a:extLst>
          </p:cNvPr>
          <p:cNvSpPr>
            <a:spLocks noEditPoints="1"/>
          </p:cNvSpPr>
          <p:nvPr/>
        </p:nvSpPr>
        <p:spPr bwMode="auto">
          <a:xfrm>
            <a:off x="8840943" y="1986339"/>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chemeClr val="bg1">
              <a:lumMod val="85000"/>
            </a:schemeClr>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163" name="Freeform 25">
            <a:extLst>
              <a:ext uri="{FF2B5EF4-FFF2-40B4-BE49-F238E27FC236}">
                <a16:creationId xmlns:a16="http://schemas.microsoft.com/office/drawing/2014/main" id="{ECA45E92-19C1-610E-84C7-AF7BF619972F}"/>
              </a:ext>
            </a:extLst>
          </p:cNvPr>
          <p:cNvSpPr>
            <a:spLocks noEditPoints="1"/>
          </p:cNvSpPr>
          <p:nvPr/>
        </p:nvSpPr>
        <p:spPr bwMode="auto">
          <a:xfrm>
            <a:off x="6668351" y="3686238"/>
            <a:ext cx="492024" cy="430837"/>
          </a:xfrm>
          <a:custGeom>
            <a:avLst/>
            <a:gdLst>
              <a:gd name="T0" fmla="*/ 151 w 152"/>
              <a:gd name="T1" fmla="*/ 64 h 121"/>
              <a:gd name="T2" fmla="*/ 145 w 152"/>
              <a:gd name="T3" fmla="*/ 71 h 121"/>
              <a:gd name="T4" fmla="*/ 144 w 152"/>
              <a:gd name="T5" fmla="*/ 72 h 121"/>
              <a:gd name="T6" fmla="*/ 143 w 152"/>
              <a:gd name="T7" fmla="*/ 72 h 121"/>
              <a:gd name="T8" fmla="*/ 141 w 152"/>
              <a:gd name="T9" fmla="*/ 71 h 121"/>
              <a:gd name="T10" fmla="*/ 76 w 152"/>
              <a:gd name="T11" fmla="*/ 16 h 121"/>
              <a:gd name="T12" fmla="*/ 10 w 152"/>
              <a:gd name="T13" fmla="*/ 71 h 121"/>
              <a:gd name="T14" fmla="*/ 8 w 152"/>
              <a:gd name="T15" fmla="*/ 72 h 121"/>
              <a:gd name="T16" fmla="*/ 6 w 152"/>
              <a:gd name="T17" fmla="*/ 71 h 121"/>
              <a:gd name="T18" fmla="*/ 0 w 152"/>
              <a:gd name="T19" fmla="*/ 64 h 121"/>
              <a:gd name="T20" fmla="*/ 0 w 152"/>
              <a:gd name="T21" fmla="*/ 61 h 121"/>
              <a:gd name="T22" fmla="*/ 1 w 152"/>
              <a:gd name="T23" fmla="*/ 59 h 121"/>
              <a:gd name="T24" fmla="*/ 69 w 152"/>
              <a:gd name="T25" fmla="*/ 3 h 121"/>
              <a:gd name="T26" fmla="*/ 76 w 152"/>
              <a:gd name="T27" fmla="*/ 0 h 121"/>
              <a:gd name="T28" fmla="*/ 83 w 152"/>
              <a:gd name="T29" fmla="*/ 3 h 121"/>
              <a:gd name="T30" fmla="*/ 106 w 152"/>
              <a:gd name="T31" fmla="*/ 22 h 121"/>
              <a:gd name="T32" fmla="*/ 106 w 152"/>
              <a:gd name="T33" fmla="*/ 3 h 121"/>
              <a:gd name="T34" fmla="*/ 107 w 152"/>
              <a:gd name="T35" fmla="*/ 1 h 121"/>
              <a:gd name="T36" fmla="*/ 109 w 152"/>
              <a:gd name="T37" fmla="*/ 0 h 121"/>
              <a:gd name="T38" fmla="*/ 127 w 152"/>
              <a:gd name="T39" fmla="*/ 0 h 121"/>
              <a:gd name="T40" fmla="*/ 129 w 152"/>
              <a:gd name="T41" fmla="*/ 1 h 121"/>
              <a:gd name="T42" fmla="*/ 130 w 152"/>
              <a:gd name="T43" fmla="*/ 3 h 121"/>
              <a:gd name="T44" fmla="*/ 130 w 152"/>
              <a:gd name="T45" fmla="*/ 42 h 121"/>
              <a:gd name="T46" fmla="*/ 151 w 152"/>
              <a:gd name="T47" fmla="*/ 59 h 121"/>
              <a:gd name="T48" fmla="*/ 152 w 152"/>
              <a:gd name="T49" fmla="*/ 61 h 121"/>
              <a:gd name="T50" fmla="*/ 151 w 152"/>
              <a:gd name="T51" fmla="*/ 64 h 121"/>
              <a:gd name="T52" fmla="*/ 130 w 152"/>
              <a:gd name="T53" fmla="*/ 70 h 121"/>
              <a:gd name="T54" fmla="*/ 130 w 152"/>
              <a:gd name="T55" fmla="*/ 115 h 121"/>
              <a:gd name="T56" fmla="*/ 128 w 152"/>
              <a:gd name="T57" fmla="*/ 120 h 121"/>
              <a:gd name="T58" fmla="*/ 124 w 152"/>
              <a:gd name="T59" fmla="*/ 121 h 121"/>
              <a:gd name="T60" fmla="*/ 88 w 152"/>
              <a:gd name="T61" fmla="*/ 121 h 121"/>
              <a:gd name="T62" fmla="*/ 88 w 152"/>
              <a:gd name="T63" fmla="*/ 85 h 121"/>
              <a:gd name="T64" fmla="*/ 64 w 152"/>
              <a:gd name="T65" fmla="*/ 85 h 121"/>
              <a:gd name="T66" fmla="*/ 64 w 152"/>
              <a:gd name="T67" fmla="*/ 121 h 121"/>
              <a:gd name="T68" fmla="*/ 27 w 152"/>
              <a:gd name="T69" fmla="*/ 121 h 121"/>
              <a:gd name="T70" fmla="*/ 23 w 152"/>
              <a:gd name="T71" fmla="*/ 120 h 121"/>
              <a:gd name="T72" fmla="*/ 21 w 152"/>
              <a:gd name="T73" fmla="*/ 115 h 121"/>
              <a:gd name="T74" fmla="*/ 21 w 152"/>
              <a:gd name="T75" fmla="*/ 70 h 121"/>
              <a:gd name="T76" fmla="*/ 21 w 152"/>
              <a:gd name="T77" fmla="*/ 70 h 121"/>
              <a:gd name="T78" fmla="*/ 21 w 152"/>
              <a:gd name="T79" fmla="*/ 69 h 121"/>
              <a:gd name="T80" fmla="*/ 76 w 152"/>
              <a:gd name="T81" fmla="*/ 25 h 121"/>
              <a:gd name="T82" fmla="*/ 130 w 152"/>
              <a:gd name="T83" fmla="*/ 69 h 121"/>
              <a:gd name="T84" fmla="*/ 130 w 152"/>
              <a:gd name="T85" fmla="*/ 7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2" h="121">
                <a:moveTo>
                  <a:pt x="151" y="64"/>
                </a:moveTo>
                <a:cubicBezTo>
                  <a:pt x="145" y="71"/>
                  <a:pt x="145" y="71"/>
                  <a:pt x="145" y="71"/>
                </a:cubicBezTo>
                <a:cubicBezTo>
                  <a:pt x="145" y="71"/>
                  <a:pt x="144" y="71"/>
                  <a:pt x="144" y="72"/>
                </a:cubicBezTo>
                <a:cubicBezTo>
                  <a:pt x="143" y="72"/>
                  <a:pt x="143" y="72"/>
                  <a:pt x="143" y="72"/>
                </a:cubicBezTo>
                <a:cubicBezTo>
                  <a:pt x="142" y="72"/>
                  <a:pt x="142" y="71"/>
                  <a:pt x="141" y="71"/>
                </a:cubicBezTo>
                <a:cubicBezTo>
                  <a:pt x="76" y="16"/>
                  <a:pt x="76" y="16"/>
                  <a:pt x="76" y="16"/>
                </a:cubicBezTo>
                <a:cubicBezTo>
                  <a:pt x="10" y="71"/>
                  <a:pt x="10" y="71"/>
                  <a:pt x="10" y="71"/>
                </a:cubicBezTo>
                <a:cubicBezTo>
                  <a:pt x="10" y="71"/>
                  <a:pt x="9" y="72"/>
                  <a:pt x="8" y="72"/>
                </a:cubicBezTo>
                <a:cubicBezTo>
                  <a:pt x="7" y="71"/>
                  <a:pt x="7" y="71"/>
                  <a:pt x="6" y="71"/>
                </a:cubicBezTo>
                <a:cubicBezTo>
                  <a:pt x="0" y="64"/>
                  <a:pt x="0" y="64"/>
                  <a:pt x="0" y="64"/>
                </a:cubicBezTo>
                <a:cubicBezTo>
                  <a:pt x="0" y="63"/>
                  <a:pt x="0" y="62"/>
                  <a:pt x="0" y="61"/>
                </a:cubicBezTo>
                <a:cubicBezTo>
                  <a:pt x="0" y="60"/>
                  <a:pt x="0" y="60"/>
                  <a:pt x="1" y="59"/>
                </a:cubicBezTo>
                <a:cubicBezTo>
                  <a:pt x="69" y="3"/>
                  <a:pt x="69" y="3"/>
                  <a:pt x="69" y="3"/>
                </a:cubicBezTo>
                <a:cubicBezTo>
                  <a:pt x="71" y="1"/>
                  <a:pt x="73" y="0"/>
                  <a:pt x="76" y="0"/>
                </a:cubicBezTo>
                <a:cubicBezTo>
                  <a:pt x="79" y="0"/>
                  <a:pt x="81" y="1"/>
                  <a:pt x="83" y="3"/>
                </a:cubicBezTo>
                <a:cubicBezTo>
                  <a:pt x="106" y="22"/>
                  <a:pt x="106" y="22"/>
                  <a:pt x="106" y="22"/>
                </a:cubicBezTo>
                <a:cubicBezTo>
                  <a:pt x="106" y="3"/>
                  <a:pt x="106" y="3"/>
                  <a:pt x="106" y="3"/>
                </a:cubicBezTo>
                <a:cubicBezTo>
                  <a:pt x="106" y="3"/>
                  <a:pt x="106" y="2"/>
                  <a:pt x="107" y="1"/>
                </a:cubicBezTo>
                <a:cubicBezTo>
                  <a:pt x="107" y="1"/>
                  <a:pt x="108" y="0"/>
                  <a:pt x="109" y="0"/>
                </a:cubicBezTo>
                <a:cubicBezTo>
                  <a:pt x="127" y="0"/>
                  <a:pt x="127" y="0"/>
                  <a:pt x="127" y="0"/>
                </a:cubicBezTo>
                <a:cubicBezTo>
                  <a:pt x="128" y="0"/>
                  <a:pt x="129" y="1"/>
                  <a:pt x="129" y="1"/>
                </a:cubicBezTo>
                <a:cubicBezTo>
                  <a:pt x="130" y="2"/>
                  <a:pt x="130" y="3"/>
                  <a:pt x="130" y="3"/>
                </a:cubicBezTo>
                <a:cubicBezTo>
                  <a:pt x="130" y="42"/>
                  <a:pt x="130" y="42"/>
                  <a:pt x="130" y="42"/>
                </a:cubicBezTo>
                <a:cubicBezTo>
                  <a:pt x="151" y="59"/>
                  <a:pt x="151" y="59"/>
                  <a:pt x="151" y="59"/>
                </a:cubicBezTo>
                <a:cubicBezTo>
                  <a:pt x="152" y="60"/>
                  <a:pt x="152" y="60"/>
                  <a:pt x="152" y="61"/>
                </a:cubicBezTo>
                <a:cubicBezTo>
                  <a:pt x="152" y="62"/>
                  <a:pt x="152" y="63"/>
                  <a:pt x="151" y="64"/>
                </a:cubicBezTo>
                <a:close/>
                <a:moveTo>
                  <a:pt x="130" y="70"/>
                </a:moveTo>
                <a:cubicBezTo>
                  <a:pt x="130" y="115"/>
                  <a:pt x="130" y="115"/>
                  <a:pt x="130" y="115"/>
                </a:cubicBezTo>
                <a:cubicBezTo>
                  <a:pt x="130" y="117"/>
                  <a:pt x="130" y="118"/>
                  <a:pt x="128" y="120"/>
                </a:cubicBezTo>
                <a:cubicBezTo>
                  <a:pt x="127" y="121"/>
                  <a:pt x="126" y="121"/>
                  <a:pt x="124" y="121"/>
                </a:cubicBezTo>
                <a:cubicBezTo>
                  <a:pt x="88" y="121"/>
                  <a:pt x="88" y="121"/>
                  <a:pt x="88" y="121"/>
                </a:cubicBezTo>
                <a:cubicBezTo>
                  <a:pt x="88" y="85"/>
                  <a:pt x="88" y="85"/>
                  <a:pt x="88" y="85"/>
                </a:cubicBezTo>
                <a:cubicBezTo>
                  <a:pt x="64" y="85"/>
                  <a:pt x="64" y="85"/>
                  <a:pt x="64" y="85"/>
                </a:cubicBezTo>
                <a:cubicBezTo>
                  <a:pt x="64" y="121"/>
                  <a:pt x="64" y="121"/>
                  <a:pt x="64" y="121"/>
                </a:cubicBezTo>
                <a:cubicBezTo>
                  <a:pt x="27" y="121"/>
                  <a:pt x="27" y="121"/>
                  <a:pt x="27" y="121"/>
                </a:cubicBezTo>
                <a:cubicBezTo>
                  <a:pt x="26" y="121"/>
                  <a:pt x="24" y="121"/>
                  <a:pt x="23" y="120"/>
                </a:cubicBezTo>
                <a:cubicBezTo>
                  <a:pt x="22" y="118"/>
                  <a:pt x="21" y="117"/>
                  <a:pt x="21" y="115"/>
                </a:cubicBezTo>
                <a:cubicBezTo>
                  <a:pt x="21" y="70"/>
                  <a:pt x="21" y="70"/>
                  <a:pt x="21" y="70"/>
                </a:cubicBezTo>
                <a:cubicBezTo>
                  <a:pt x="21" y="70"/>
                  <a:pt x="21" y="70"/>
                  <a:pt x="21" y="70"/>
                </a:cubicBezTo>
                <a:cubicBezTo>
                  <a:pt x="21" y="70"/>
                  <a:pt x="21" y="70"/>
                  <a:pt x="21" y="69"/>
                </a:cubicBezTo>
                <a:cubicBezTo>
                  <a:pt x="76" y="25"/>
                  <a:pt x="76" y="25"/>
                  <a:pt x="76" y="25"/>
                </a:cubicBezTo>
                <a:cubicBezTo>
                  <a:pt x="130" y="69"/>
                  <a:pt x="130" y="69"/>
                  <a:pt x="130" y="69"/>
                </a:cubicBezTo>
                <a:cubicBezTo>
                  <a:pt x="130" y="70"/>
                  <a:pt x="130" y="70"/>
                  <a:pt x="130" y="70"/>
                </a:cubicBezTo>
                <a:close/>
              </a:path>
            </a:pathLst>
          </a:custGeom>
          <a:solidFill>
            <a:srgbClr val="2F5597"/>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164" name="Freeform 25">
            <a:extLst>
              <a:ext uri="{FF2B5EF4-FFF2-40B4-BE49-F238E27FC236}">
                <a16:creationId xmlns:a16="http://schemas.microsoft.com/office/drawing/2014/main" id="{EE041155-D0B2-4481-92D2-D799B072D6C0}"/>
              </a:ext>
            </a:extLst>
          </p:cNvPr>
          <p:cNvSpPr>
            <a:spLocks noEditPoints="1"/>
          </p:cNvSpPr>
          <p:nvPr/>
        </p:nvSpPr>
        <p:spPr bwMode="auto">
          <a:xfrm>
            <a:off x="7197737" y="3686238"/>
            <a:ext cx="492024" cy="430837"/>
          </a:xfrm>
          <a:custGeom>
            <a:avLst/>
            <a:gdLst>
              <a:gd name="T0" fmla="*/ 151 w 152"/>
              <a:gd name="T1" fmla="*/ 64 h 121"/>
              <a:gd name="T2" fmla="*/ 145 w 152"/>
              <a:gd name="T3" fmla="*/ 71 h 121"/>
              <a:gd name="T4" fmla="*/ 144 w 152"/>
              <a:gd name="T5" fmla="*/ 72 h 121"/>
              <a:gd name="T6" fmla="*/ 143 w 152"/>
              <a:gd name="T7" fmla="*/ 72 h 121"/>
              <a:gd name="T8" fmla="*/ 141 w 152"/>
              <a:gd name="T9" fmla="*/ 71 h 121"/>
              <a:gd name="T10" fmla="*/ 76 w 152"/>
              <a:gd name="T11" fmla="*/ 16 h 121"/>
              <a:gd name="T12" fmla="*/ 10 w 152"/>
              <a:gd name="T13" fmla="*/ 71 h 121"/>
              <a:gd name="T14" fmla="*/ 8 w 152"/>
              <a:gd name="T15" fmla="*/ 72 h 121"/>
              <a:gd name="T16" fmla="*/ 6 w 152"/>
              <a:gd name="T17" fmla="*/ 71 h 121"/>
              <a:gd name="T18" fmla="*/ 0 w 152"/>
              <a:gd name="T19" fmla="*/ 64 h 121"/>
              <a:gd name="T20" fmla="*/ 0 w 152"/>
              <a:gd name="T21" fmla="*/ 61 h 121"/>
              <a:gd name="T22" fmla="*/ 1 w 152"/>
              <a:gd name="T23" fmla="*/ 59 h 121"/>
              <a:gd name="T24" fmla="*/ 69 w 152"/>
              <a:gd name="T25" fmla="*/ 3 h 121"/>
              <a:gd name="T26" fmla="*/ 76 w 152"/>
              <a:gd name="T27" fmla="*/ 0 h 121"/>
              <a:gd name="T28" fmla="*/ 83 w 152"/>
              <a:gd name="T29" fmla="*/ 3 h 121"/>
              <a:gd name="T30" fmla="*/ 106 w 152"/>
              <a:gd name="T31" fmla="*/ 22 h 121"/>
              <a:gd name="T32" fmla="*/ 106 w 152"/>
              <a:gd name="T33" fmla="*/ 3 h 121"/>
              <a:gd name="T34" fmla="*/ 107 w 152"/>
              <a:gd name="T35" fmla="*/ 1 h 121"/>
              <a:gd name="T36" fmla="*/ 109 w 152"/>
              <a:gd name="T37" fmla="*/ 0 h 121"/>
              <a:gd name="T38" fmla="*/ 127 w 152"/>
              <a:gd name="T39" fmla="*/ 0 h 121"/>
              <a:gd name="T40" fmla="*/ 129 w 152"/>
              <a:gd name="T41" fmla="*/ 1 h 121"/>
              <a:gd name="T42" fmla="*/ 130 w 152"/>
              <a:gd name="T43" fmla="*/ 3 h 121"/>
              <a:gd name="T44" fmla="*/ 130 w 152"/>
              <a:gd name="T45" fmla="*/ 42 h 121"/>
              <a:gd name="T46" fmla="*/ 151 w 152"/>
              <a:gd name="T47" fmla="*/ 59 h 121"/>
              <a:gd name="T48" fmla="*/ 152 w 152"/>
              <a:gd name="T49" fmla="*/ 61 h 121"/>
              <a:gd name="T50" fmla="*/ 151 w 152"/>
              <a:gd name="T51" fmla="*/ 64 h 121"/>
              <a:gd name="T52" fmla="*/ 130 w 152"/>
              <a:gd name="T53" fmla="*/ 70 h 121"/>
              <a:gd name="T54" fmla="*/ 130 w 152"/>
              <a:gd name="T55" fmla="*/ 115 h 121"/>
              <a:gd name="T56" fmla="*/ 128 w 152"/>
              <a:gd name="T57" fmla="*/ 120 h 121"/>
              <a:gd name="T58" fmla="*/ 124 w 152"/>
              <a:gd name="T59" fmla="*/ 121 h 121"/>
              <a:gd name="T60" fmla="*/ 88 w 152"/>
              <a:gd name="T61" fmla="*/ 121 h 121"/>
              <a:gd name="T62" fmla="*/ 88 w 152"/>
              <a:gd name="T63" fmla="*/ 85 h 121"/>
              <a:gd name="T64" fmla="*/ 64 w 152"/>
              <a:gd name="T65" fmla="*/ 85 h 121"/>
              <a:gd name="T66" fmla="*/ 64 w 152"/>
              <a:gd name="T67" fmla="*/ 121 h 121"/>
              <a:gd name="T68" fmla="*/ 27 w 152"/>
              <a:gd name="T69" fmla="*/ 121 h 121"/>
              <a:gd name="T70" fmla="*/ 23 w 152"/>
              <a:gd name="T71" fmla="*/ 120 h 121"/>
              <a:gd name="T72" fmla="*/ 21 w 152"/>
              <a:gd name="T73" fmla="*/ 115 h 121"/>
              <a:gd name="T74" fmla="*/ 21 w 152"/>
              <a:gd name="T75" fmla="*/ 70 h 121"/>
              <a:gd name="T76" fmla="*/ 21 w 152"/>
              <a:gd name="T77" fmla="*/ 70 h 121"/>
              <a:gd name="T78" fmla="*/ 21 w 152"/>
              <a:gd name="T79" fmla="*/ 69 h 121"/>
              <a:gd name="T80" fmla="*/ 76 w 152"/>
              <a:gd name="T81" fmla="*/ 25 h 121"/>
              <a:gd name="T82" fmla="*/ 130 w 152"/>
              <a:gd name="T83" fmla="*/ 69 h 121"/>
              <a:gd name="T84" fmla="*/ 130 w 152"/>
              <a:gd name="T85" fmla="*/ 7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2" h="121">
                <a:moveTo>
                  <a:pt x="151" y="64"/>
                </a:moveTo>
                <a:cubicBezTo>
                  <a:pt x="145" y="71"/>
                  <a:pt x="145" y="71"/>
                  <a:pt x="145" y="71"/>
                </a:cubicBezTo>
                <a:cubicBezTo>
                  <a:pt x="145" y="71"/>
                  <a:pt x="144" y="71"/>
                  <a:pt x="144" y="72"/>
                </a:cubicBezTo>
                <a:cubicBezTo>
                  <a:pt x="143" y="72"/>
                  <a:pt x="143" y="72"/>
                  <a:pt x="143" y="72"/>
                </a:cubicBezTo>
                <a:cubicBezTo>
                  <a:pt x="142" y="72"/>
                  <a:pt x="142" y="71"/>
                  <a:pt x="141" y="71"/>
                </a:cubicBezTo>
                <a:cubicBezTo>
                  <a:pt x="76" y="16"/>
                  <a:pt x="76" y="16"/>
                  <a:pt x="76" y="16"/>
                </a:cubicBezTo>
                <a:cubicBezTo>
                  <a:pt x="10" y="71"/>
                  <a:pt x="10" y="71"/>
                  <a:pt x="10" y="71"/>
                </a:cubicBezTo>
                <a:cubicBezTo>
                  <a:pt x="10" y="71"/>
                  <a:pt x="9" y="72"/>
                  <a:pt x="8" y="72"/>
                </a:cubicBezTo>
                <a:cubicBezTo>
                  <a:pt x="7" y="71"/>
                  <a:pt x="7" y="71"/>
                  <a:pt x="6" y="71"/>
                </a:cubicBezTo>
                <a:cubicBezTo>
                  <a:pt x="0" y="64"/>
                  <a:pt x="0" y="64"/>
                  <a:pt x="0" y="64"/>
                </a:cubicBezTo>
                <a:cubicBezTo>
                  <a:pt x="0" y="63"/>
                  <a:pt x="0" y="62"/>
                  <a:pt x="0" y="61"/>
                </a:cubicBezTo>
                <a:cubicBezTo>
                  <a:pt x="0" y="60"/>
                  <a:pt x="0" y="60"/>
                  <a:pt x="1" y="59"/>
                </a:cubicBezTo>
                <a:cubicBezTo>
                  <a:pt x="69" y="3"/>
                  <a:pt x="69" y="3"/>
                  <a:pt x="69" y="3"/>
                </a:cubicBezTo>
                <a:cubicBezTo>
                  <a:pt x="71" y="1"/>
                  <a:pt x="73" y="0"/>
                  <a:pt x="76" y="0"/>
                </a:cubicBezTo>
                <a:cubicBezTo>
                  <a:pt x="79" y="0"/>
                  <a:pt x="81" y="1"/>
                  <a:pt x="83" y="3"/>
                </a:cubicBezTo>
                <a:cubicBezTo>
                  <a:pt x="106" y="22"/>
                  <a:pt x="106" y="22"/>
                  <a:pt x="106" y="22"/>
                </a:cubicBezTo>
                <a:cubicBezTo>
                  <a:pt x="106" y="3"/>
                  <a:pt x="106" y="3"/>
                  <a:pt x="106" y="3"/>
                </a:cubicBezTo>
                <a:cubicBezTo>
                  <a:pt x="106" y="3"/>
                  <a:pt x="106" y="2"/>
                  <a:pt x="107" y="1"/>
                </a:cubicBezTo>
                <a:cubicBezTo>
                  <a:pt x="107" y="1"/>
                  <a:pt x="108" y="0"/>
                  <a:pt x="109" y="0"/>
                </a:cubicBezTo>
                <a:cubicBezTo>
                  <a:pt x="127" y="0"/>
                  <a:pt x="127" y="0"/>
                  <a:pt x="127" y="0"/>
                </a:cubicBezTo>
                <a:cubicBezTo>
                  <a:pt x="128" y="0"/>
                  <a:pt x="129" y="1"/>
                  <a:pt x="129" y="1"/>
                </a:cubicBezTo>
                <a:cubicBezTo>
                  <a:pt x="130" y="2"/>
                  <a:pt x="130" y="3"/>
                  <a:pt x="130" y="3"/>
                </a:cubicBezTo>
                <a:cubicBezTo>
                  <a:pt x="130" y="42"/>
                  <a:pt x="130" y="42"/>
                  <a:pt x="130" y="42"/>
                </a:cubicBezTo>
                <a:cubicBezTo>
                  <a:pt x="151" y="59"/>
                  <a:pt x="151" y="59"/>
                  <a:pt x="151" y="59"/>
                </a:cubicBezTo>
                <a:cubicBezTo>
                  <a:pt x="152" y="60"/>
                  <a:pt x="152" y="60"/>
                  <a:pt x="152" y="61"/>
                </a:cubicBezTo>
                <a:cubicBezTo>
                  <a:pt x="152" y="62"/>
                  <a:pt x="152" y="63"/>
                  <a:pt x="151" y="64"/>
                </a:cubicBezTo>
                <a:close/>
                <a:moveTo>
                  <a:pt x="130" y="70"/>
                </a:moveTo>
                <a:cubicBezTo>
                  <a:pt x="130" y="115"/>
                  <a:pt x="130" y="115"/>
                  <a:pt x="130" y="115"/>
                </a:cubicBezTo>
                <a:cubicBezTo>
                  <a:pt x="130" y="117"/>
                  <a:pt x="130" y="118"/>
                  <a:pt x="128" y="120"/>
                </a:cubicBezTo>
                <a:cubicBezTo>
                  <a:pt x="127" y="121"/>
                  <a:pt x="126" y="121"/>
                  <a:pt x="124" y="121"/>
                </a:cubicBezTo>
                <a:cubicBezTo>
                  <a:pt x="88" y="121"/>
                  <a:pt x="88" y="121"/>
                  <a:pt x="88" y="121"/>
                </a:cubicBezTo>
                <a:cubicBezTo>
                  <a:pt x="88" y="85"/>
                  <a:pt x="88" y="85"/>
                  <a:pt x="88" y="85"/>
                </a:cubicBezTo>
                <a:cubicBezTo>
                  <a:pt x="64" y="85"/>
                  <a:pt x="64" y="85"/>
                  <a:pt x="64" y="85"/>
                </a:cubicBezTo>
                <a:cubicBezTo>
                  <a:pt x="64" y="121"/>
                  <a:pt x="64" y="121"/>
                  <a:pt x="64" y="121"/>
                </a:cubicBezTo>
                <a:cubicBezTo>
                  <a:pt x="27" y="121"/>
                  <a:pt x="27" y="121"/>
                  <a:pt x="27" y="121"/>
                </a:cubicBezTo>
                <a:cubicBezTo>
                  <a:pt x="26" y="121"/>
                  <a:pt x="24" y="121"/>
                  <a:pt x="23" y="120"/>
                </a:cubicBezTo>
                <a:cubicBezTo>
                  <a:pt x="22" y="118"/>
                  <a:pt x="21" y="117"/>
                  <a:pt x="21" y="115"/>
                </a:cubicBezTo>
                <a:cubicBezTo>
                  <a:pt x="21" y="70"/>
                  <a:pt x="21" y="70"/>
                  <a:pt x="21" y="70"/>
                </a:cubicBezTo>
                <a:cubicBezTo>
                  <a:pt x="21" y="70"/>
                  <a:pt x="21" y="70"/>
                  <a:pt x="21" y="70"/>
                </a:cubicBezTo>
                <a:cubicBezTo>
                  <a:pt x="21" y="70"/>
                  <a:pt x="21" y="70"/>
                  <a:pt x="21" y="69"/>
                </a:cubicBezTo>
                <a:cubicBezTo>
                  <a:pt x="76" y="25"/>
                  <a:pt x="76" y="25"/>
                  <a:pt x="76" y="25"/>
                </a:cubicBezTo>
                <a:cubicBezTo>
                  <a:pt x="130" y="69"/>
                  <a:pt x="130" y="69"/>
                  <a:pt x="130" y="69"/>
                </a:cubicBezTo>
                <a:cubicBezTo>
                  <a:pt x="130" y="70"/>
                  <a:pt x="130" y="70"/>
                  <a:pt x="130" y="70"/>
                </a:cubicBezTo>
                <a:close/>
              </a:path>
            </a:pathLst>
          </a:custGeom>
          <a:solidFill>
            <a:srgbClr val="2F5597"/>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165" name="Freeform 25">
            <a:extLst>
              <a:ext uri="{FF2B5EF4-FFF2-40B4-BE49-F238E27FC236}">
                <a16:creationId xmlns:a16="http://schemas.microsoft.com/office/drawing/2014/main" id="{479718D7-A24E-8B1E-4B52-39298C6B484B}"/>
              </a:ext>
            </a:extLst>
          </p:cNvPr>
          <p:cNvSpPr>
            <a:spLocks noEditPoints="1"/>
          </p:cNvSpPr>
          <p:nvPr/>
        </p:nvSpPr>
        <p:spPr bwMode="auto">
          <a:xfrm>
            <a:off x="7728749" y="3686238"/>
            <a:ext cx="492024" cy="430837"/>
          </a:xfrm>
          <a:custGeom>
            <a:avLst/>
            <a:gdLst>
              <a:gd name="T0" fmla="*/ 151 w 152"/>
              <a:gd name="T1" fmla="*/ 64 h 121"/>
              <a:gd name="T2" fmla="*/ 145 w 152"/>
              <a:gd name="T3" fmla="*/ 71 h 121"/>
              <a:gd name="T4" fmla="*/ 144 w 152"/>
              <a:gd name="T5" fmla="*/ 72 h 121"/>
              <a:gd name="T6" fmla="*/ 143 w 152"/>
              <a:gd name="T7" fmla="*/ 72 h 121"/>
              <a:gd name="T8" fmla="*/ 141 w 152"/>
              <a:gd name="T9" fmla="*/ 71 h 121"/>
              <a:gd name="T10" fmla="*/ 76 w 152"/>
              <a:gd name="T11" fmla="*/ 16 h 121"/>
              <a:gd name="T12" fmla="*/ 10 w 152"/>
              <a:gd name="T13" fmla="*/ 71 h 121"/>
              <a:gd name="T14" fmla="*/ 8 w 152"/>
              <a:gd name="T15" fmla="*/ 72 h 121"/>
              <a:gd name="T16" fmla="*/ 6 w 152"/>
              <a:gd name="T17" fmla="*/ 71 h 121"/>
              <a:gd name="T18" fmla="*/ 0 w 152"/>
              <a:gd name="T19" fmla="*/ 64 h 121"/>
              <a:gd name="T20" fmla="*/ 0 w 152"/>
              <a:gd name="T21" fmla="*/ 61 h 121"/>
              <a:gd name="T22" fmla="*/ 1 w 152"/>
              <a:gd name="T23" fmla="*/ 59 h 121"/>
              <a:gd name="T24" fmla="*/ 69 w 152"/>
              <a:gd name="T25" fmla="*/ 3 h 121"/>
              <a:gd name="T26" fmla="*/ 76 w 152"/>
              <a:gd name="T27" fmla="*/ 0 h 121"/>
              <a:gd name="T28" fmla="*/ 83 w 152"/>
              <a:gd name="T29" fmla="*/ 3 h 121"/>
              <a:gd name="T30" fmla="*/ 106 w 152"/>
              <a:gd name="T31" fmla="*/ 22 h 121"/>
              <a:gd name="T32" fmla="*/ 106 w 152"/>
              <a:gd name="T33" fmla="*/ 3 h 121"/>
              <a:gd name="T34" fmla="*/ 107 w 152"/>
              <a:gd name="T35" fmla="*/ 1 h 121"/>
              <a:gd name="T36" fmla="*/ 109 w 152"/>
              <a:gd name="T37" fmla="*/ 0 h 121"/>
              <a:gd name="T38" fmla="*/ 127 w 152"/>
              <a:gd name="T39" fmla="*/ 0 h 121"/>
              <a:gd name="T40" fmla="*/ 129 w 152"/>
              <a:gd name="T41" fmla="*/ 1 h 121"/>
              <a:gd name="T42" fmla="*/ 130 w 152"/>
              <a:gd name="T43" fmla="*/ 3 h 121"/>
              <a:gd name="T44" fmla="*/ 130 w 152"/>
              <a:gd name="T45" fmla="*/ 42 h 121"/>
              <a:gd name="T46" fmla="*/ 151 w 152"/>
              <a:gd name="T47" fmla="*/ 59 h 121"/>
              <a:gd name="T48" fmla="*/ 152 w 152"/>
              <a:gd name="T49" fmla="*/ 61 h 121"/>
              <a:gd name="T50" fmla="*/ 151 w 152"/>
              <a:gd name="T51" fmla="*/ 64 h 121"/>
              <a:gd name="T52" fmla="*/ 130 w 152"/>
              <a:gd name="T53" fmla="*/ 70 h 121"/>
              <a:gd name="T54" fmla="*/ 130 w 152"/>
              <a:gd name="T55" fmla="*/ 115 h 121"/>
              <a:gd name="T56" fmla="*/ 128 w 152"/>
              <a:gd name="T57" fmla="*/ 120 h 121"/>
              <a:gd name="T58" fmla="*/ 124 w 152"/>
              <a:gd name="T59" fmla="*/ 121 h 121"/>
              <a:gd name="T60" fmla="*/ 88 w 152"/>
              <a:gd name="T61" fmla="*/ 121 h 121"/>
              <a:gd name="T62" fmla="*/ 88 w 152"/>
              <a:gd name="T63" fmla="*/ 85 h 121"/>
              <a:gd name="T64" fmla="*/ 64 w 152"/>
              <a:gd name="T65" fmla="*/ 85 h 121"/>
              <a:gd name="T66" fmla="*/ 64 w 152"/>
              <a:gd name="T67" fmla="*/ 121 h 121"/>
              <a:gd name="T68" fmla="*/ 27 w 152"/>
              <a:gd name="T69" fmla="*/ 121 h 121"/>
              <a:gd name="T70" fmla="*/ 23 w 152"/>
              <a:gd name="T71" fmla="*/ 120 h 121"/>
              <a:gd name="T72" fmla="*/ 21 w 152"/>
              <a:gd name="T73" fmla="*/ 115 h 121"/>
              <a:gd name="T74" fmla="*/ 21 w 152"/>
              <a:gd name="T75" fmla="*/ 70 h 121"/>
              <a:gd name="T76" fmla="*/ 21 w 152"/>
              <a:gd name="T77" fmla="*/ 70 h 121"/>
              <a:gd name="T78" fmla="*/ 21 w 152"/>
              <a:gd name="T79" fmla="*/ 69 h 121"/>
              <a:gd name="T80" fmla="*/ 76 w 152"/>
              <a:gd name="T81" fmla="*/ 25 h 121"/>
              <a:gd name="T82" fmla="*/ 130 w 152"/>
              <a:gd name="T83" fmla="*/ 69 h 121"/>
              <a:gd name="T84" fmla="*/ 130 w 152"/>
              <a:gd name="T85" fmla="*/ 7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2" h="121">
                <a:moveTo>
                  <a:pt x="151" y="64"/>
                </a:moveTo>
                <a:cubicBezTo>
                  <a:pt x="145" y="71"/>
                  <a:pt x="145" y="71"/>
                  <a:pt x="145" y="71"/>
                </a:cubicBezTo>
                <a:cubicBezTo>
                  <a:pt x="145" y="71"/>
                  <a:pt x="144" y="71"/>
                  <a:pt x="144" y="72"/>
                </a:cubicBezTo>
                <a:cubicBezTo>
                  <a:pt x="143" y="72"/>
                  <a:pt x="143" y="72"/>
                  <a:pt x="143" y="72"/>
                </a:cubicBezTo>
                <a:cubicBezTo>
                  <a:pt x="142" y="72"/>
                  <a:pt x="142" y="71"/>
                  <a:pt x="141" y="71"/>
                </a:cubicBezTo>
                <a:cubicBezTo>
                  <a:pt x="76" y="16"/>
                  <a:pt x="76" y="16"/>
                  <a:pt x="76" y="16"/>
                </a:cubicBezTo>
                <a:cubicBezTo>
                  <a:pt x="10" y="71"/>
                  <a:pt x="10" y="71"/>
                  <a:pt x="10" y="71"/>
                </a:cubicBezTo>
                <a:cubicBezTo>
                  <a:pt x="10" y="71"/>
                  <a:pt x="9" y="72"/>
                  <a:pt x="8" y="72"/>
                </a:cubicBezTo>
                <a:cubicBezTo>
                  <a:pt x="7" y="71"/>
                  <a:pt x="7" y="71"/>
                  <a:pt x="6" y="71"/>
                </a:cubicBezTo>
                <a:cubicBezTo>
                  <a:pt x="0" y="64"/>
                  <a:pt x="0" y="64"/>
                  <a:pt x="0" y="64"/>
                </a:cubicBezTo>
                <a:cubicBezTo>
                  <a:pt x="0" y="63"/>
                  <a:pt x="0" y="62"/>
                  <a:pt x="0" y="61"/>
                </a:cubicBezTo>
                <a:cubicBezTo>
                  <a:pt x="0" y="60"/>
                  <a:pt x="0" y="60"/>
                  <a:pt x="1" y="59"/>
                </a:cubicBezTo>
                <a:cubicBezTo>
                  <a:pt x="69" y="3"/>
                  <a:pt x="69" y="3"/>
                  <a:pt x="69" y="3"/>
                </a:cubicBezTo>
                <a:cubicBezTo>
                  <a:pt x="71" y="1"/>
                  <a:pt x="73" y="0"/>
                  <a:pt x="76" y="0"/>
                </a:cubicBezTo>
                <a:cubicBezTo>
                  <a:pt x="79" y="0"/>
                  <a:pt x="81" y="1"/>
                  <a:pt x="83" y="3"/>
                </a:cubicBezTo>
                <a:cubicBezTo>
                  <a:pt x="106" y="22"/>
                  <a:pt x="106" y="22"/>
                  <a:pt x="106" y="22"/>
                </a:cubicBezTo>
                <a:cubicBezTo>
                  <a:pt x="106" y="3"/>
                  <a:pt x="106" y="3"/>
                  <a:pt x="106" y="3"/>
                </a:cubicBezTo>
                <a:cubicBezTo>
                  <a:pt x="106" y="3"/>
                  <a:pt x="106" y="2"/>
                  <a:pt x="107" y="1"/>
                </a:cubicBezTo>
                <a:cubicBezTo>
                  <a:pt x="107" y="1"/>
                  <a:pt x="108" y="0"/>
                  <a:pt x="109" y="0"/>
                </a:cubicBezTo>
                <a:cubicBezTo>
                  <a:pt x="127" y="0"/>
                  <a:pt x="127" y="0"/>
                  <a:pt x="127" y="0"/>
                </a:cubicBezTo>
                <a:cubicBezTo>
                  <a:pt x="128" y="0"/>
                  <a:pt x="129" y="1"/>
                  <a:pt x="129" y="1"/>
                </a:cubicBezTo>
                <a:cubicBezTo>
                  <a:pt x="130" y="2"/>
                  <a:pt x="130" y="3"/>
                  <a:pt x="130" y="3"/>
                </a:cubicBezTo>
                <a:cubicBezTo>
                  <a:pt x="130" y="42"/>
                  <a:pt x="130" y="42"/>
                  <a:pt x="130" y="42"/>
                </a:cubicBezTo>
                <a:cubicBezTo>
                  <a:pt x="151" y="59"/>
                  <a:pt x="151" y="59"/>
                  <a:pt x="151" y="59"/>
                </a:cubicBezTo>
                <a:cubicBezTo>
                  <a:pt x="152" y="60"/>
                  <a:pt x="152" y="60"/>
                  <a:pt x="152" y="61"/>
                </a:cubicBezTo>
                <a:cubicBezTo>
                  <a:pt x="152" y="62"/>
                  <a:pt x="152" y="63"/>
                  <a:pt x="151" y="64"/>
                </a:cubicBezTo>
                <a:close/>
                <a:moveTo>
                  <a:pt x="130" y="70"/>
                </a:moveTo>
                <a:cubicBezTo>
                  <a:pt x="130" y="115"/>
                  <a:pt x="130" y="115"/>
                  <a:pt x="130" y="115"/>
                </a:cubicBezTo>
                <a:cubicBezTo>
                  <a:pt x="130" y="117"/>
                  <a:pt x="130" y="118"/>
                  <a:pt x="128" y="120"/>
                </a:cubicBezTo>
                <a:cubicBezTo>
                  <a:pt x="127" y="121"/>
                  <a:pt x="126" y="121"/>
                  <a:pt x="124" y="121"/>
                </a:cubicBezTo>
                <a:cubicBezTo>
                  <a:pt x="88" y="121"/>
                  <a:pt x="88" y="121"/>
                  <a:pt x="88" y="121"/>
                </a:cubicBezTo>
                <a:cubicBezTo>
                  <a:pt x="88" y="85"/>
                  <a:pt x="88" y="85"/>
                  <a:pt x="88" y="85"/>
                </a:cubicBezTo>
                <a:cubicBezTo>
                  <a:pt x="64" y="85"/>
                  <a:pt x="64" y="85"/>
                  <a:pt x="64" y="85"/>
                </a:cubicBezTo>
                <a:cubicBezTo>
                  <a:pt x="64" y="121"/>
                  <a:pt x="64" y="121"/>
                  <a:pt x="64" y="121"/>
                </a:cubicBezTo>
                <a:cubicBezTo>
                  <a:pt x="27" y="121"/>
                  <a:pt x="27" y="121"/>
                  <a:pt x="27" y="121"/>
                </a:cubicBezTo>
                <a:cubicBezTo>
                  <a:pt x="26" y="121"/>
                  <a:pt x="24" y="121"/>
                  <a:pt x="23" y="120"/>
                </a:cubicBezTo>
                <a:cubicBezTo>
                  <a:pt x="22" y="118"/>
                  <a:pt x="21" y="117"/>
                  <a:pt x="21" y="115"/>
                </a:cubicBezTo>
                <a:cubicBezTo>
                  <a:pt x="21" y="70"/>
                  <a:pt x="21" y="70"/>
                  <a:pt x="21" y="70"/>
                </a:cubicBezTo>
                <a:cubicBezTo>
                  <a:pt x="21" y="70"/>
                  <a:pt x="21" y="70"/>
                  <a:pt x="21" y="70"/>
                </a:cubicBezTo>
                <a:cubicBezTo>
                  <a:pt x="21" y="70"/>
                  <a:pt x="21" y="70"/>
                  <a:pt x="21" y="69"/>
                </a:cubicBezTo>
                <a:cubicBezTo>
                  <a:pt x="76" y="25"/>
                  <a:pt x="76" y="25"/>
                  <a:pt x="76" y="25"/>
                </a:cubicBezTo>
                <a:cubicBezTo>
                  <a:pt x="130" y="69"/>
                  <a:pt x="130" y="69"/>
                  <a:pt x="130" y="69"/>
                </a:cubicBezTo>
                <a:cubicBezTo>
                  <a:pt x="130" y="70"/>
                  <a:pt x="130" y="70"/>
                  <a:pt x="130" y="70"/>
                </a:cubicBezTo>
                <a:close/>
              </a:path>
            </a:pathLst>
          </a:custGeom>
          <a:solidFill>
            <a:schemeClr val="bg1">
              <a:lumMod val="85000"/>
            </a:schemeClr>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166" name="Freeform 25">
            <a:extLst>
              <a:ext uri="{FF2B5EF4-FFF2-40B4-BE49-F238E27FC236}">
                <a16:creationId xmlns:a16="http://schemas.microsoft.com/office/drawing/2014/main" id="{43413F69-134F-1575-302C-68B9169FED38}"/>
              </a:ext>
            </a:extLst>
          </p:cNvPr>
          <p:cNvSpPr>
            <a:spLocks noEditPoints="1"/>
          </p:cNvSpPr>
          <p:nvPr/>
        </p:nvSpPr>
        <p:spPr bwMode="auto">
          <a:xfrm>
            <a:off x="8259761" y="3686238"/>
            <a:ext cx="492024" cy="430837"/>
          </a:xfrm>
          <a:custGeom>
            <a:avLst/>
            <a:gdLst>
              <a:gd name="T0" fmla="*/ 151 w 152"/>
              <a:gd name="T1" fmla="*/ 64 h 121"/>
              <a:gd name="T2" fmla="*/ 145 w 152"/>
              <a:gd name="T3" fmla="*/ 71 h 121"/>
              <a:gd name="T4" fmla="*/ 144 w 152"/>
              <a:gd name="T5" fmla="*/ 72 h 121"/>
              <a:gd name="T6" fmla="*/ 143 w 152"/>
              <a:gd name="T7" fmla="*/ 72 h 121"/>
              <a:gd name="T8" fmla="*/ 141 w 152"/>
              <a:gd name="T9" fmla="*/ 71 h 121"/>
              <a:gd name="T10" fmla="*/ 76 w 152"/>
              <a:gd name="T11" fmla="*/ 16 h 121"/>
              <a:gd name="T12" fmla="*/ 10 w 152"/>
              <a:gd name="T13" fmla="*/ 71 h 121"/>
              <a:gd name="T14" fmla="*/ 8 w 152"/>
              <a:gd name="T15" fmla="*/ 72 h 121"/>
              <a:gd name="T16" fmla="*/ 6 w 152"/>
              <a:gd name="T17" fmla="*/ 71 h 121"/>
              <a:gd name="T18" fmla="*/ 0 w 152"/>
              <a:gd name="T19" fmla="*/ 64 h 121"/>
              <a:gd name="T20" fmla="*/ 0 w 152"/>
              <a:gd name="T21" fmla="*/ 61 h 121"/>
              <a:gd name="T22" fmla="*/ 1 w 152"/>
              <a:gd name="T23" fmla="*/ 59 h 121"/>
              <a:gd name="T24" fmla="*/ 69 w 152"/>
              <a:gd name="T25" fmla="*/ 3 h 121"/>
              <a:gd name="T26" fmla="*/ 76 w 152"/>
              <a:gd name="T27" fmla="*/ 0 h 121"/>
              <a:gd name="T28" fmla="*/ 83 w 152"/>
              <a:gd name="T29" fmla="*/ 3 h 121"/>
              <a:gd name="T30" fmla="*/ 106 w 152"/>
              <a:gd name="T31" fmla="*/ 22 h 121"/>
              <a:gd name="T32" fmla="*/ 106 w 152"/>
              <a:gd name="T33" fmla="*/ 3 h 121"/>
              <a:gd name="T34" fmla="*/ 107 w 152"/>
              <a:gd name="T35" fmla="*/ 1 h 121"/>
              <a:gd name="T36" fmla="*/ 109 w 152"/>
              <a:gd name="T37" fmla="*/ 0 h 121"/>
              <a:gd name="T38" fmla="*/ 127 w 152"/>
              <a:gd name="T39" fmla="*/ 0 h 121"/>
              <a:gd name="T40" fmla="*/ 129 w 152"/>
              <a:gd name="T41" fmla="*/ 1 h 121"/>
              <a:gd name="T42" fmla="*/ 130 w 152"/>
              <a:gd name="T43" fmla="*/ 3 h 121"/>
              <a:gd name="T44" fmla="*/ 130 w 152"/>
              <a:gd name="T45" fmla="*/ 42 h 121"/>
              <a:gd name="T46" fmla="*/ 151 w 152"/>
              <a:gd name="T47" fmla="*/ 59 h 121"/>
              <a:gd name="T48" fmla="*/ 152 w 152"/>
              <a:gd name="T49" fmla="*/ 61 h 121"/>
              <a:gd name="T50" fmla="*/ 151 w 152"/>
              <a:gd name="T51" fmla="*/ 64 h 121"/>
              <a:gd name="T52" fmla="*/ 130 w 152"/>
              <a:gd name="T53" fmla="*/ 70 h 121"/>
              <a:gd name="T54" fmla="*/ 130 w 152"/>
              <a:gd name="T55" fmla="*/ 115 h 121"/>
              <a:gd name="T56" fmla="*/ 128 w 152"/>
              <a:gd name="T57" fmla="*/ 120 h 121"/>
              <a:gd name="T58" fmla="*/ 124 w 152"/>
              <a:gd name="T59" fmla="*/ 121 h 121"/>
              <a:gd name="T60" fmla="*/ 88 w 152"/>
              <a:gd name="T61" fmla="*/ 121 h 121"/>
              <a:gd name="T62" fmla="*/ 88 w 152"/>
              <a:gd name="T63" fmla="*/ 85 h 121"/>
              <a:gd name="T64" fmla="*/ 64 w 152"/>
              <a:gd name="T65" fmla="*/ 85 h 121"/>
              <a:gd name="T66" fmla="*/ 64 w 152"/>
              <a:gd name="T67" fmla="*/ 121 h 121"/>
              <a:gd name="T68" fmla="*/ 27 w 152"/>
              <a:gd name="T69" fmla="*/ 121 h 121"/>
              <a:gd name="T70" fmla="*/ 23 w 152"/>
              <a:gd name="T71" fmla="*/ 120 h 121"/>
              <a:gd name="T72" fmla="*/ 21 w 152"/>
              <a:gd name="T73" fmla="*/ 115 h 121"/>
              <a:gd name="T74" fmla="*/ 21 w 152"/>
              <a:gd name="T75" fmla="*/ 70 h 121"/>
              <a:gd name="T76" fmla="*/ 21 w 152"/>
              <a:gd name="T77" fmla="*/ 70 h 121"/>
              <a:gd name="T78" fmla="*/ 21 w 152"/>
              <a:gd name="T79" fmla="*/ 69 h 121"/>
              <a:gd name="T80" fmla="*/ 76 w 152"/>
              <a:gd name="T81" fmla="*/ 25 h 121"/>
              <a:gd name="T82" fmla="*/ 130 w 152"/>
              <a:gd name="T83" fmla="*/ 69 h 121"/>
              <a:gd name="T84" fmla="*/ 130 w 152"/>
              <a:gd name="T85" fmla="*/ 7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2" h="121">
                <a:moveTo>
                  <a:pt x="151" y="64"/>
                </a:moveTo>
                <a:cubicBezTo>
                  <a:pt x="145" y="71"/>
                  <a:pt x="145" y="71"/>
                  <a:pt x="145" y="71"/>
                </a:cubicBezTo>
                <a:cubicBezTo>
                  <a:pt x="145" y="71"/>
                  <a:pt x="144" y="71"/>
                  <a:pt x="144" y="72"/>
                </a:cubicBezTo>
                <a:cubicBezTo>
                  <a:pt x="143" y="72"/>
                  <a:pt x="143" y="72"/>
                  <a:pt x="143" y="72"/>
                </a:cubicBezTo>
                <a:cubicBezTo>
                  <a:pt x="142" y="72"/>
                  <a:pt x="142" y="71"/>
                  <a:pt x="141" y="71"/>
                </a:cubicBezTo>
                <a:cubicBezTo>
                  <a:pt x="76" y="16"/>
                  <a:pt x="76" y="16"/>
                  <a:pt x="76" y="16"/>
                </a:cubicBezTo>
                <a:cubicBezTo>
                  <a:pt x="10" y="71"/>
                  <a:pt x="10" y="71"/>
                  <a:pt x="10" y="71"/>
                </a:cubicBezTo>
                <a:cubicBezTo>
                  <a:pt x="10" y="71"/>
                  <a:pt x="9" y="72"/>
                  <a:pt x="8" y="72"/>
                </a:cubicBezTo>
                <a:cubicBezTo>
                  <a:pt x="7" y="71"/>
                  <a:pt x="7" y="71"/>
                  <a:pt x="6" y="71"/>
                </a:cubicBezTo>
                <a:cubicBezTo>
                  <a:pt x="0" y="64"/>
                  <a:pt x="0" y="64"/>
                  <a:pt x="0" y="64"/>
                </a:cubicBezTo>
                <a:cubicBezTo>
                  <a:pt x="0" y="63"/>
                  <a:pt x="0" y="62"/>
                  <a:pt x="0" y="61"/>
                </a:cubicBezTo>
                <a:cubicBezTo>
                  <a:pt x="0" y="60"/>
                  <a:pt x="0" y="60"/>
                  <a:pt x="1" y="59"/>
                </a:cubicBezTo>
                <a:cubicBezTo>
                  <a:pt x="69" y="3"/>
                  <a:pt x="69" y="3"/>
                  <a:pt x="69" y="3"/>
                </a:cubicBezTo>
                <a:cubicBezTo>
                  <a:pt x="71" y="1"/>
                  <a:pt x="73" y="0"/>
                  <a:pt x="76" y="0"/>
                </a:cubicBezTo>
                <a:cubicBezTo>
                  <a:pt x="79" y="0"/>
                  <a:pt x="81" y="1"/>
                  <a:pt x="83" y="3"/>
                </a:cubicBezTo>
                <a:cubicBezTo>
                  <a:pt x="106" y="22"/>
                  <a:pt x="106" y="22"/>
                  <a:pt x="106" y="22"/>
                </a:cubicBezTo>
                <a:cubicBezTo>
                  <a:pt x="106" y="3"/>
                  <a:pt x="106" y="3"/>
                  <a:pt x="106" y="3"/>
                </a:cubicBezTo>
                <a:cubicBezTo>
                  <a:pt x="106" y="3"/>
                  <a:pt x="106" y="2"/>
                  <a:pt x="107" y="1"/>
                </a:cubicBezTo>
                <a:cubicBezTo>
                  <a:pt x="107" y="1"/>
                  <a:pt x="108" y="0"/>
                  <a:pt x="109" y="0"/>
                </a:cubicBezTo>
                <a:cubicBezTo>
                  <a:pt x="127" y="0"/>
                  <a:pt x="127" y="0"/>
                  <a:pt x="127" y="0"/>
                </a:cubicBezTo>
                <a:cubicBezTo>
                  <a:pt x="128" y="0"/>
                  <a:pt x="129" y="1"/>
                  <a:pt x="129" y="1"/>
                </a:cubicBezTo>
                <a:cubicBezTo>
                  <a:pt x="130" y="2"/>
                  <a:pt x="130" y="3"/>
                  <a:pt x="130" y="3"/>
                </a:cubicBezTo>
                <a:cubicBezTo>
                  <a:pt x="130" y="42"/>
                  <a:pt x="130" y="42"/>
                  <a:pt x="130" y="42"/>
                </a:cubicBezTo>
                <a:cubicBezTo>
                  <a:pt x="151" y="59"/>
                  <a:pt x="151" y="59"/>
                  <a:pt x="151" y="59"/>
                </a:cubicBezTo>
                <a:cubicBezTo>
                  <a:pt x="152" y="60"/>
                  <a:pt x="152" y="60"/>
                  <a:pt x="152" y="61"/>
                </a:cubicBezTo>
                <a:cubicBezTo>
                  <a:pt x="152" y="62"/>
                  <a:pt x="152" y="63"/>
                  <a:pt x="151" y="64"/>
                </a:cubicBezTo>
                <a:close/>
                <a:moveTo>
                  <a:pt x="130" y="70"/>
                </a:moveTo>
                <a:cubicBezTo>
                  <a:pt x="130" y="115"/>
                  <a:pt x="130" y="115"/>
                  <a:pt x="130" y="115"/>
                </a:cubicBezTo>
                <a:cubicBezTo>
                  <a:pt x="130" y="117"/>
                  <a:pt x="130" y="118"/>
                  <a:pt x="128" y="120"/>
                </a:cubicBezTo>
                <a:cubicBezTo>
                  <a:pt x="127" y="121"/>
                  <a:pt x="126" y="121"/>
                  <a:pt x="124" y="121"/>
                </a:cubicBezTo>
                <a:cubicBezTo>
                  <a:pt x="88" y="121"/>
                  <a:pt x="88" y="121"/>
                  <a:pt x="88" y="121"/>
                </a:cubicBezTo>
                <a:cubicBezTo>
                  <a:pt x="88" y="85"/>
                  <a:pt x="88" y="85"/>
                  <a:pt x="88" y="85"/>
                </a:cubicBezTo>
                <a:cubicBezTo>
                  <a:pt x="64" y="85"/>
                  <a:pt x="64" y="85"/>
                  <a:pt x="64" y="85"/>
                </a:cubicBezTo>
                <a:cubicBezTo>
                  <a:pt x="64" y="121"/>
                  <a:pt x="64" y="121"/>
                  <a:pt x="64" y="121"/>
                </a:cubicBezTo>
                <a:cubicBezTo>
                  <a:pt x="27" y="121"/>
                  <a:pt x="27" y="121"/>
                  <a:pt x="27" y="121"/>
                </a:cubicBezTo>
                <a:cubicBezTo>
                  <a:pt x="26" y="121"/>
                  <a:pt x="24" y="121"/>
                  <a:pt x="23" y="120"/>
                </a:cubicBezTo>
                <a:cubicBezTo>
                  <a:pt x="22" y="118"/>
                  <a:pt x="21" y="117"/>
                  <a:pt x="21" y="115"/>
                </a:cubicBezTo>
                <a:cubicBezTo>
                  <a:pt x="21" y="70"/>
                  <a:pt x="21" y="70"/>
                  <a:pt x="21" y="70"/>
                </a:cubicBezTo>
                <a:cubicBezTo>
                  <a:pt x="21" y="70"/>
                  <a:pt x="21" y="70"/>
                  <a:pt x="21" y="70"/>
                </a:cubicBezTo>
                <a:cubicBezTo>
                  <a:pt x="21" y="70"/>
                  <a:pt x="21" y="70"/>
                  <a:pt x="21" y="69"/>
                </a:cubicBezTo>
                <a:cubicBezTo>
                  <a:pt x="76" y="25"/>
                  <a:pt x="76" y="25"/>
                  <a:pt x="76" y="25"/>
                </a:cubicBezTo>
                <a:cubicBezTo>
                  <a:pt x="130" y="69"/>
                  <a:pt x="130" y="69"/>
                  <a:pt x="130" y="69"/>
                </a:cubicBezTo>
                <a:cubicBezTo>
                  <a:pt x="130" y="70"/>
                  <a:pt x="130" y="70"/>
                  <a:pt x="130" y="70"/>
                </a:cubicBezTo>
                <a:close/>
              </a:path>
            </a:pathLst>
          </a:custGeom>
          <a:solidFill>
            <a:schemeClr val="bg1">
              <a:lumMod val="85000"/>
            </a:schemeClr>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167" name="Freeform 25">
            <a:extLst>
              <a:ext uri="{FF2B5EF4-FFF2-40B4-BE49-F238E27FC236}">
                <a16:creationId xmlns:a16="http://schemas.microsoft.com/office/drawing/2014/main" id="{F8BDE0DB-FC91-8CB0-9FBE-AFDD0715ACAF}"/>
              </a:ext>
            </a:extLst>
          </p:cNvPr>
          <p:cNvSpPr>
            <a:spLocks noEditPoints="1"/>
          </p:cNvSpPr>
          <p:nvPr/>
        </p:nvSpPr>
        <p:spPr bwMode="auto">
          <a:xfrm>
            <a:off x="8794403" y="3688128"/>
            <a:ext cx="492024" cy="430837"/>
          </a:xfrm>
          <a:custGeom>
            <a:avLst/>
            <a:gdLst>
              <a:gd name="T0" fmla="*/ 151 w 152"/>
              <a:gd name="T1" fmla="*/ 64 h 121"/>
              <a:gd name="T2" fmla="*/ 145 w 152"/>
              <a:gd name="T3" fmla="*/ 71 h 121"/>
              <a:gd name="T4" fmla="*/ 144 w 152"/>
              <a:gd name="T5" fmla="*/ 72 h 121"/>
              <a:gd name="T6" fmla="*/ 143 w 152"/>
              <a:gd name="T7" fmla="*/ 72 h 121"/>
              <a:gd name="T8" fmla="*/ 141 w 152"/>
              <a:gd name="T9" fmla="*/ 71 h 121"/>
              <a:gd name="T10" fmla="*/ 76 w 152"/>
              <a:gd name="T11" fmla="*/ 16 h 121"/>
              <a:gd name="T12" fmla="*/ 10 w 152"/>
              <a:gd name="T13" fmla="*/ 71 h 121"/>
              <a:gd name="T14" fmla="*/ 8 w 152"/>
              <a:gd name="T15" fmla="*/ 72 h 121"/>
              <a:gd name="T16" fmla="*/ 6 w 152"/>
              <a:gd name="T17" fmla="*/ 71 h 121"/>
              <a:gd name="T18" fmla="*/ 0 w 152"/>
              <a:gd name="T19" fmla="*/ 64 h 121"/>
              <a:gd name="T20" fmla="*/ 0 w 152"/>
              <a:gd name="T21" fmla="*/ 61 h 121"/>
              <a:gd name="T22" fmla="*/ 1 w 152"/>
              <a:gd name="T23" fmla="*/ 59 h 121"/>
              <a:gd name="T24" fmla="*/ 69 w 152"/>
              <a:gd name="T25" fmla="*/ 3 h 121"/>
              <a:gd name="T26" fmla="*/ 76 w 152"/>
              <a:gd name="T27" fmla="*/ 0 h 121"/>
              <a:gd name="T28" fmla="*/ 83 w 152"/>
              <a:gd name="T29" fmla="*/ 3 h 121"/>
              <a:gd name="T30" fmla="*/ 106 w 152"/>
              <a:gd name="T31" fmla="*/ 22 h 121"/>
              <a:gd name="T32" fmla="*/ 106 w 152"/>
              <a:gd name="T33" fmla="*/ 3 h 121"/>
              <a:gd name="T34" fmla="*/ 107 w 152"/>
              <a:gd name="T35" fmla="*/ 1 h 121"/>
              <a:gd name="T36" fmla="*/ 109 w 152"/>
              <a:gd name="T37" fmla="*/ 0 h 121"/>
              <a:gd name="T38" fmla="*/ 127 w 152"/>
              <a:gd name="T39" fmla="*/ 0 h 121"/>
              <a:gd name="T40" fmla="*/ 129 w 152"/>
              <a:gd name="T41" fmla="*/ 1 h 121"/>
              <a:gd name="T42" fmla="*/ 130 w 152"/>
              <a:gd name="T43" fmla="*/ 3 h 121"/>
              <a:gd name="T44" fmla="*/ 130 w 152"/>
              <a:gd name="T45" fmla="*/ 42 h 121"/>
              <a:gd name="T46" fmla="*/ 151 w 152"/>
              <a:gd name="T47" fmla="*/ 59 h 121"/>
              <a:gd name="T48" fmla="*/ 152 w 152"/>
              <a:gd name="T49" fmla="*/ 61 h 121"/>
              <a:gd name="T50" fmla="*/ 151 w 152"/>
              <a:gd name="T51" fmla="*/ 64 h 121"/>
              <a:gd name="T52" fmla="*/ 130 w 152"/>
              <a:gd name="T53" fmla="*/ 70 h 121"/>
              <a:gd name="T54" fmla="*/ 130 w 152"/>
              <a:gd name="T55" fmla="*/ 115 h 121"/>
              <a:gd name="T56" fmla="*/ 128 w 152"/>
              <a:gd name="T57" fmla="*/ 120 h 121"/>
              <a:gd name="T58" fmla="*/ 124 w 152"/>
              <a:gd name="T59" fmla="*/ 121 h 121"/>
              <a:gd name="T60" fmla="*/ 88 w 152"/>
              <a:gd name="T61" fmla="*/ 121 h 121"/>
              <a:gd name="T62" fmla="*/ 88 w 152"/>
              <a:gd name="T63" fmla="*/ 85 h 121"/>
              <a:gd name="T64" fmla="*/ 64 w 152"/>
              <a:gd name="T65" fmla="*/ 85 h 121"/>
              <a:gd name="T66" fmla="*/ 64 w 152"/>
              <a:gd name="T67" fmla="*/ 121 h 121"/>
              <a:gd name="T68" fmla="*/ 27 w 152"/>
              <a:gd name="T69" fmla="*/ 121 h 121"/>
              <a:gd name="T70" fmla="*/ 23 w 152"/>
              <a:gd name="T71" fmla="*/ 120 h 121"/>
              <a:gd name="T72" fmla="*/ 21 w 152"/>
              <a:gd name="T73" fmla="*/ 115 h 121"/>
              <a:gd name="T74" fmla="*/ 21 w 152"/>
              <a:gd name="T75" fmla="*/ 70 h 121"/>
              <a:gd name="T76" fmla="*/ 21 w 152"/>
              <a:gd name="T77" fmla="*/ 70 h 121"/>
              <a:gd name="T78" fmla="*/ 21 w 152"/>
              <a:gd name="T79" fmla="*/ 69 h 121"/>
              <a:gd name="T80" fmla="*/ 76 w 152"/>
              <a:gd name="T81" fmla="*/ 25 h 121"/>
              <a:gd name="T82" fmla="*/ 130 w 152"/>
              <a:gd name="T83" fmla="*/ 69 h 121"/>
              <a:gd name="T84" fmla="*/ 130 w 152"/>
              <a:gd name="T85" fmla="*/ 7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2" h="121">
                <a:moveTo>
                  <a:pt x="151" y="64"/>
                </a:moveTo>
                <a:cubicBezTo>
                  <a:pt x="145" y="71"/>
                  <a:pt x="145" y="71"/>
                  <a:pt x="145" y="71"/>
                </a:cubicBezTo>
                <a:cubicBezTo>
                  <a:pt x="145" y="71"/>
                  <a:pt x="144" y="71"/>
                  <a:pt x="144" y="72"/>
                </a:cubicBezTo>
                <a:cubicBezTo>
                  <a:pt x="143" y="72"/>
                  <a:pt x="143" y="72"/>
                  <a:pt x="143" y="72"/>
                </a:cubicBezTo>
                <a:cubicBezTo>
                  <a:pt x="142" y="72"/>
                  <a:pt x="142" y="71"/>
                  <a:pt x="141" y="71"/>
                </a:cubicBezTo>
                <a:cubicBezTo>
                  <a:pt x="76" y="16"/>
                  <a:pt x="76" y="16"/>
                  <a:pt x="76" y="16"/>
                </a:cubicBezTo>
                <a:cubicBezTo>
                  <a:pt x="10" y="71"/>
                  <a:pt x="10" y="71"/>
                  <a:pt x="10" y="71"/>
                </a:cubicBezTo>
                <a:cubicBezTo>
                  <a:pt x="10" y="71"/>
                  <a:pt x="9" y="72"/>
                  <a:pt x="8" y="72"/>
                </a:cubicBezTo>
                <a:cubicBezTo>
                  <a:pt x="7" y="71"/>
                  <a:pt x="7" y="71"/>
                  <a:pt x="6" y="71"/>
                </a:cubicBezTo>
                <a:cubicBezTo>
                  <a:pt x="0" y="64"/>
                  <a:pt x="0" y="64"/>
                  <a:pt x="0" y="64"/>
                </a:cubicBezTo>
                <a:cubicBezTo>
                  <a:pt x="0" y="63"/>
                  <a:pt x="0" y="62"/>
                  <a:pt x="0" y="61"/>
                </a:cubicBezTo>
                <a:cubicBezTo>
                  <a:pt x="0" y="60"/>
                  <a:pt x="0" y="60"/>
                  <a:pt x="1" y="59"/>
                </a:cubicBezTo>
                <a:cubicBezTo>
                  <a:pt x="69" y="3"/>
                  <a:pt x="69" y="3"/>
                  <a:pt x="69" y="3"/>
                </a:cubicBezTo>
                <a:cubicBezTo>
                  <a:pt x="71" y="1"/>
                  <a:pt x="73" y="0"/>
                  <a:pt x="76" y="0"/>
                </a:cubicBezTo>
                <a:cubicBezTo>
                  <a:pt x="79" y="0"/>
                  <a:pt x="81" y="1"/>
                  <a:pt x="83" y="3"/>
                </a:cubicBezTo>
                <a:cubicBezTo>
                  <a:pt x="106" y="22"/>
                  <a:pt x="106" y="22"/>
                  <a:pt x="106" y="22"/>
                </a:cubicBezTo>
                <a:cubicBezTo>
                  <a:pt x="106" y="3"/>
                  <a:pt x="106" y="3"/>
                  <a:pt x="106" y="3"/>
                </a:cubicBezTo>
                <a:cubicBezTo>
                  <a:pt x="106" y="3"/>
                  <a:pt x="106" y="2"/>
                  <a:pt x="107" y="1"/>
                </a:cubicBezTo>
                <a:cubicBezTo>
                  <a:pt x="107" y="1"/>
                  <a:pt x="108" y="0"/>
                  <a:pt x="109" y="0"/>
                </a:cubicBezTo>
                <a:cubicBezTo>
                  <a:pt x="127" y="0"/>
                  <a:pt x="127" y="0"/>
                  <a:pt x="127" y="0"/>
                </a:cubicBezTo>
                <a:cubicBezTo>
                  <a:pt x="128" y="0"/>
                  <a:pt x="129" y="1"/>
                  <a:pt x="129" y="1"/>
                </a:cubicBezTo>
                <a:cubicBezTo>
                  <a:pt x="130" y="2"/>
                  <a:pt x="130" y="3"/>
                  <a:pt x="130" y="3"/>
                </a:cubicBezTo>
                <a:cubicBezTo>
                  <a:pt x="130" y="42"/>
                  <a:pt x="130" y="42"/>
                  <a:pt x="130" y="42"/>
                </a:cubicBezTo>
                <a:cubicBezTo>
                  <a:pt x="151" y="59"/>
                  <a:pt x="151" y="59"/>
                  <a:pt x="151" y="59"/>
                </a:cubicBezTo>
                <a:cubicBezTo>
                  <a:pt x="152" y="60"/>
                  <a:pt x="152" y="60"/>
                  <a:pt x="152" y="61"/>
                </a:cubicBezTo>
                <a:cubicBezTo>
                  <a:pt x="152" y="62"/>
                  <a:pt x="152" y="63"/>
                  <a:pt x="151" y="64"/>
                </a:cubicBezTo>
                <a:close/>
                <a:moveTo>
                  <a:pt x="130" y="70"/>
                </a:moveTo>
                <a:cubicBezTo>
                  <a:pt x="130" y="115"/>
                  <a:pt x="130" y="115"/>
                  <a:pt x="130" y="115"/>
                </a:cubicBezTo>
                <a:cubicBezTo>
                  <a:pt x="130" y="117"/>
                  <a:pt x="130" y="118"/>
                  <a:pt x="128" y="120"/>
                </a:cubicBezTo>
                <a:cubicBezTo>
                  <a:pt x="127" y="121"/>
                  <a:pt x="126" y="121"/>
                  <a:pt x="124" y="121"/>
                </a:cubicBezTo>
                <a:cubicBezTo>
                  <a:pt x="88" y="121"/>
                  <a:pt x="88" y="121"/>
                  <a:pt x="88" y="121"/>
                </a:cubicBezTo>
                <a:cubicBezTo>
                  <a:pt x="88" y="85"/>
                  <a:pt x="88" y="85"/>
                  <a:pt x="88" y="85"/>
                </a:cubicBezTo>
                <a:cubicBezTo>
                  <a:pt x="64" y="85"/>
                  <a:pt x="64" y="85"/>
                  <a:pt x="64" y="85"/>
                </a:cubicBezTo>
                <a:cubicBezTo>
                  <a:pt x="64" y="121"/>
                  <a:pt x="64" y="121"/>
                  <a:pt x="64" y="121"/>
                </a:cubicBezTo>
                <a:cubicBezTo>
                  <a:pt x="27" y="121"/>
                  <a:pt x="27" y="121"/>
                  <a:pt x="27" y="121"/>
                </a:cubicBezTo>
                <a:cubicBezTo>
                  <a:pt x="26" y="121"/>
                  <a:pt x="24" y="121"/>
                  <a:pt x="23" y="120"/>
                </a:cubicBezTo>
                <a:cubicBezTo>
                  <a:pt x="22" y="118"/>
                  <a:pt x="21" y="117"/>
                  <a:pt x="21" y="115"/>
                </a:cubicBezTo>
                <a:cubicBezTo>
                  <a:pt x="21" y="70"/>
                  <a:pt x="21" y="70"/>
                  <a:pt x="21" y="70"/>
                </a:cubicBezTo>
                <a:cubicBezTo>
                  <a:pt x="21" y="70"/>
                  <a:pt x="21" y="70"/>
                  <a:pt x="21" y="70"/>
                </a:cubicBezTo>
                <a:cubicBezTo>
                  <a:pt x="21" y="70"/>
                  <a:pt x="21" y="70"/>
                  <a:pt x="21" y="69"/>
                </a:cubicBezTo>
                <a:cubicBezTo>
                  <a:pt x="76" y="25"/>
                  <a:pt x="76" y="25"/>
                  <a:pt x="76" y="25"/>
                </a:cubicBezTo>
                <a:cubicBezTo>
                  <a:pt x="130" y="69"/>
                  <a:pt x="130" y="69"/>
                  <a:pt x="130" y="69"/>
                </a:cubicBezTo>
                <a:cubicBezTo>
                  <a:pt x="130" y="70"/>
                  <a:pt x="130" y="70"/>
                  <a:pt x="130" y="70"/>
                </a:cubicBezTo>
                <a:close/>
              </a:path>
            </a:pathLst>
          </a:custGeom>
          <a:solidFill>
            <a:schemeClr val="bg1">
              <a:lumMod val="85000"/>
            </a:schemeClr>
          </a:solidFill>
          <a:ln>
            <a:noFill/>
          </a:ln>
        </p:spPr>
        <p:txBody>
          <a:bodyPr vert="horz" wrap="square" lIns="121888" tIns="60944" rIns="121888" bIns="60944" numCol="1" anchor="t" anchorCtr="0" compatLnSpc="1">
            <a:prstTxWarp prst="textNoShape">
              <a:avLst/>
            </a:prstTxWarp>
          </a:bodyPr>
          <a:lstStyle/>
          <a:p>
            <a:endParaRPr lang="en-US" sz="3066"/>
          </a:p>
        </p:txBody>
      </p:sp>
      <p:grpSp>
        <p:nvGrpSpPr>
          <p:cNvPr id="168" name="Group 167">
            <a:extLst>
              <a:ext uri="{FF2B5EF4-FFF2-40B4-BE49-F238E27FC236}">
                <a16:creationId xmlns:a16="http://schemas.microsoft.com/office/drawing/2014/main" id="{DB7A5732-941B-8A39-344F-91FEF74A9807}"/>
              </a:ext>
            </a:extLst>
          </p:cNvPr>
          <p:cNvGrpSpPr>
            <a:grpSpLocks/>
          </p:cNvGrpSpPr>
          <p:nvPr/>
        </p:nvGrpSpPr>
        <p:grpSpPr bwMode="auto">
          <a:xfrm>
            <a:off x="6725380" y="2733442"/>
            <a:ext cx="423592" cy="573045"/>
            <a:chOff x="398463" y="2662238"/>
            <a:chExt cx="612775" cy="2065338"/>
          </a:xfrm>
          <a:solidFill>
            <a:schemeClr val="bg1"/>
          </a:solidFill>
        </p:grpSpPr>
        <p:sp>
          <p:nvSpPr>
            <p:cNvPr id="169" name="Freeform 87">
              <a:extLst>
                <a:ext uri="{FF2B5EF4-FFF2-40B4-BE49-F238E27FC236}">
                  <a16:creationId xmlns:a16="http://schemas.microsoft.com/office/drawing/2014/main" id="{B8EF3873-0346-AD53-9CE6-D47D0D444EB8}"/>
                </a:ext>
              </a:extLst>
            </p:cNvPr>
            <p:cNvSpPr>
              <a:spLocks/>
            </p:cNvSpPr>
            <p:nvPr/>
          </p:nvSpPr>
          <p:spPr bwMode="auto">
            <a:xfrm>
              <a:off x="398463" y="2662238"/>
              <a:ext cx="612775" cy="2065338"/>
            </a:xfrm>
            <a:custGeom>
              <a:avLst/>
              <a:gdLst>
                <a:gd name="T0" fmla="*/ 342 w 386"/>
                <a:gd name="T1" fmla="*/ 168 h 1301"/>
                <a:gd name="T2" fmla="*/ 342 w 386"/>
                <a:gd name="T3" fmla="*/ 82 h 1301"/>
                <a:gd name="T4" fmla="*/ 306 w 386"/>
                <a:gd name="T5" fmla="*/ 82 h 1301"/>
                <a:gd name="T6" fmla="*/ 306 w 386"/>
                <a:gd name="T7" fmla="*/ 0 h 1301"/>
                <a:gd name="T8" fmla="*/ 71 w 386"/>
                <a:gd name="T9" fmla="*/ 0 h 1301"/>
                <a:gd name="T10" fmla="*/ 71 w 386"/>
                <a:gd name="T11" fmla="*/ 82 h 1301"/>
                <a:gd name="T12" fmla="*/ 35 w 386"/>
                <a:gd name="T13" fmla="*/ 82 h 1301"/>
                <a:gd name="T14" fmla="*/ 35 w 386"/>
                <a:gd name="T15" fmla="*/ 168 h 1301"/>
                <a:gd name="T16" fmla="*/ 0 w 386"/>
                <a:gd name="T17" fmla="*/ 168 h 1301"/>
                <a:gd name="T18" fmla="*/ 0 w 386"/>
                <a:gd name="T19" fmla="*/ 1301 h 1301"/>
                <a:gd name="T20" fmla="*/ 386 w 386"/>
                <a:gd name="T21" fmla="*/ 1301 h 1301"/>
                <a:gd name="T22" fmla="*/ 386 w 386"/>
                <a:gd name="T23" fmla="*/ 168 h 1301"/>
                <a:gd name="T24" fmla="*/ 342 w 386"/>
                <a:gd name="T25" fmla="*/ 168 h 1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6" h="1301">
                  <a:moveTo>
                    <a:pt x="342" y="168"/>
                  </a:moveTo>
                  <a:lnTo>
                    <a:pt x="342" y="82"/>
                  </a:lnTo>
                  <a:lnTo>
                    <a:pt x="306" y="82"/>
                  </a:lnTo>
                  <a:lnTo>
                    <a:pt x="306" y="0"/>
                  </a:lnTo>
                  <a:lnTo>
                    <a:pt x="71" y="0"/>
                  </a:lnTo>
                  <a:lnTo>
                    <a:pt x="71" y="82"/>
                  </a:lnTo>
                  <a:lnTo>
                    <a:pt x="35" y="82"/>
                  </a:lnTo>
                  <a:lnTo>
                    <a:pt x="35" y="168"/>
                  </a:lnTo>
                  <a:lnTo>
                    <a:pt x="0" y="168"/>
                  </a:lnTo>
                  <a:lnTo>
                    <a:pt x="0" y="1301"/>
                  </a:lnTo>
                  <a:lnTo>
                    <a:pt x="386" y="1301"/>
                  </a:lnTo>
                  <a:lnTo>
                    <a:pt x="386" y="168"/>
                  </a:lnTo>
                  <a:lnTo>
                    <a:pt x="342" y="168"/>
                  </a:lnTo>
                  <a:close/>
                </a:path>
              </a:pathLst>
            </a:custGeom>
            <a:solidFill>
              <a:srgbClr val="2F5597"/>
            </a:solidFill>
            <a:ln>
              <a:noFill/>
            </a:ln>
          </p:spPr>
          <p:txBody>
            <a:bodyPr/>
            <a:lstStyle/>
            <a:p>
              <a:pPr eaLnBrk="1" fontAlgn="auto" hangingPunct="1">
                <a:spcBef>
                  <a:spcPts val="0"/>
                </a:spcBef>
                <a:spcAft>
                  <a:spcPts val="0"/>
                </a:spcAft>
                <a:defRPr/>
              </a:pPr>
              <a:endParaRPr lang="en-US">
                <a:latin typeface="+mn-lt"/>
              </a:endParaRPr>
            </a:p>
          </p:txBody>
        </p:sp>
        <p:sp>
          <p:nvSpPr>
            <p:cNvPr id="170" name="Rectangle 88">
              <a:extLst>
                <a:ext uri="{FF2B5EF4-FFF2-40B4-BE49-F238E27FC236}">
                  <a16:creationId xmlns:a16="http://schemas.microsoft.com/office/drawing/2014/main" id="{91D6EB4A-1211-3614-6264-90B9FF815461}"/>
                </a:ext>
              </a:extLst>
            </p:cNvPr>
            <p:cNvSpPr>
              <a:spLocks noChangeArrowheads="1"/>
            </p:cNvSpPr>
            <p:nvPr/>
          </p:nvSpPr>
          <p:spPr bwMode="auto">
            <a:xfrm>
              <a:off x="482600"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71" name="Rectangle 89">
              <a:extLst>
                <a:ext uri="{FF2B5EF4-FFF2-40B4-BE49-F238E27FC236}">
                  <a16:creationId xmlns:a16="http://schemas.microsoft.com/office/drawing/2014/main" id="{FE428256-BC8F-C297-3870-5F1B3FE65486}"/>
                </a:ext>
              </a:extLst>
            </p:cNvPr>
            <p:cNvSpPr>
              <a:spLocks noChangeArrowheads="1"/>
            </p:cNvSpPr>
            <p:nvPr/>
          </p:nvSpPr>
          <p:spPr bwMode="auto">
            <a:xfrm>
              <a:off x="601663" y="3027363"/>
              <a:ext cx="74612"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72" name="Rectangle 90">
              <a:extLst>
                <a:ext uri="{FF2B5EF4-FFF2-40B4-BE49-F238E27FC236}">
                  <a16:creationId xmlns:a16="http://schemas.microsoft.com/office/drawing/2014/main" id="{D552A7B7-A5DC-CCC8-4751-D8EBF79C4CB2}"/>
                </a:ext>
              </a:extLst>
            </p:cNvPr>
            <p:cNvSpPr>
              <a:spLocks noChangeArrowheads="1"/>
            </p:cNvSpPr>
            <p:nvPr/>
          </p:nvSpPr>
          <p:spPr bwMode="auto">
            <a:xfrm>
              <a:off x="719138"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73" name="Rectangle 91">
              <a:extLst>
                <a:ext uri="{FF2B5EF4-FFF2-40B4-BE49-F238E27FC236}">
                  <a16:creationId xmlns:a16="http://schemas.microsoft.com/office/drawing/2014/main" id="{B6277DAE-7865-1918-D90E-C49E60E28C2A}"/>
                </a:ext>
              </a:extLst>
            </p:cNvPr>
            <p:cNvSpPr>
              <a:spLocks noChangeArrowheads="1"/>
            </p:cNvSpPr>
            <p:nvPr/>
          </p:nvSpPr>
          <p:spPr bwMode="auto">
            <a:xfrm>
              <a:off x="838200" y="3027363"/>
              <a:ext cx="74613"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74" name="Rectangle 92">
              <a:extLst>
                <a:ext uri="{FF2B5EF4-FFF2-40B4-BE49-F238E27FC236}">
                  <a16:creationId xmlns:a16="http://schemas.microsoft.com/office/drawing/2014/main" id="{6CAEACAC-E0EB-A6F5-C823-5D5DD4C20471}"/>
                </a:ext>
              </a:extLst>
            </p:cNvPr>
            <p:cNvSpPr>
              <a:spLocks noChangeArrowheads="1"/>
            </p:cNvSpPr>
            <p:nvPr/>
          </p:nvSpPr>
          <p:spPr bwMode="auto">
            <a:xfrm>
              <a:off x="482600"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75" name="Rectangle 93">
              <a:extLst>
                <a:ext uri="{FF2B5EF4-FFF2-40B4-BE49-F238E27FC236}">
                  <a16:creationId xmlns:a16="http://schemas.microsoft.com/office/drawing/2014/main" id="{90963208-29E6-05E6-409B-0BF8AD5E783A}"/>
                </a:ext>
              </a:extLst>
            </p:cNvPr>
            <p:cNvSpPr>
              <a:spLocks noChangeArrowheads="1"/>
            </p:cNvSpPr>
            <p:nvPr/>
          </p:nvSpPr>
          <p:spPr bwMode="auto">
            <a:xfrm>
              <a:off x="601663" y="32575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76" name="Rectangle 94">
              <a:extLst>
                <a:ext uri="{FF2B5EF4-FFF2-40B4-BE49-F238E27FC236}">
                  <a16:creationId xmlns:a16="http://schemas.microsoft.com/office/drawing/2014/main" id="{7DBDC579-AEF1-BC4A-D049-A17EE58FADBE}"/>
                </a:ext>
              </a:extLst>
            </p:cNvPr>
            <p:cNvSpPr>
              <a:spLocks noChangeArrowheads="1"/>
            </p:cNvSpPr>
            <p:nvPr/>
          </p:nvSpPr>
          <p:spPr bwMode="auto">
            <a:xfrm>
              <a:off x="719138"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77" name="Rectangle 95">
              <a:extLst>
                <a:ext uri="{FF2B5EF4-FFF2-40B4-BE49-F238E27FC236}">
                  <a16:creationId xmlns:a16="http://schemas.microsoft.com/office/drawing/2014/main" id="{B0DA15A4-AB46-58D5-39CB-ABC5705F17D9}"/>
                </a:ext>
              </a:extLst>
            </p:cNvPr>
            <p:cNvSpPr>
              <a:spLocks noChangeArrowheads="1"/>
            </p:cNvSpPr>
            <p:nvPr/>
          </p:nvSpPr>
          <p:spPr bwMode="auto">
            <a:xfrm>
              <a:off x="838200" y="32575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78" name="Rectangle 96">
              <a:extLst>
                <a:ext uri="{FF2B5EF4-FFF2-40B4-BE49-F238E27FC236}">
                  <a16:creationId xmlns:a16="http://schemas.microsoft.com/office/drawing/2014/main" id="{0E7BBDCA-405C-8D77-4914-D482BE4D0707}"/>
                </a:ext>
              </a:extLst>
            </p:cNvPr>
            <p:cNvSpPr>
              <a:spLocks noChangeArrowheads="1"/>
            </p:cNvSpPr>
            <p:nvPr/>
          </p:nvSpPr>
          <p:spPr bwMode="auto">
            <a:xfrm>
              <a:off x="482600"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79" name="Rectangle 97">
              <a:extLst>
                <a:ext uri="{FF2B5EF4-FFF2-40B4-BE49-F238E27FC236}">
                  <a16:creationId xmlns:a16="http://schemas.microsoft.com/office/drawing/2014/main" id="{046F2C50-A094-80DB-35DA-74842D3E29BC}"/>
                </a:ext>
              </a:extLst>
            </p:cNvPr>
            <p:cNvSpPr>
              <a:spLocks noChangeArrowheads="1"/>
            </p:cNvSpPr>
            <p:nvPr/>
          </p:nvSpPr>
          <p:spPr bwMode="auto">
            <a:xfrm>
              <a:off x="601663" y="34861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80" name="Rectangle 98">
              <a:extLst>
                <a:ext uri="{FF2B5EF4-FFF2-40B4-BE49-F238E27FC236}">
                  <a16:creationId xmlns:a16="http://schemas.microsoft.com/office/drawing/2014/main" id="{B2175547-DC78-375A-9838-5F5D2812C246}"/>
                </a:ext>
              </a:extLst>
            </p:cNvPr>
            <p:cNvSpPr>
              <a:spLocks noChangeArrowheads="1"/>
            </p:cNvSpPr>
            <p:nvPr/>
          </p:nvSpPr>
          <p:spPr bwMode="auto">
            <a:xfrm>
              <a:off x="719138"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81" name="Rectangle 99">
              <a:extLst>
                <a:ext uri="{FF2B5EF4-FFF2-40B4-BE49-F238E27FC236}">
                  <a16:creationId xmlns:a16="http://schemas.microsoft.com/office/drawing/2014/main" id="{D8CCC716-3D7B-52AB-F45D-BA168CD05A6F}"/>
                </a:ext>
              </a:extLst>
            </p:cNvPr>
            <p:cNvSpPr>
              <a:spLocks noChangeArrowheads="1"/>
            </p:cNvSpPr>
            <p:nvPr/>
          </p:nvSpPr>
          <p:spPr bwMode="auto">
            <a:xfrm>
              <a:off x="838200" y="34861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82" name="Rectangle 100">
              <a:extLst>
                <a:ext uri="{FF2B5EF4-FFF2-40B4-BE49-F238E27FC236}">
                  <a16:creationId xmlns:a16="http://schemas.microsoft.com/office/drawing/2014/main" id="{5BC79A80-7A5B-20B5-2C7B-BC3E0A0AF515}"/>
                </a:ext>
              </a:extLst>
            </p:cNvPr>
            <p:cNvSpPr>
              <a:spLocks noChangeArrowheads="1"/>
            </p:cNvSpPr>
            <p:nvPr/>
          </p:nvSpPr>
          <p:spPr bwMode="auto">
            <a:xfrm>
              <a:off x="482600"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83" name="Rectangle 101">
              <a:extLst>
                <a:ext uri="{FF2B5EF4-FFF2-40B4-BE49-F238E27FC236}">
                  <a16:creationId xmlns:a16="http://schemas.microsoft.com/office/drawing/2014/main" id="{BAA9072B-775B-ACD4-A216-CE8882B256BD}"/>
                </a:ext>
              </a:extLst>
            </p:cNvPr>
            <p:cNvSpPr>
              <a:spLocks noChangeArrowheads="1"/>
            </p:cNvSpPr>
            <p:nvPr/>
          </p:nvSpPr>
          <p:spPr bwMode="auto">
            <a:xfrm>
              <a:off x="601663" y="3713163"/>
              <a:ext cx="74612"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84" name="Rectangle 102">
              <a:extLst>
                <a:ext uri="{FF2B5EF4-FFF2-40B4-BE49-F238E27FC236}">
                  <a16:creationId xmlns:a16="http://schemas.microsoft.com/office/drawing/2014/main" id="{EC9B882B-AD1F-082C-68CB-5D61B332D268}"/>
                </a:ext>
              </a:extLst>
            </p:cNvPr>
            <p:cNvSpPr>
              <a:spLocks noChangeArrowheads="1"/>
            </p:cNvSpPr>
            <p:nvPr/>
          </p:nvSpPr>
          <p:spPr bwMode="auto">
            <a:xfrm>
              <a:off x="719138"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85" name="Rectangle 103">
              <a:extLst>
                <a:ext uri="{FF2B5EF4-FFF2-40B4-BE49-F238E27FC236}">
                  <a16:creationId xmlns:a16="http://schemas.microsoft.com/office/drawing/2014/main" id="{B6594B8F-724F-2AC1-AA62-A5FD9E91CE1E}"/>
                </a:ext>
              </a:extLst>
            </p:cNvPr>
            <p:cNvSpPr>
              <a:spLocks noChangeArrowheads="1"/>
            </p:cNvSpPr>
            <p:nvPr/>
          </p:nvSpPr>
          <p:spPr bwMode="auto">
            <a:xfrm>
              <a:off x="838200" y="3713163"/>
              <a:ext cx="74613"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grpSp>
      <p:grpSp>
        <p:nvGrpSpPr>
          <p:cNvPr id="186" name="Group 185">
            <a:extLst>
              <a:ext uri="{FF2B5EF4-FFF2-40B4-BE49-F238E27FC236}">
                <a16:creationId xmlns:a16="http://schemas.microsoft.com/office/drawing/2014/main" id="{1053062C-759A-544C-3690-590781187552}"/>
              </a:ext>
            </a:extLst>
          </p:cNvPr>
          <p:cNvGrpSpPr>
            <a:grpSpLocks/>
          </p:cNvGrpSpPr>
          <p:nvPr/>
        </p:nvGrpSpPr>
        <p:grpSpPr bwMode="auto">
          <a:xfrm>
            <a:off x="7242149" y="2733442"/>
            <a:ext cx="423592" cy="573046"/>
            <a:chOff x="398463" y="2662238"/>
            <a:chExt cx="612775" cy="2065338"/>
          </a:xfrm>
          <a:solidFill>
            <a:schemeClr val="bg1"/>
          </a:solidFill>
        </p:grpSpPr>
        <p:sp>
          <p:nvSpPr>
            <p:cNvPr id="187" name="Freeform 87">
              <a:extLst>
                <a:ext uri="{FF2B5EF4-FFF2-40B4-BE49-F238E27FC236}">
                  <a16:creationId xmlns:a16="http://schemas.microsoft.com/office/drawing/2014/main" id="{82D06472-251F-2681-7E16-402CC9782B31}"/>
                </a:ext>
              </a:extLst>
            </p:cNvPr>
            <p:cNvSpPr>
              <a:spLocks/>
            </p:cNvSpPr>
            <p:nvPr/>
          </p:nvSpPr>
          <p:spPr bwMode="auto">
            <a:xfrm>
              <a:off x="398463" y="2662238"/>
              <a:ext cx="612775" cy="2065338"/>
            </a:xfrm>
            <a:custGeom>
              <a:avLst/>
              <a:gdLst>
                <a:gd name="T0" fmla="*/ 342 w 386"/>
                <a:gd name="T1" fmla="*/ 168 h 1301"/>
                <a:gd name="T2" fmla="*/ 342 w 386"/>
                <a:gd name="T3" fmla="*/ 82 h 1301"/>
                <a:gd name="T4" fmla="*/ 306 w 386"/>
                <a:gd name="T5" fmla="*/ 82 h 1301"/>
                <a:gd name="T6" fmla="*/ 306 w 386"/>
                <a:gd name="T7" fmla="*/ 0 h 1301"/>
                <a:gd name="T8" fmla="*/ 71 w 386"/>
                <a:gd name="T9" fmla="*/ 0 h 1301"/>
                <a:gd name="T10" fmla="*/ 71 w 386"/>
                <a:gd name="T11" fmla="*/ 82 h 1301"/>
                <a:gd name="T12" fmla="*/ 35 w 386"/>
                <a:gd name="T13" fmla="*/ 82 h 1301"/>
                <a:gd name="T14" fmla="*/ 35 w 386"/>
                <a:gd name="T15" fmla="*/ 168 h 1301"/>
                <a:gd name="T16" fmla="*/ 0 w 386"/>
                <a:gd name="T17" fmla="*/ 168 h 1301"/>
                <a:gd name="T18" fmla="*/ 0 w 386"/>
                <a:gd name="T19" fmla="*/ 1301 h 1301"/>
                <a:gd name="T20" fmla="*/ 386 w 386"/>
                <a:gd name="T21" fmla="*/ 1301 h 1301"/>
                <a:gd name="T22" fmla="*/ 386 w 386"/>
                <a:gd name="T23" fmla="*/ 168 h 1301"/>
                <a:gd name="T24" fmla="*/ 342 w 386"/>
                <a:gd name="T25" fmla="*/ 168 h 1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6" h="1301">
                  <a:moveTo>
                    <a:pt x="342" y="168"/>
                  </a:moveTo>
                  <a:lnTo>
                    <a:pt x="342" y="82"/>
                  </a:lnTo>
                  <a:lnTo>
                    <a:pt x="306" y="82"/>
                  </a:lnTo>
                  <a:lnTo>
                    <a:pt x="306" y="0"/>
                  </a:lnTo>
                  <a:lnTo>
                    <a:pt x="71" y="0"/>
                  </a:lnTo>
                  <a:lnTo>
                    <a:pt x="71" y="82"/>
                  </a:lnTo>
                  <a:lnTo>
                    <a:pt x="35" y="82"/>
                  </a:lnTo>
                  <a:lnTo>
                    <a:pt x="35" y="168"/>
                  </a:lnTo>
                  <a:lnTo>
                    <a:pt x="0" y="168"/>
                  </a:lnTo>
                  <a:lnTo>
                    <a:pt x="0" y="1301"/>
                  </a:lnTo>
                  <a:lnTo>
                    <a:pt x="386" y="1301"/>
                  </a:lnTo>
                  <a:lnTo>
                    <a:pt x="386" y="168"/>
                  </a:lnTo>
                  <a:lnTo>
                    <a:pt x="342" y="168"/>
                  </a:lnTo>
                  <a:close/>
                </a:path>
              </a:pathLst>
            </a:custGeom>
            <a:solidFill>
              <a:srgbClr val="2F5597"/>
            </a:solidFill>
            <a:ln>
              <a:noFill/>
            </a:ln>
          </p:spPr>
          <p:txBody>
            <a:bodyPr/>
            <a:lstStyle/>
            <a:p>
              <a:pPr eaLnBrk="1" fontAlgn="auto" hangingPunct="1">
                <a:spcBef>
                  <a:spcPts val="0"/>
                </a:spcBef>
                <a:spcAft>
                  <a:spcPts val="0"/>
                </a:spcAft>
                <a:defRPr/>
              </a:pPr>
              <a:endParaRPr lang="en-US">
                <a:latin typeface="+mn-lt"/>
              </a:endParaRPr>
            </a:p>
          </p:txBody>
        </p:sp>
        <p:sp>
          <p:nvSpPr>
            <p:cNvPr id="188" name="Rectangle 88">
              <a:extLst>
                <a:ext uri="{FF2B5EF4-FFF2-40B4-BE49-F238E27FC236}">
                  <a16:creationId xmlns:a16="http://schemas.microsoft.com/office/drawing/2014/main" id="{79BDAE68-BE56-39C4-59F3-54A319E50E02}"/>
                </a:ext>
              </a:extLst>
            </p:cNvPr>
            <p:cNvSpPr>
              <a:spLocks noChangeArrowheads="1"/>
            </p:cNvSpPr>
            <p:nvPr/>
          </p:nvSpPr>
          <p:spPr bwMode="auto">
            <a:xfrm>
              <a:off x="482600"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89" name="Rectangle 89">
              <a:extLst>
                <a:ext uri="{FF2B5EF4-FFF2-40B4-BE49-F238E27FC236}">
                  <a16:creationId xmlns:a16="http://schemas.microsoft.com/office/drawing/2014/main" id="{55706201-5D9F-24A1-B790-B5E0AF48A404}"/>
                </a:ext>
              </a:extLst>
            </p:cNvPr>
            <p:cNvSpPr>
              <a:spLocks noChangeArrowheads="1"/>
            </p:cNvSpPr>
            <p:nvPr/>
          </p:nvSpPr>
          <p:spPr bwMode="auto">
            <a:xfrm>
              <a:off x="601663" y="3027363"/>
              <a:ext cx="74612"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90" name="Rectangle 90">
              <a:extLst>
                <a:ext uri="{FF2B5EF4-FFF2-40B4-BE49-F238E27FC236}">
                  <a16:creationId xmlns:a16="http://schemas.microsoft.com/office/drawing/2014/main" id="{6DFB60BB-5FA4-7C6F-3C35-1F9304506233}"/>
                </a:ext>
              </a:extLst>
            </p:cNvPr>
            <p:cNvSpPr>
              <a:spLocks noChangeArrowheads="1"/>
            </p:cNvSpPr>
            <p:nvPr/>
          </p:nvSpPr>
          <p:spPr bwMode="auto">
            <a:xfrm>
              <a:off x="719138"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91" name="Rectangle 91">
              <a:extLst>
                <a:ext uri="{FF2B5EF4-FFF2-40B4-BE49-F238E27FC236}">
                  <a16:creationId xmlns:a16="http://schemas.microsoft.com/office/drawing/2014/main" id="{2ACA8D89-0209-5989-CBDA-261026523D76}"/>
                </a:ext>
              </a:extLst>
            </p:cNvPr>
            <p:cNvSpPr>
              <a:spLocks noChangeArrowheads="1"/>
            </p:cNvSpPr>
            <p:nvPr/>
          </p:nvSpPr>
          <p:spPr bwMode="auto">
            <a:xfrm>
              <a:off x="838200" y="3027363"/>
              <a:ext cx="74613"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92" name="Rectangle 92">
              <a:extLst>
                <a:ext uri="{FF2B5EF4-FFF2-40B4-BE49-F238E27FC236}">
                  <a16:creationId xmlns:a16="http://schemas.microsoft.com/office/drawing/2014/main" id="{8C3F2280-837C-8E2B-EDBA-E17BE95E3934}"/>
                </a:ext>
              </a:extLst>
            </p:cNvPr>
            <p:cNvSpPr>
              <a:spLocks noChangeArrowheads="1"/>
            </p:cNvSpPr>
            <p:nvPr/>
          </p:nvSpPr>
          <p:spPr bwMode="auto">
            <a:xfrm>
              <a:off x="482600"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93" name="Rectangle 93">
              <a:extLst>
                <a:ext uri="{FF2B5EF4-FFF2-40B4-BE49-F238E27FC236}">
                  <a16:creationId xmlns:a16="http://schemas.microsoft.com/office/drawing/2014/main" id="{692262AB-1778-FBEC-3D8A-55048DC708FB}"/>
                </a:ext>
              </a:extLst>
            </p:cNvPr>
            <p:cNvSpPr>
              <a:spLocks noChangeArrowheads="1"/>
            </p:cNvSpPr>
            <p:nvPr/>
          </p:nvSpPr>
          <p:spPr bwMode="auto">
            <a:xfrm>
              <a:off x="601663" y="32575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94" name="Rectangle 94">
              <a:extLst>
                <a:ext uri="{FF2B5EF4-FFF2-40B4-BE49-F238E27FC236}">
                  <a16:creationId xmlns:a16="http://schemas.microsoft.com/office/drawing/2014/main" id="{574935FA-A888-846C-83E4-4B1BBB6E3BDF}"/>
                </a:ext>
              </a:extLst>
            </p:cNvPr>
            <p:cNvSpPr>
              <a:spLocks noChangeArrowheads="1"/>
            </p:cNvSpPr>
            <p:nvPr/>
          </p:nvSpPr>
          <p:spPr bwMode="auto">
            <a:xfrm>
              <a:off x="719138"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95" name="Rectangle 95">
              <a:extLst>
                <a:ext uri="{FF2B5EF4-FFF2-40B4-BE49-F238E27FC236}">
                  <a16:creationId xmlns:a16="http://schemas.microsoft.com/office/drawing/2014/main" id="{5CDCCE97-BABE-E44B-F86C-F81F1C96A79C}"/>
                </a:ext>
              </a:extLst>
            </p:cNvPr>
            <p:cNvSpPr>
              <a:spLocks noChangeArrowheads="1"/>
            </p:cNvSpPr>
            <p:nvPr/>
          </p:nvSpPr>
          <p:spPr bwMode="auto">
            <a:xfrm>
              <a:off x="838200" y="32575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96" name="Rectangle 96">
              <a:extLst>
                <a:ext uri="{FF2B5EF4-FFF2-40B4-BE49-F238E27FC236}">
                  <a16:creationId xmlns:a16="http://schemas.microsoft.com/office/drawing/2014/main" id="{39835620-3948-1E3F-A07D-0F8332EF452F}"/>
                </a:ext>
              </a:extLst>
            </p:cNvPr>
            <p:cNvSpPr>
              <a:spLocks noChangeArrowheads="1"/>
            </p:cNvSpPr>
            <p:nvPr/>
          </p:nvSpPr>
          <p:spPr bwMode="auto">
            <a:xfrm>
              <a:off x="482600"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97" name="Rectangle 97">
              <a:extLst>
                <a:ext uri="{FF2B5EF4-FFF2-40B4-BE49-F238E27FC236}">
                  <a16:creationId xmlns:a16="http://schemas.microsoft.com/office/drawing/2014/main" id="{3C76ACB3-95FC-CB22-9C0E-A04EA12D3B85}"/>
                </a:ext>
              </a:extLst>
            </p:cNvPr>
            <p:cNvSpPr>
              <a:spLocks noChangeArrowheads="1"/>
            </p:cNvSpPr>
            <p:nvPr/>
          </p:nvSpPr>
          <p:spPr bwMode="auto">
            <a:xfrm>
              <a:off x="601663" y="34861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98" name="Rectangle 98">
              <a:extLst>
                <a:ext uri="{FF2B5EF4-FFF2-40B4-BE49-F238E27FC236}">
                  <a16:creationId xmlns:a16="http://schemas.microsoft.com/office/drawing/2014/main" id="{02DDF073-0A4E-120C-4166-E08241270AF0}"/>
                </a:ext>
              </a:extLst>
            </p:cNvPr>
            <p:cNvSpPr>
              <a:spLocks noChangeArrowheads="1"/>
            </p:cNvSpPr>
            <p:nvPr/>
          </p:nvSpPr>
          <p:spPr bwMode="auto">
            <a:xfrm>
              <a:off x="719138"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99" name="Rectangle 99">
              <a:extLst>
                <a:ext uri="{FF2B5EF4-FFF2-40B4-BE49-F238E27FC236}">
                  <a16:creationId xmlns:a16="http://schemas.microsoft.com/office/drawing/2014/main" id="{B4644A92-9089-E94A-C36D-7E4D17190F90}"/>
                </a:ext>
              </a:extLst>
            </p:cNvPr>
            <p:cNvSpPr>
              <a:spLocks noChangeArrowheads="1"/>
            </p:cNvSpPr>
            <p:nvPr/>
          </p:nvSpPr>
          <p:spPr bwMode="auto">
            <a:xfrm>
              <a:off x="838200" y="34861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00" name="Rectangle 100">
              <a:extLst>
                <a:ext uri="{FF2B5EF4-FFF2-40B4-BE49-F238E27FC236}">
                  <a16:creationId xmlns:a16="http://schemas.microsoft.com/office/drawing/2014/main" id="{693FE34B-9A9E-F71E-1408-BF7C1BE94B19}"/>
                </a:ext>
              </a:extLst>
            </p:cNvPr>
            <p:cNvSpPr>
              <a:spLocks noChangeArrowheads="1"/>
            </p:cNvSpPr>
            <p:nvPr/>
          </p:nvSpPr>
          <p:spPr bwMode="auto">
            <a:xfrm>
              <a:off x="482600"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01" name="Rectangle 101">
              <a:extLst>
                <a:ext uri="{FF2B5EF4-FFF2-40B4-BE49-F238E27FC236}">
                  <a16:creationId xmlns:a16="http://schemas.microsoft.com/office/drawing/2014/main" id="{DF1FB6E4-B8C9-2361-5956-C3AD75543D04}"/>
                </a:ext>
              </a:extLst>
            </p:cNvPr>
            <p:cNvSpPr>
              <a:spLocks noChangeArrowheads="1"/>
            </p:cNvSpPr>
            <p:nvPr/>
          </p:nvSpPr>
          <p:spPr bwMode="auto">
            <a:xfrm>
              <a:off x="601663" y="3713163"/>
              <a:ext cx="74612"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02" name="Rectangle 102">
              <a:extLst>
                <a:ext uri="{FF2B5EF4-FFF2-40B4-BE49-F238E27FC236}">
                  <a16:creationId xmlns:a16="http://schemas.microsoft.com/office/drawing/2014/main" id="{6AFD1BAB-107E-674D-975C-CA859CFFA61C}"/>
                </a:ext>
              </a:extLst>
            </p:cNvPr>
            <p:cNvSpPr>
              <a:spLocks noChangeArrowheads="1"/>
            </p:cNvSpPr>
            <p:nvPr/>
          </p:nvSpPr>
          <p:spPr bwMode="auto">
            <a:xfrm>
              <a:off x="719138"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03" name="Rectangle 103">
              <a:extLst>
                <a:ext uri="{FF2B5EF4-FFF2-40B4-BE49-F238E27FC236}">
                  <a16:creationId xmlns:a16="http://schemas.microsoft.com/office/drawing/2014/main" id="{6DE92FA6-7E8B-71CE-4B25-50365259FD8C}"/>
                </a:ext>
              </a:extLst>
            </p:cNvPr>
            <p:cNvSpPr>
              <a:spLocks noChangeArrowheads="1"/>
            </p:cNvSpPr>
            <p:nvPr/>
          </p:nvSpPr>
          <p:spPr bwMode="auto">
            <a:xfrm>
              <a:off x="838200" y="3713163"/>
              <a:ext cx="74613"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grpSp>
      <p:grpSp>
        <p:nvGrpSpPr>
          <p:cNvPr id="204" name="Group 203">
            <a:extLst>
              <a:ext uri="{FF2B5EF4-FFF2-40B4-BE49-F238E27FC236}">
                <a16:creationId xmlns:a16="http://schemas.microsoft.com/office/drawing/2014/main" id="{8DE54558-633E-567F-F681-D4A6F524DDD8}"/>
              </a:ext>
            </a:extLst>
          </p:cNvPr>
          <p:cNvGrpSpPr>
            <a:grpSpLocks/>
          </p:cNvGrpSpPr>
          <p:nvPr/>
        </p:nvGrpSpPr>
        <p:grpSpPr bwMode="auto">
          <a:xfrm>
            <a:off x="7755728" y="2725590"/>
            <a:ext cx="423592" cy="580897"/>
            <a:chOff x="398463" y="2662238"/>
            <a:chExt cx="612775" cy="2065338"/>
          </a:xfrm>
          <a:solidFill>
            <a:schemeClr val="bg1"/>
          </a:solidFill>
        </p:grpSpPr>
        <p:sp>
          <p:nvSpPr>
            <p:cNvPr id="205" name="Freeform 87">
              <a:extLst>
                <a:ext uri="{FF2B5EF4-FFF2-40B4-BE49-F238E27FC236}">
                  <a16:creationId xmlns:a16="http://schemas.microsoft.com/office/drawing/2014/main" id="{12853624-5144-9130-778C-CF653BEB6998}"/>
                </a:ext>
              </a:extLst>
            </p:cNvPr>
            <p:cNvSpPr>
              <a:spLocks/>
            </p:cNvSpPr>
            <p:nvPr/>
          </p:nvSpPr>
          <p:spPr bwMode="auto">
            <a:xfrm>
              <a:off x="398463" y="2662238"/>
              <a:ext cx="612775" cy="2065338"/>
            </a:xfrm>
            <a:custGeom>
              <a:avLst/>
              <a:gdLst>
                <a:gd name="T0" fmla="*/ 342 w 386"/>
                <a:gd name="T1" fmla="*/ 168 h 1301"/>
                <a:gd name="T2" fmla="*/ 342 w 386"/>
                <a:gd name="T3" fmla="*/ 82 h 1301"/>
                <a:gd name="T4" fmla="*/ 306 w 386"/>
                <a:gd name="T5" fmla="*/ 82 h 1301"/>
                <a:gd name="T6" fmla="*/ 306 w 386"/>
                <a:gd name="T7" fmla="*/ 0 h 1301"/>
                <a:gd name="T8" fmla="*/ 71 w 386"/>
                <a:gd name="T9" fmla="*/ 0 h 1301"/>
                <a:gd name="T10" fmla="*/ 71 w 386"/>
                <a:gd name="T11" fmla="*/ 82 h 1301"/>
                <a:gd name="T12" fmla="*/ 35 w 386"/>
                <a:gd name="T13" fmla="*/ 82 h 1301"/>
                <a:gd name="T14" fmla="*/ 35 w 386"/>
                <a:gd name="T15" fmla="*/ 168 h 1301"/>
                <a:gd name="T16" fmla="*/ 0 w 386"/>
                <a:gd name="T17" fmla="*/ 168 h 1301"/>
                <a:gd name="T18" fmla="*/ 0 w 386"/>
                <a:gd name="T19" fmla="*/ 1301 h 1301"/>
                <a:gd name="T20" fmla="*/ 386 w 386"/>
                <a:gd name="T21" fmla="*/ 1301 h 1301"/>
                <a:gd name="T22" fmla="*/ 386 w 386"/>
                <a:gd name="T23" fmla="*/ 168 h 1301"/>
                <a:gd name="T24" fmla="*/ 342 w 386"/>
                <a:gd name="T25" fmla="*/ 168 h 1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6" h="1301">
                  <a:moveTo>
                    <a:pt x="342" y="168"/>
                  </a:moveTo>
                  <a:lnTo>
                    <a:pt x="342" y="82"/>
                  </a:lnTo>
                  <a:lnTo>
                    <a:pt x="306" y="82"/>
                  </a:lnTo>
                  <a:lnTo>
                    <a:pt x="306" y="0"/>
                  </a:lnTo>
                  <a:lnTo>
                    <a:pt x="71" y="0"/>
                  </a:lnTo>
                  <a:lnTo>
                    <a:pt x="71" y="82"/>
                  </a:lnTo>
                  <a:lnTo>
                    <a:pt x="35" y="82"/>
                  </a:lnTo>
                  <a:lnTo>
                    <a:pt x="35" y="168"/>
                  </a:lnTo>
                  <a:lnTo>
                    <a:pt x="0" y="168"/>
                  </a:lnTo>
                  <a:lnTo>
                    <a:pt x="0" y="1301"/>
                  </a:lnTo>
                  <a:lnTo>
                    <a:pt x="386" y="1301"/>
                  </a:lnTo>
                  <a:lnTo>
                    <a:pt x="386" y="168"/>
                  </a:lnTo>
                  <a:lnTo>
                    <a:pt x="342" y="168"/>
                  </a:lnTo>
                  <a:close/>
                </a:path>
              </a:pathLst>
            </a:custGeom>
            <a:solidFill>
              <a:schemeClr val="bg1">
                <a:lumMod val="85000"/>
              </a:schemeClr>
            </a:solidFill>
            <a:ln>
              <a:noFill/>
            </a:ln>
          </p:spPr>
          <p:txBody>
            <a:bodyPr/>
            <a:lstStyle/>
            <a:p>
              <a:pPr eaLnBrk="1" fontAlgn="auto" hangingPunct="1">
                <a:spcBef>
                  <a:spcPts val="0"/>
                </a:spcBef>
                <a:spcAft>
                  <a:spcPts val="0"/>
                </a:spcAft>
                <a:defRPr/>
              </a:pPr>
              <a:endParaRPr lang="en-US">
                <a:latin typeface="+mn-lt"/>
              </a:endParaRPr>
            </a:p>
          </p:txBody>
        </p:sp>
        <p:sp>
          <p:nvSpPr>
            <p:cNvPr id="206" name="Rectangle 88">
              <a:extLst>
                <a:ext uri="{FF2B5EF4-FFF2-40B4-BE49-F238E27FC236}">
                  <a16:creationId xmlns:a16="http://schemas.microsoft.com/office/drawing/2014/main" id="{9ECC4CD8-0C54-0C77-47D6-02873515583F}"/>
                </a:ext>
              </a:extLst>
            </p:cNvPr>
            <p:cNvSpPr>
              <a:spLocks noChangeArrowheads="1"/>
            </p:cNvSpPr>
            <p:nvPr/>
          </p:nvSpPr>
          <p:spPr bwMode="auto">
            <a:xfrm>
              <a:off x="482600"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07" name="Rectangle 89">
              <a:extLst>
                <a:ext uri="{FF2B5EF4-FFF2-40B4-BE49-F238E27FC236}">
                  <a16:creationId xmlns:a16="http://schemas.microsoft.com/office/drawing/2014/main" id="{EF8007B2-6C76-FA26-F0CC-C60AB93B151B}"/>
                </a:ext>
              </a:extLst>
            </p:cNvPr>
            <p:cNvSpPr>
              <a:spLocks noChangeArrowheads="1"/>
            </p:cNvSpPr>
            <p:nvPr/>
          </p:nvSpPr>
          <p:spPr bwMode="auto">
            <a:xfrm>
              <a:off x="601663" y="3027363"/>
              <a:ext cx="74612"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08" name="Rectangle 90">
              <a:extLst>
                <a:ext uri="{FF2B5EF4-FFF2-40B4-BE49-F238E27FC236}">
                  <a16:creationId xmlns:a16="http://schemas.microsoft.com/office/drawing/2014/main" id="{A1868A87-133A-8B58-458F-B01C1886A049}"/>
                </a:ext>
              </a:extLst>
            </p:cNvPr>
            <p:cNvSpPr>
              <a:spLocks noChangeArrowheads="1"/>
            </p:cNvSpPr>
            <p:nvPr/>
          </p:nvSpPr>
          <p:spPr bwMode="auto">
            <a:xfrm>
              <a:off x="719138"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09" name="Rectangle 91">
              <a:extLst>
                <a:ext uri="{FF2B5EF4-FFF2-40B4-BE49-F238E27FC236}">
                  <a16:creationId xmlns:a16="http://schemas.microsoft.com/office/drawing/2014/main" id="{B6400A75-0994-C441-7133-47911828542B}"/>
                </a:ext>
              </a:extLst>
            </p:cNvPr>
            <p:cNvSpPr>
              <a:spLocks noChangeArrowheads="1"/>
            </p:cNvSpPr>
            <p:nvPr/>
          </p:nvSpPr>
          <p:spPr bwMode="auto">
            <a:xfrm>
              <a:off x="838200" y="3027363"/>
              <a:ext cx="74613"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10" name="Rectangle 92">
              <a:extLst>
                <a:ext uri="{FF2B5EF4-FFF2-40B4-BE49-F238E27FC236}">
                  <a16:creationId xmlns:a16="http://schemas.microsoft.com/office/drawing/2014/main" id="{0C0E1534-93A3-FEFB-F304-C129B14DB62F}"/>
                </a:ext>
              </a:extLst>
            </p:cNvPr>
            <p:cNvSpPr>
              <a:spLocks noChangeArrowheads="1"/>
            </p:cNvSpPr>
            <p:nvPr/>
          </p:nvSpPr>
          <p:spPr bwMode="auto">
            <a:xfrm>
              <a:off x="482600"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11" name="Rectangle 93">
              <a:extLst>
                <a:ext uri="{FF2B5EF4-FFF2-40B4-BE49-F238E27FC236}">
                  <a16:creationId xmlns:a16="http://schemas.microsoft.com/office/drawing/2014/main" id="{499E7237-45DE-EAB8-5B65-99E89CFEA224}"/>
                </a:ext>
              </a:extLst>
            </p:cNvPr>
            <p:cNvSpPr>
              <a:spLocks noChangeArrowheads="1"/>
            </p:cNvSpPr>
            <p:nvPr/>
          </p:nvSpPr>
          <p:spPr bwMode="auto">
            <a:xfrm>
              <a:off x="601663" y="32575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12" name="Rectangle 94">
              <a:extLst>
                <a:ext uri="{FF2B5EF4-FFF2-40B4-BE49-F238E27FC236}">
                  <a16:creationId xmlns:a16="http://schemas.microsoft.com/office/drawing/2014/main" id="{80EBA0F2-0CAC-1A14-7691-5778833AAF2D}"/>
                </a:ext>
              </a:extLst>
            </p:cNvPr>
            <p:cNvSpPr>
              <a:spLocks noChangeArrowheads="1"/>
            </p:cNvSpPr>
            <p:nvPr/>
          </p:nvSpPr>
          <p:spPr bwMode="auto">
            <a:xfrm>
              <a:off x="719138"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13" name="Rectangle 95">
              <a:extLst>
                <a:ext uri="{FF2B5EF4-FFF2-40B4-BE49-F238E27FC236}">
                  <a16:creationId xmlns:a16="http://schemas.microsoft.com/office/drawing/2014/main" id="{18F38013-34ED-1166-93BB-A54C6549AE7A}"/>
                </a:ext>
              </a:extLst>
            </p:cNvPr>
            <p:cNvSpPr>
              <a:spLocks noChangeArrowheads="1"/>
            </p:cNvSpPr>
            <p:nvPr/>
          </p:nvSpPr>
          <p:spPr bwMode="auto">
            <a:xfrm>
              <a:off x="838200" y="32575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14" name="Rectangle 96">
              <a:extLst>
                <a:ext uri="{FF2B5EF4-FFF2-40B4-BE49-F238E27FC236}">
                  <a16:creationId xmlns:a16="http://schemas.microsoft.com/office/drawing/2014/main" id="{5E9F0308-674B-4C66-905D-BB0CECF33235}"/>
                </a:ext>
              </a:extLst>
            </p:cNvPr>
            <p:cNvSpPr>
              <a:spLocks noChangeArrowheads="1"/>
            </p:cNvSpPr>
            <p:nvPr/>
          </p:nvSpPr>
          <p:spPr bwMode="auto">
            <a:xfrm>
              <a:off x="482600"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15" name="Rectangle 97">
              <a:extLst>
                <a:ext uri="{FF2B5EF4-FFF2-40B4-BE49-F238E27FC236}">
                  <a16:creationId xmlns:a16="http://schemas.microsoft.com/office/drawing/2014/main" id="{7C08DA9C-6377-63A6-0A83-C8CE7FE7E11E}"/>
                </a:ext>
              </a:extLst>
            </p:cNvPr>
            <p:cNvSpPr>
              <a:spLocks noChangeArrowheads="1"/>
            </p:cNvSpPr>
            <p:nvPr/>
          </p:nvSpPr>
          <p:spPr bwMode="auto">
            <a:xfrm>
              <a:off x="601663" y="34861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16" name="Rectangle 98">
              <a:extLst>
                <a:ext uri="{FF2B5EF4-FFF2-40B4-BE49-F238E27FC236}">
                  <a16:creationId xmlns:a16="http://schemas.microsoft.com/office/drawing/2014/main" id="{732F3D15-1DC1-A4CC-8C3A-BC2B2B140ED6}"/>
                </a:ext>
              </a:extLst>
            </p:cNvPr>
            <p:cNvSpPr>
              <a:spLocks noChangeArrowheads="1"/>
            </p:cNvSpPr>
            <p:nvPr/>
          </p:nvSpPr>
          <p:spPr bwMode="auto">
            <a:xfrm>
              <a:off x="719138"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17" name="Rectangle 99">
              <a:extLst>
                <a:ext uri="{FF2B5EF4-FFF2-40B4-BE49-F238E27FC236}">
                  <a16:creationId xmlns:a16="http://schemas.microsoft.com/office/drawing/2014/main" id="{B8FCAB98-96F8-4675-152E-B6C6D645BA03}"/>
                </a:ext>
              </a:extLst>
            </p:cNvPr>
            <p:cNvSpPr>
              <a:spLocks noChangeArrowheads="1"/>
            </p:cNvSpPr>
            <p:nvPr/>
          </p:nvSpPr>
          <p:spPr bwMode="auto">
            <a:xfrm>
              <a:off x="838200" y="34861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18" name="Rectangle 100">
              <a:extLst>
                <a:ext uri="{FF2B5EF4-FFF2-40B4-BE49-F238E27FC236}">
                  <a16:creationId xmlns:a16="http://schemas.microsoft.com/office/drawing/2014/main" id="{298DEFE2-FBE1-8E75-218E-7BA1B80CCD27}"/>
                </a:ext>
              </a:extLst>
            </p:cNvPr>
            <p:cNvSpPr>
              <a:spLocks noChangeArrowheads="1"/>
            </p:cNvSpPr>
            <p:nvPr/>
          </p:nvSpPr>
          <p:spPr bwMode="auto">
            <a:xfrm>
              <a:off x="482600"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19" name="Rectangle 101">
              <a:extLst>
                <a:ext uri="{FF2B5EF4-FFF2-40B4-BE49-F238E27FC236}">
                  <a16:creationId xmlns:a16="http://schemas.microsoft.com/office/drawing/2014/main" id="{1B6869A6-C79C-0B7F-D2D6-C8A0190601C2}"/>
                </a:ext>
              </a:extLst>
            </p:cNvPr>
            <p:cNvSpPr>
              <a:spLocks noChangeArrowheads="1"/>
            </p:cNvSpPr>
            <p:nvPr/>
          </p:nvSpPr>
          <p:spPr bwMode="auto">
            <a:xfrm>
              <a:off x="601663" y="3713163"/>
              <a:ext cx="74612"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20" name="Rectangle 102">
              <a:extLst>
                <a:ext uri="{FF2B5EF4-FFF2-40B4-BE49-F238E27FC236}">
                  <a16:creationId xmlns:a16="http://schemas.microsoft.com/office/drawing/2014/main" id="{6D82CD9C-76E8-0F68-23D8-D330B3C46DE6}"/>
                </a:ext>
              </a:extLst>
            </p:cNvPr>
            <p:cNvSpPr>
              <a:spLocks noChangeArrowheads="1"/>
            </p:cNvSpPr>
            <p:nvPr/>
          </p:nvSpPr>
          <p:spPr bwMode="auto">
            <a:xfrm>
              <a:off x="719138"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21" name="Rectangle 103">
              <a:extLst>
                <a:ext uri="{FF2B5EF4-FFF2-40B4-BE49-F238E27FC236}">
                  <a16:creationId xmlns:a16="http://schemas.microsoft.com/office/drawing/2014/main" id="{9D82F92F-4EE9-51D6-6B48-FD129F86AC6B}"/>
                </a:ext>
              </a:extLst>
            </p:cNvPr>
            <p:cNvSpPr>
              <a:spLocks noChangeArrowheads="1"/>
            </p:cNvSpPr>
            <p:nvPr/>
          </p:nvSpPr>
          <p:spPr bwMode="auto">
            <a:xfrm>
              <a:off x="838200" y="3713163"/>
              <a:ext cx="74613"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grpSp>
      <p:grpSp>
        <p:nvGrpSpPr>
          <p:cNvPr id="222" name="Group 221">
            <a:extLst>
              <a:ext uri="{FF2B5EF4-FFF2-40B4-BE49-F238E27FC236}">
                <a16:creationId xmlns:a16="http://schemas.microsoft.com/office/drawing/2014/main" id="{65A1276A-EFF4-6154-33F0-C951C882EB7C}"/>
              </a:ext>
            </a:extLst>
          </p:cNvPr>
          <p:cNvGrpSpPr>
            <a:grpSpLocks/>
          </p:cNvGrpSpPr>
          <p:nvPr/>
        </p:nvGrpSpPr>
        <p:grpSpPr bwMode="auto">
          <a:xfrm>
            <a:off x="8264924" y="2722404"/>
            <a:ext cx="423592" cy="580736"/>
            <a:chOff x="398463" y="2662238"/>
            <a:chExt cx="612775" cy="2065338"/>
          </a:xfrm>
          <a:solidFill>
            <a:schemeClr val="bg1"/>
          </a:solidFill>
        </p:grpSpPr>
        <p:sp>
          <p:nvSpPr>
            <p:cNvPr id="223" name="Freeform 87">
              <a:extLst>
                <a:ext uri="{FF2B5EF4-FFF2-40B4-BE49-F238E27FC236}">
                  <a16:creationId xmlns:a16="http://schemas.microsoft.com/office/drawing/2014/main" id="{69653494-ABD9-9D51-4E94-9B58A89302AE}"/>
                </a:ext>
              </a:extLst>
            </p:cNvPr>
            <p:cNvSpPr>
              <a:spLocks/>
            </p:cNvSpPr>
            <p:nvPr/>
          </p:nvSpPr>
          <p:spPr bwMode="auto">
            <a:xfrm>
              <a:off x="398463" y="2662238"/>
              <a:ext cx="612775" cy="2065338"/>
            </a:xfrm>
            <a:custGeom>
              <a:avLst/>
              <a:gdLst>
                <a:gd name="T0" fmla="*/ 342 w 386"/>
                <a:gd name="T1" fmla="*/ 168 h 1301"/>
                <a:gd name="T2" fmla="*/ 342 w 386"/>
                <a:gd name="T3" fmla="*/ 82 h 1301"/>
                <a:gd name="T4" fmla="*/ 306 w 386"/>
                <a:gd name="T5" fmla="*/ 82 h 1301"/>
                <a:gd name="T6" fmla="*/ 306 w 386"/>
                <a:gd name="T7" fmla="*/ 0 h 1301"/>
                <a:gd name="T8" fmla="*/ 71 w 386"/>
                <a:gd name="T9" fmla="*/ 0 h 1301"/>
                <a:gd name="T10" fmla="*/ 71 w 386"/>
                <a:gd name="T11" fmla="*/ 82 h 1301"/>
                <a:gd name="T12" fmla="*/ 35 w 386"/>
                <a:gd name="T13" fmla="*/ 82 h 1301"/>
                <a:gd name="T14" fmla="*/ 35 w 386"/>
                <a:gd name="T15" fmla="*/ 168 h 1301"/>
                <a:gd name="T16" fmla="*/ 0 w 386"/>
                <a:gd name="T17" fmla="*/ 168 h 1301"/>
                <a:gd name="T18" fmla="*/ 0 w 386"/>
                <a:gd name="T19" fmla="*/ 1301 h 1301"/>
                <a:gd name="T20" fmla="*/ 386 w 386"/>
                <a:gd name="T21" fmla="*/ 1301 h 1301"/>
                <a:gd name="T22" fmla="*/ 386 w 386"/>
                <a:gd name="T23" fmla="*/ 168 h 1301"/>
                <a:gd name="T24" fmla="*/ 342 w 386"/>
                <a:gd name="T25" fmla="*/ 168 h 1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6" h="1301">
                  <a:moveTo>
                    <a:pt x="342" y="168"/>
                  </a:moveTo>
                  <a:lnTo>
                    <a:pt x="342" y="82"/>
                  </a:lnTo>
                  <a:lnTo>
                    <a:pt x="306" y="82"/>
                  </a:lnTo>
                  <a:lnTo>
                    <a:pt x="306" y="0"/>
                  </a:lnTo>
                  <a:lnTo>
                    <a:pt x="71" y="0"/>
                  </a:lnTo>
                  <a:lnTo>
                    <a:pt x="71" y="82"/>
                  </a:lnTo>
                  <a:lnTo>
                    <a:pt x="35" y="82"/>
                  </a:lnTo>
                  <a:lnTo>
                    <a:pt x="35" y="168"/>
                  </a:lnTo>
                  <a:lnTo>
                    <a:pt x="0" y="168"/>
                  </a:lnTo>
                  <a:lnTo>
                    <a:pt x="0" y="1301"/>
                  </a:lnTo>
                  <a:lnTo>
                    <a:pt x="386" y="1301"/>
                  </a:lnTo>
                  <a:lnTo>
                    <a:pt x="386" y="168"/>
                  </a:lnTo>
                  <a:lnTo>
                    <a:pt x="342" y="168"/>
                  </a:lnTo>
                  <a:close/>
                </a:path>
              </a:pathLst>
            </a:custGeom>
            <a:solidFill>
              <a:schemeClr val="bg1">
                <a:lumMod val="85000"/>
              </a:schemeClr>
            </a:solidFill>
            <a:ln>
              <a:noFill/>
            </a:ln>
          </p:spPr>
          <p:txBody>
            <a:bodyPr/>
            <a:lstStyle/>
            <a:p>
              <a:pPr eaLnBrk="1" fontAlgn="auto" hangingPunct="1">
                <a:spcBef>
                  <a:spcPts val="0"/>
                </a:spcBef>
                <a:spcAft>
                  <a:spcPts val="0"/>
                </a:spcAft>
                <a:defRPr/>
              </a:pPr>
              <a:endParaRPr lang="en-US">
                <a:latin typeface="+mn-lt"/>
              </a:endParaRPr>
            </a:p>
          </p:txBody>
        </p:sp>
        <p:sp>
          <p:nvSpPr>
            <p:cNvPr id="224" name="Rectangle 88">
              <a:extLst>
                <a:ext uri="{FF2B5EF4-FFF2-40B4-BE49-F238E27FC236}">
                  <a16:creationId xmlns:a16="http://schemas.microsoft.com/office/drawing/2014/main" id="{DD241045-114F-F705-38D4-BEA743262806}"/>
                </a:ext>
              </a:extLst>
            </p:cNvPr>
            <p:cNvSpPr>
              <a:spLocks noChangeArrowheads="1"/>
            </p:cNvSpPr>
            <p:nvPr/>
          </p:nvSpPr>
          <p:spPr bwMode="auto">
            <a:xfrm>
              <a:off x="482600"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25" name="Rectangle 89">
              <a:extLst>
                <a:ext uri="{FF2B5EF4-FFF2-40B4-BE49-F238E27FC236}">
                  <a16:creationId xmlns:a16="http://schemas.microsoft.com/office/drawing/2014/main" id="{8175DF5A-7EAA-69E5-DA5A-498FCA3D675B}"/>
                </a:ext>
              </a:extLst>
            </p:cNvPr>
            <p:cNvSpPr>
              <a:spLocks noChangeArrowheads="1"/>
            </p:cNvSpPr>
            <p:nvPr/>
          </p:nvSpPr>
          <p:spPr bwMode="auto">
            <a:xfrm>
              <a:off x="601663" y="3027363"/>
              <a:ext cx="74612"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26" name="Rectangle 90">
              <a:extLst>
                <a:ext uri="{FF2B5EF4-FFF2-40B4-BE49-F238E27FC236}">
                  <a16:creationId xmlns:a16="http://schemas.microsoft.com/office/drawing/2014/main" id="{643D39D1-D5C3-8AF4-433D-7A9C7C29D6A1}"/>
                </a:ext>
              </a:extLst>
            </p:cNvPr>
            <p:cNvSpPr>
              <a:spLocks noChangeArrowheads="1"/>
            </p:cNvSpPr>
            <p:nvPr/>
          </p:nvSpPr>
          <p:spPr bwMode="auto">
            <a:xfrm>
              <a:off x="719138"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27" name="Rectangle 91">
              <a:extLst>
                <a:ext uri="{FF2B5EF4-FFF2-40B4-BE49-F238E27FC236}">
                  <a16:creationId xmlns:a16="http://schemas.microsoft.com/office/drawing/2014/main" id="{93996B9B-DEF0-50F2-50B7-467F4ECD34CB}"/>
                </a:ext>
              </a:extLst>
            </p:cNvPr>
            <p:cNvSpPr>
              <a:spLocks noChangeArrowheads="1"/>
            </p:cNvSpPr>
            <p:nvPr/>
          </p:nvSpPr>
          <p:spPr bwMode="auto">
            <a:xfrm>
              <a:off x="838200" y="3027363"/>
              <a:ext cx="74613"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28" name="Rectangle 92">
              <a:extLst>
                <a:ext uri="{FF2B5EF4-FFF2-40B4-BE49-F238E27FC236}">
                  <a16:creationId xmlns:a16="http://schemas.microsoft.com/office/drawing/2014/main" id="{21A46589-0F4D-6A79-78A8-7079366A29BA}"/>
                </a:ext>
              </a:extLst>
            </p:cNvPr>
            <p:cNvSpPr>
              <a:spLocks noChangeArrowheads="1"/>
            </p:cNvSpPr>
            <p:nvPr/>
          </p:nvSpPr>
          <p:spPr bwMode="auto">
            <a:xfrm>
              <a:off x="482600"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29" name="Rectangle 93">
              <a:extLst>
                <a:ext uri="{FF2B5EF4-FFF2-40B4-BE49-F238E27FC236}">
                  <a16:creationId xmlns:a16="http://schemas.microsoft.com/office/drawing/2014/main" id="{2B4ECD74-652C-4ECF-0970-3976B4B2E5ED}"/>
                </a:ext>
              </a:extLst>
            </p:cNvPr>
            <p:cNvSpPr>
              <a:spLocks noChangeArrowheads="1"/>
            </p:cNvSpPr>
            <p:nvPr/>
          </p:nvSpPr>
          <p:spPr bwMode="auto">
            <a:xfrm>
              <a:off x="601663" y="32575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30" name="Rectangle 94">
              <a:extLst>
                <a:ext uri="{FF2B5EF4-FFF2-40B4-BE49-F238E27FC236}">
                  <a16:creationId xmlns:a16="http://schemas.microsoft.com/office/drawing/2014/main" id="{2D2C36AE-370A-1FE9-15DE-99BE223712C6}"/>
                </a:ext>
              </a:extLst>
            </p:cNvPr>
            <p:cNvSpPr>
              <a:spLocks noChangeArrowheads="1"/>
            </p:cNvSpPr>
            <p:nvPr/>
          </p:nvSpPr>
          <p:spPr bwMode="auto">
            <a:xfrm>
              <a:off x="719138"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31" name="Rectangle 95">
              <a:extLst>
                <a:ext uri="{FF2B5EF4-FFF2-40B4-BE49-F238E27FC236}">
                  <a16:creationId xmlns:a16="http://schemas.microsoft.com/office/drawing/2014/main" id="{872BE807-F7DF-504D-3483-F2A64BAFE940}"/>
                </a:ext>
              </a:extLst>
            </p:cNvPr>
            <p:cNvSpPr>
              <a:spLocks noChangeArrowheads="1"/>
            </p:cNvSpPr>
            <p:nvPr/>
          </p:nvSpPr>
          <p:spPr bwMode="auto">
            <a:xfrm>
              <a:off x="838200" y="32575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32" name="Rectangle 96">
              <a:extLst>
                <a:ext uri="{FF2B5EF4-FFF2-40B4-BE49-F238E27FC236}">
                  <a16:creationId xmlns:a16="http://schemas.microsoft.com/office/drawing/2014/main" id="{FF938268-976C-E5B6-B0CE-70ACBA74A78B}"/>
                </a:ext>
              </a:extLst>
            </p:cNvPr>
            <p:cNvSpPr>
              <a:spLocks noChangeArrowheads="1"/>
            </p:cNvSpPr>
            <p:nvPr/>
          </p:nvSpPr>
          <p:spPr bwMode="auto">
            <a:xfrm>
              <a:off x="482600"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33" name="Rectangle 97">
              <a:extLst>
                <a:ext uri="{FF2B5EF4-FFF2-40B4-BE49-F238E27FC236}">
                  <a16:creationId xmlns:a16="http://schemas.microsoft.com/office/drawing/2014/main" id="{CAC8A757-1388-F529-4C39-984C43BA069A}"/>
                </a:ext>
              </a:extLst>
            </p:cNvPr>
            <p:cNvSpPr>
              <a:spLocks noChangeArrowheads="1"/>
            </p:cNvSpPr>
            <p:nvPr/>
          </p:nvSpPr>
          <p:spPr bwMode="auto">
            <a:xfrm>
              <a:off x="601663" y="34861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34" name="Rectangle 98">
              <a:extLst>
                <a:ext uri="{FF2B5EF4-FFF2-40B4-BE49-F238E27FC236}">
                  <a16:creationId xmlns:a16="http://schemas.microsoft.com/office/drawing/2014/main" id="{FEBA154B-5345-BF1C-10B9-38F1E589C243}"/>
                </a:ext>
              </a:extLst>
            </p:cNvPr>
            <p:cNvSpPr>
              <a:spLocks noChangeArrowheads="1"/>
            </p:cNvSpPr>
            <p:nvPr/>
          </p:nvSpPr>
          <p:spPr bwMode="auto">
            <a:xfrm>
              <a:off x="719138"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35" name="Rectangle 99">
              <a:extLst>
                <a:ext uri="{FF2B5EF4-FFF2-40B4-BE49-F238E27FC236}">
                  <a16:creationId xmlns:a16="http://schemas.microsoft.com/office/drawing/2014/main" id="{734062EE-90B1-74F7-7AF7-F709ACBE2560}"/>
                </a:ext>
              </a:extLst>
            </p:cNvPr>
            <p:cNvSpPr>
              <a:spLocks noChangeArrowheads="1"/>
            </p:cNvSpPr>
            <p:nvPr/>
          </p:nvSpPr>
          <p:spPr bwMode="auto">
            <a:xfrm>
              <a:off x="838200" y="34861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36" name="Rectangle 100">
              <a:extLst>
                <a:ext uri="{FF2B5EF4-FFF2-40B4-BE49-F238E27FC236}">
                  <a16:creationId xmlns:a16="http://schemas.microsoft.com/office/drawing/2014/main" id="{42D7CBC3-FCE5-D5B6-5C8A-ED0BA58D85FD}"/>
                </a:ext>
              </a:extLst>
            </p:cNvPr>
            <p:cNvSpPr>
              <a:spLocks noChangeArrowheads="1"/>
            </p:cNvSpPr>
            <p:nvPr/>
          </p:nvSpPr>
          <p:spPr bwMode="auto">
            <a:xfrm>
              <a:off x="482600"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37" name="Rectangle 101">
              <a:extLst>
                <a:ext uri="{FF2B5EF4-FFF2-40B4-BE49-F238E27FC236}">
                  <a16:creationId xmlns:a16="http://schemas.microsoft.com/office/drawing/2014/main" id="{43C794E3-FFE6-06D7-DE07-B0B63DAB5B9D}"/>
                </a:ext>
              </a:extLst>
            </p:cNvPr>
            <p:cNvSpPr>
              <a:spLocks noChangeArrowheads="1"/>
            </p:cNvSpPr>
            <p:nvPr/>
          </p:nvSpPr>
          <p:spPr bwMode="auto">
            <a:xfrm>
              <a:off x="601663" y="3713163"/>
              <a:ext cx="74612"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38" name="Rectangle 102">
              <a:extLst>
                <a:ext uri="{FF2B5EF4-FFF2-40B4-BE49-F238E27FC236}">
                  <a16:creationId xmlns:a16="http://schemas.microsoft.com/office/drawing/2014/main" id="{476E8FAE-7C79-6A00-F99A-968E7451B54D}"/>
                </a:ext>
              </a:extLst>
            </p:cNvPr>
            <p:cNvSpPr>
              <a:spLocks noChangeArrowheads="1"/>
            </p:cNvSpPr>
            <p:nvPr/>
          </p:nvSpPr>
          <p:spPr bwMode="auto">
            <a:xfrm>
              <a:off x="719138"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39" name="Rectangle 103">
              <a:extLst>
                <a:ext uri="{FF2B5EF4-FFF2-40B4-BE49-F238E27FC236}">
                  <a16:creationId xmlns:a16="http://schemas.microsoft.com/office/drawing/2014/main" id="{BB48CD4B-F0F3-C7A0-AF98-6530ED5FE9B9}"/>
                </a:ext>
              </a:extLst>
            </p:cNvPr>
            <p:cNvSpPr>
              <a:spLocks noChangeArrowheads="1"/>
            </p:cNvSpPr>
            <p:nvPr/>
          </p:nvSpPr>
          <p:spPr bwMode="auto">
            <a:xfrm>
              <a:off x="838200" y="3713163"/>
              <a:ext cx="74613"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grpSp>
      <p:grpSp>
        <p:nvGrpSpPr>
          <p:cNvPr id="240" name="Group 239">
            <a:extLst>
              <a:ext uri="{FF2B5EF4-FFF2-40B4-BE49-F238E27FC236}">
                <a16:creationId xmlns:a16="http://schemas.microsoft.com/office/drawing/2014/main" id="{00A14631-41BB-2966-3B5C-36DD1C81A598}"/>
              </a:ext>
            </a:extLst>
          </p:cNvPr>
          <p:cNvGrpSpPr>
            <a:grpSpLocks/>
          </p:cNvGrpSpPr>
          <p:nvPr/>
        </p:nvGrpSpPr>
        <p:grpSpPr bwMode="auto">
          <a:xfrm>
            <a:off x="8778940" y="2720921"/>
            <a:ext cx="423592" cy="582218"/>
            <a:chOff x="398463" y="2662238"/>
            <a:chExt cx="612775" cy="2065338"/>
          </a:xfrm>
          <a:solidFill>
            <a:schemeClr val="bg1"/>
          </a:solidFill>
        </p:grpSpPr>
        <p:sp>
          <p:nvSpPr>
            <p:cNvPr id="241" name="Freeform 87">
              <a:extLst>
                <a:ext uri="{FF2B5EF4-FFF2-40B4-BE49-F238E27FC236}">
                  <a16:creationId xmlns:a16="http://schemas.microsoft.com/office/drawing/2014/main" id="{0762565C-D106-F8A3-CD1D-63826937B606}"/>
                </a:ext>
              </a:extLst>
            </p:cNvPr>
            <p:cNvSpPr>
              <a:spLocks/>
            </p:cNvSpPr>
            <p:nvPr/>
          </p:nvSpPr>
          <p:spPr bwMode="auto">
            <a:xfrm>
              <a:off x="398463" y="2662238"/>
              <a:ext cx="612775" cy="2065338"/>
            </a:xfrm>
            <a:custGeom>
              <a:avLst/>
              <a:gdLst>
                <a:gd name="T0" fmla="*/ 342 w 386"/>
                <a:gd name="T1" fmla="*/ 168 h 1301"/>
                <a:gd name="T2" fmla="*/ 342 w 386"/>
                <a:gd name="T3" fmla="*/ 82 h 1301"/>
                <a:gd name="T4" fmla="*/ 306 w 386"/>
                <a:gd name="T5" fmla="*/ 82 h 1301"/>
                <a:gd name="T6" fmla="*/ 306 w 386"/>
                <a:gd name="T7" fmla="*/ 0 h 1301"/>
                <a:gd name="T8" fmla="*/ 71 w 386"/>
                <a:gd name="T9" fmla="*/ 0 h 1301"/>
                <a:gd name="T10" fmla="*/ 71 w 386"/>
                <a:gd name="T11" fmla="*/ 82 h 1301"/>
                <a:gd name="T12" fmla="*/ 35 w 386"/>
                <a:gd name="T13" fmla="*/ 82 h 1301"/>
                <a:gd name="T14" fmla="*/ 35 w 386"/>
                <a:gd name="T15" fmla="*/ 168 h 1301"/>
                <a:gd name="T16" fmla="*/ 0 w 386"/>
                <a:gd name="T17" fmla="*/ 168 h 1301"/>
                <a:gd name="T18" fmla="*/ 0 w 386"/>
                <a:gd name="T19" fmla="*/ 1301 h 1301"/>
                <a:gd name="T20" fmla="*/ 386 w 386"/>
                <a:gd name="T21" fmla="*/ 1301 h 1301"/>
                <a:gd name="T22" fmla="*/ 386 w 386"/>
                <a:gd name="T23" fmla="*/ 168 h 1301"/>
                <a:gd name="T24" fmla="*/ 342 w 386"/>
                <a:gd name="T25" fmla="*/ 168 h 1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6" h="1301">
                  <a:moveTo>
                    <a:pt x="342" y="168"/>
                  </a:moveTo>
                  <a:lnTo>
                    <a:pt x="342" y="82"/>
                  </a:lnTo>
                  <a:lnTo>
                    <a:pt x="306" y="82"/>
                  </a:lnTo>
                  <a:lnTo>
                    <a:pt x="306" y="0"/>
                  </a:lnTo>
                  <a:lnTo>
                    <a:pt x="71" y="0"/>
                  </a:lnTo>
                  <a:lnTo>
                    <a:pt x="71" y="82"/>
                  </a:lnTo>
                  <a:lnTo>
                    <a:pt x="35" y="82"/>
                  </a:lnTo>
                  <a:lnTo>
                    <a:pt x="35" y="168"/>
                  </a:lnTo>
                  <a:lnTo>
                    <a:pt x="0" y="168"/>
                  </a:lnTo>
                  <a:lnTo>
                    <a:pt x="0" y="1301"/>
                  </a:lnTo>
                  <a:lnTo>
                    <a:pt x="386" y="1301"/>
                  </a:lnTo>
                  <a:lnTo>
                    <a:pt x="386" y="168"/>
                  </a:lnTo>
                  <a:lnTo>
                    <a:pt x="342" y="168"/>
                  </a:lnTo>
                  <a:close/>
                </a:path>
              </a:pathLst>
            </a:custGeom>
            <a:solidFill>
              <a:schemeClr val="bg1">
                <a:lumMod val="85000"/>
              </a:schemeClr>
            </a:solidFill>
            <a:ln>
              <a:noFill/>
            </a:ln>
          </p:spPr>
          <p:txBody>
            <a:bodyPr/>
            <a:lstStyle/>
            <a:p>
              <a:pPr eaLnBrk="1" fontAlgn="auto" hangingPunct="1">
                <a:spcBef>
                  <a:spcPts val="0"/>
                </a:spcBef>
                <a:spcAft>
                  <a:spcPts val="0"/>
                </a:spcAft>
                <a:defRPr/>
              </a:pPr>
              <a:endParaRPr lang="en-US">
                <a:latin typeface="+mn-lt"/>
              </a:endParaRPr>
            </a:p>
          </p:txBody>
        </p:sp>
        <p:sp>
          <p:nvSpPr>
            <p:cNvPr id="242" name="Rectangle 88">
              <a:extLst>
                <a:ext uri="{FF2B5EF4-FFF2-40B4-BE49-F238E27FC236}">
                  <a16:creationId xmlns:a16="http://schemas.microsoft.com/office/drawing/2014/main" id="{7ECBB5F5-BE9C-7EFD-8944-D7E1DBFAD372}"/>
                </a:ext>
              </a:extLst>
            </p:cNvPr>
            <p:cNvSpPr>
              <a:spLocks noChangeArrowheads="1"/>
            </p:cNvSpPr>
            <p:nvPr/>
          </p:nvSpPr>
          <p:spPr bwMode="auto">
            <a:xfrm>
              <a:off x="482600"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43" name="Rectangle 89">
              <a:extLst>
                <a:ext uri="{FF2B5EF4-FFF2-40B4-BE49-F238E27FC236}">
                  <a16:creationId xmlns:a16="http://schemas.microsoft.com/office/drawing/2014/main" id="{32E37333-0784-5BFD-F480-44E08D3D44FF}"/>
                </a:ext>
              </a:extLst>
            </p:cNvPr>
            <p:cNvSpPr>
              <a:spLocks noChangeArrowheads="1"/>
            </p:cNvSpPr>
            <p:nvPr/>
          </p:nvSpPr>
          <p:spPr bwMode="auto">
            <a:xfrm>
              <a:off x="601663" y="3027363"/>
              <a:ext cx="74612"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44" name="Rectangle 90">
              <a:extLst>
                <a:ext uri="{FF2B5EF4-FFF2-40B4-BE49-F238E27FC236}">
                  <a16:creationId xmlns:a16="http://schemas.microsoft.com/office/drawing/2014/main" id="{BE7648D0-FDD0-414A-8166-D9B1D77BF359}"/>
                </a:ext>
              </a:extLst>
            </p:cNvPr>
            <p:cNvSpPr>
              <a:spLocks noChangeArrowheads="1"/>
            </p:cNvSpPr>
            <p:nvPr/>
          </p:nvSpPr>
          <p:spPr bwMode="auto">
            <a:xfrm>
              <a:off x="719138"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45" name="Rectangle 91">
              <a:extLst>
                <a:ext uri="{FF2B5EF4-FFF2-40B4-BE49-F238E27FC236}">
                  <a16:creationId xmlns:a16="http://schemas.microsoft.com/office/drawing/2014/main" id="{78CA5084-2394-BC6A-7E4C-68608BE00C76}"/>
                </a:ext>
              </a:extLst>
            </p:cNvPr>
            <p:cNvSpPr>
              <a:spLocks noChangeArrowheads="1"/>
            </p:cNvSpPr>
            <p:nvPr/>
          </p:nvSpPr>
          <p:spPr bwMode="auto">
            <a:xfrm>
              <a:off x="838200" y="3027363"/>
              <a:ext cx="74613"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46" name="Rectangle 92">
              <a:extLst>
                <a:ext uri="{FF2B5EF4-FFF2-40B4-BE49-F238E27FC236}">
                  <a16:creationId xmlns:a16="http://schemas.microsoft.com/office/drawing/2014/main" id="{B5402D09-2555-0583-00CF-71A4DC94AF86}"/>
                </a:ext>
              </a:extLst>
            </p:cNvPr>
            <p:cNvSpPr>
              <a:spLocks noChangeArrowheads="1"/>
            </p:cNvSpPr>
            <p:nvPr/>
          </p:nvSpPr>
          <p:spPr bwMode="auto">
            <a:xfrm>
              <a:off x="482600"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47" name="Rectangle 93">
              <a:extLst>
                <a:ext uri="{FF2B5EF4-FFF2-40B4-BE49-F238E27FC236}">
                  <a16:creationId xmlns:a16="http://schemas.microsoft.com/office/drawing/2014/main" id="{2C4AB88C-AA3A-778C-E0DC-252B9113F71E}"/>
                </a:ext>
              </a:extLst>
            </p:cNvPr>
            <p:cNvSpPr>
              <a:spLocks noChangeArrowheads="1"/>
            </p:cNvSpPr>
            <p:nvPr/>
          </p:nvSpPr>
          <p:spPr bwMode="auto">
            <a:xfrm>
              <a:off x="601663" y="32575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48" name="Rectangle 94">
              <a:extLst>
                <a:ext uri="{FF2B5EF4-FFF2-40B4-BE49-F238E27FC236}">
                  <a16:creationId xmlns:a16="http://schemas.microsoft.com/office/drawing/2014/main" id="{402BDD65-A927-0527-0585-795318C2F7DC}"/>
                </a:ext>
              </a:extLst>
            </p:cNvPr>
            <p:cNvSpPr>
              <a:spLocks noChangeArrowheads="1"/>
            </p:cNvSpPr>
            <p:nvPr/>
          </p:nvSpPr>
          <p:spPr bwMode="auto">
            <a:xfrm>
              <a:off x="719138"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49" name="Rectangle 95">
              <a:extLst>
                <a:ext uri="{FF2B5EF4-FFF2-40B4-BE49-F238E27FC236}">
                  <a16:creationId xmlns:a16="http://schemas.microsoft.com/office/drawing/2014/main" id="{92F61A28-88E3-CA67-1945-F92CD1B22BA2}"/>
                </a:ext>
              </a:extLst>
            </p:cNvPr>
            <p:cNvSpPr>
              <a:spLocks noChangeArrowheads="1"/>
            </p:cNvSpPr>
            <p:nvPr/>
          </p:nvSpPr>
          <p:spPr bwMode="auto">
            <a:xfrm>
              <a:off x="838200" y="32575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50" name="Rectangle 96">
              <a:extLst>
                <a:ext uri="{FF2B5EF4-FFF2-40B4-BE49-F238E27FC236}">
                  <a16:creationId xmlns:a16="http://schemas.microsoft.com/office/drawing/2014/main" id="{4E8EDA14-139D-5299-F1C7-D4D7EE869B82}"/>
                </a:ext>
              </a:extLst>
            </p:cNvPr>
            <p:cNvSpPr>
              <a:spLocks noChangeArrowheads="1"/>
            </p:cNvSpPr>
            <p:nvPr/>
          </p:nvSpPr>
          <p:spPr bwMode="auto">
            <a:xfrm>
              <a:off x="482600"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51" name="Rectangle 97">
              <a:extLst>
                <a:ext uri="{FF2B5EF4-FFF2-40B4-BE49-F238E27FC236}">
                  <a16:creationId xmlns:a16="http://schemas.microsoft.com/office/drawing/2014/main" id="{7D80CB9F-1C6F-33EF-1243-749AC8644634}"/>
                </a:ext>
              </a:extLst>
            </p:cNvPr>
            <p:cNvSpPr>
              <a:spLocks noChangeArrowheads="1"/>
            </p:cNvSpPr>
            <p:nvPr/>
          </p:nvSpPr>
          <p:spPr bwMode="auto">
            <a:xfrm>
              <a:off x="601663" y="34861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52" name="Rectangle 98">
              <a:extLst>
                <a:ext uri="{FF2B5EF4-FFF2-40B4-BE49-F238E27FC236}">
                  <a16:creationId xmlns:a16="http://schemas.microsoft.com/office/drawing/2014/main" id="{A4BB1EA2-9925-2746-32B6-25BA073393EF}"/>
                </a:ext>
              </a:extLst>
            </p:cNvPr>
            <p:cNvSpPr>
              <a:spLocks noChangeArrowheads="1"/>
            </p:cNvSpPr>
            <p:nvPr/>
          </p:nvSpPr>
          <p:spPr bwMode="auto">
            <a:xfrm>
              <a:off x="719138"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53" name="Rectangle 99">
              <a:extLst>
                <a:ext uri="{FF2B5EF4-FFF2-40B4-BE49-F238E27FC236}">
                  <a16:creationId xmlns:a16="http://schemas.microsoft.com/office/drawing/2014/main" id="{DB62DE6A-A24D-DF9A-3662-F40A0F8F8D81}"/>
                </a:ext>
              </a:extLst>
            </p:cNvPr>
            <p:cNvSpPr>
              <a:spLocks noChangeArrowheads="1"/>
            </p:cNvSpPr>
            <p:nvPr/>
          </p:nvSpPr>
          <p:spPr bwMode="auto">
            <a:xfrm>
              <a:off x="838200" y="34861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54" name="Rectangle 100">
              <a:extLst>
                <a:ext uri="{FF2B5EF4-FFF2-40B4-BE49-F238E27FC236}">
                  <a16:creationId xmlns:a16="http://schemas.microsoft.com/office/drawing/2014/main" id="{EF94E83F-0B86-80E4-5D69-93CBC629C6DD}"/>
                </a:ext>
              </a:extLst>
            </p:cNvPr>
            <p:cNvSpPr>
              <a:spLocks noChangeArrowheads="1"/>
            </p:cNvSpPr>
            <p:nvPr/>
          </p:nvSpPr>
          <p:spPr bwMode="auto">
            <a:xfrm>
              <a:off x="482600"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55" name="Rectangle 101">
              <a:extLst>
                <a:ext uri="{FF2B5EF4-FFF2-40B4-BE49-F238E27FC236}">
                  <a16:creationId xmlns:a16="http://schemas.microsoft.com/office/drawing/2014/main" id="{A792F1FA-D4F3-BB5D-090C-BA8E93C67649}"/>
                </a:ext>
              </a:extLst>
            </p:cNvPr>
            <p:cNvSpPr>
              <a:spLocks noChangeArrowheads="1"/>
            </p:cNvSpPr>
            <p:nvPr/>
          </p:nvSpPr>
          <p:spPr bwMode="auto">
            <a:xfrm>
              <a:off x="601663" y="3713163"/>
              <a:ext cx="74612"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56" name="Rectangle 102">
              <a:extLst>
                <a:ext uri="{FF2B5EF4-FFF2-40B4-BE49-F238E27FC236}">
                  <a16:creationId xmlns:a16="http://schemas.microsoft.com/office/drawing/2014/main" id="{BD19C418-2761-277D-B8C2-C87AE1126AD8}"/>
                </a:ext>
              </a:extLst>
            </p:cNvPr>
            <p:cNvSpPr>
              <a:spLocks noChangeArrowheads="1"/>
            </p:cNvSpPr>
            <p:nvPr/>
          </p:nvSpPr>
          <p:spPr bwMode="auto">
            <a:xfrm>
              <a:off x="719138"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57" name="Rectangle 103">
              <a:extLst>
                <a:ext uri="{FF2B5EF4-FFF2-40B4-BE49-F238E27FC236}">
                  <a16:creationId xmlns:a16="http://schemas.microsoft.com/office/drawing/2014/main" id="{74266E7F-E3F7-9091-9BD2-AE771A122336}"/>
                </a:ext>
              </a:extLst>
            </p:cNvPr>
            <p:cNvSpPr>
              <a:spLocks noChangeArrowheads="1"/>
            </p:cNvSpPr>
            <p:nvPr/>
          </p:nvSpPr>
          <p:spPr bwMode="auto">
            <a:xfrm>
              <a:off x="838200" y="3713163"/>
              <a:ext cx="74613"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grpSp>
      <p:pic>
        <p:nvPicPr>
          <p:cNvPr id="258" name="Graphic 257" descr="Feather with solid fill">
            <a:extLst>
              <a:ext uri="{FF2B5EF4-FFF2-40B4-BE49-F238E27FC236}">
                <a16:creationId xmlns:a16="http://schemas.microsoft.com/office/drawing/2014/main" id="{BCEE66C2-4B20-3E0A-41C8-3E793297DA1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677184" y="4343919"/>
            <a:ext cx="609391" cy="609391"/>
          </a:xfrm>
          <a:prstGeom prst="rect">
            <a:avLst/>
          </a:prstGeom>
        </p:spPr>
      </p:pic>
      <p:pic>
        <p:nvPicPr>
          <p:cNvPr id="259" name="Graphic 258" descr="Infinity with solid fill">
            <a:extLst>
              <a:ext uri="{FF2B5EF4-FFF2-40B4-BE49-F238E27FC236}">
                <a16:creationId xmlns:a16="http://schemas.microsoft.com/office/drawing/2014/main" id="{E98684AC-7215-6C16-55B5-C22FB028D38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663346" y="4941074"/>
            <a:ext cx="531366" cy="576083"/>
          </a:xfrm>
          <a:prstGeom prst="rect">
            <a:avLst/>
          </a:prstGeom>
        </p:spPr>
      </p:pic>
      <p:pic>
        <p:nvPicPr>
          <p:cNvPr id="260" name="Graphic 259" descr="Stacked Rocks with solid fill">
            <a:extLst>
              <a:ext uri="{FF2B5EF4-FFF2-40B4-BE49-F238E27FC236}">
                <a16:creationId xmlns:a16="http://schemas.microsoft.com/office/drawing/2014/main" id="{7A6B4EB8-9F9E-1D49-BA6A-CF9A7498F10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588117" y="5514393"/>
            <a:ext cx="658399" cy="658399"/>
          </a:xfrm>
          <a:prstGeom prst="rect">
            <a:avLst/>
          </a:prstGeom>
        </p:spPr>
      </p:pic>
      <p:pic>
        <p:nvPicPr>
          <p:cNvPr id="261" name="Graphic 260" descr="Feather with solid fill">
            <a:extLst>
              <a:ext uri="{FF2B5EF4-FFF2-40B4-BE49-F238E27FC236}">
                <a16:creationId xmlns:a16="http://schemas.microsoft.com/office/drawing/2014/main" id="{4F3049BA-A803-73C7-63D0-8F23C4EE9B2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148259" y="4343918"/>
            <a:ext cx="609391" cy="609391"/>
          </a:xfrm>
          <a:prstGeom prst="rect">
            <a:avLst/>
          </a:prstGeom>
        </p:spPr>
      </p:pic>
      <p:pic>
        <p:nvPicPr>
          <p:cNvPr id="262" name="Graphic 261" descr="Feather with solid fill">
            <a:extLst>
              <a:ext uri="{FF2B5EF4-FFF2-40B4-BE49-F238E27FC236}">
                <a16:creationId xmlns:a16="http://schemas.microsoft.com/office/drawing/2014/main" id="{8D565F18-F0CD-E8B1-6834-9C101900BB2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24785" y="4343917"/>
            <a:ext cx="609391" cy="609391"/>
          </a:xfrm>
          <a:prstGeom prst="rect">
            <a:avLst/>
          </a:prstGeom>
        </p:spPr>
      </p:pic>
      <p:pic>
        <p:nvPicPr>
          <p:cNvPr id="263" name="Graphic 262" descr="Feather with solid fill">
            <a:extLst>
              <a:ext uri="{FF2B5EF4-FFF2-40B4-BE49-F238E27FC236}">
                <a16:creationId xmlns:a16="http://schemas.microsoft.com/office/drawing/2014/main" id="{F771D91F-56F7-C9D6-5C11-7A8592583E8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133139" y="4343916"/>
            <a:ext cx="609391" cy="609391"/>
          </a:xfrm>
          <a:prstGeom prst="rect">
            <a:avLst/>
          </a:prstGeom>
        </p:spPr>
      </p:pic>
      <p:pic>
        <p:nvPicPr>
          <p:cNvPr id="264" name="Graphic 263" descr="Feather with solid fill">
            <a:extLst>
              <a:ext uri="{FF2B5EF4-FFF2-40B4-BE49-F238E27FC236}">
                <a16:creationId xmlns:a16="http://schemas.microsoft.com/office/drawing/2014/main" id="{17803A1F-BB37-6F13-AE0F-678760EDEDE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607310" y="4348884"/>
            <a:ext cx="609391" cy="609391"/>
          </a:xfrm>
          <a:prstGeom prst="rect">
            <a:avLst/>
          </a:prstGeom>
        </p:spPr>
      </p:pic>
      <p:pic>
        <p:nvPicPr>
          <p:cNvPr id="265" name="Graphic 264" descr="Infinity with solid fill">
            <a:extLst>
              <a:ext uri="{FF2B5EF4-FFF2-40B4-BE49-F238E27FC236}">
                <a16:creationId xmlns:a16="http://schemas.microsoft.com/office/drawing/2014/main" id="{E7E6C46D-9275-BADF-4E65-0FBA64BF5E8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167734" y="4947190"/>
            <a:ext cx="531366" cy="576083"/>
          </a:xfrm>
          <a:prstGeom prst="rect">
            <a:avLst/>
          </a:prstGeom>
        </p:spPr>
      </p:pic>
      <p:pic>
        <p:nvPicPr>
          <p:cNvPr id="266" name="Graphic 265" descr="Infinity with solid fill">
            <a:extLst>
              <a:ext uri="{FF2B5EF4-FFF2-40B4-BE49-F238E27FC236}">
                <a16:creationId xmlns:a16="http://schemas.microsoft.com/office/drawing/2014/main" id="{567C90B8-713B-A844-11DB-CB14CB08EFD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689793" y="4941074"/>
            <a:ext cx="531366" cy="576083"/>
          </a:xfrm>
          <a:prstGeom prst="rect">
            <a:avLst/>
          </a:prstGeom>
        </p:spPr>
      </p:pic>
      <p:pic>
        <p:nvPicPr>
          <p:cNvPr id="267" name="Graphic 266" descr="Infinity with solid fill">
            <a:extLst>
              <a:ext uri="{FF2B5EF4-FFF2-40B4-BE49-F238E27FC236}">
                <a16:creationId xmlns:a16="http://schemas.microsoft.com/office/drawing/2014/main" id="{2A9ED335-A960-1CB9-DAB8-39D0FB132AA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208286" y="4941074"/>
            <a:ext cx="531366" cy="576083"/>
          </a:xfrm>
          <a:prstGeom prst="rect">
            <a:avLst/>
          </a:prstGeom>
        </p:spPr>
      </p:pic>
      <p:pic>
        <p:nvPicPr>
          <p:cNvPr id="268" name="Graphic 267" descr="Infinity with solid fill">
            <a:extLst>
              <a:ext uri="{FF2B5EF4-FFF2-40B4-BE49-F238E27FC236}">
                <a16:creationId xmlns:a16="http://schemas.microsoft.com/office/drawing/2014/main" id="{C1CFAECC-11E6-45CC-326F-BAB8A0FE34DF}"/>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8710287" y="4935365"/>
            <a:ext cx="531366" cy="576083"/>
          </a:xfrm>
          <a:prstGeom prst="rect">
            <a:avLst/>
          </a:prstGeom>
        </p:spPr>
      </p:pic>
      <p:pic>
        <p:nvPicPr>
          <p:cNvPr id="269" name="Graphic 268" descr="Stacked Rocks with solid fill">
            <a:extLst>
              <a:ext uri="{FF2B5EF4-FFF2-40B4-BE49-F238E27FC236}">
                <a16:creationId xmlns:a16="http://schemas.microsoft.com/office/drawing/2014/main" id="{C0EE033A-29B7-DA34-31CC-315274AF2FD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099743" y="5511448"/>
            <a:ext cx="658399" cy="658399"/>
          </a:xfrm>
          <a:prstGeom prst="rect">
            <a:avLst/>
          </a:prstGeom>
        </p:spPr>
      </p:pic>
      <p:pic>
        <p:nvPicPr>
          <p:cNvPr id="270" name="Graphic 269" descr="Stacked Rocks with solid fill">
            <a:extLst>
              <a:ext uri="{FF2B5EF4-FFF2-40B4-BE49-F238E27FC236}">
                <a16:creationId xmlns:a16="http://schemas.microsoft.com/office/drawing/2014/main" id="{8FCDF486-0C1F-0463-2C81-1D3148C11D75}"/>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7626276" y="5498364"/>
            <a:ext cx="658399" cy="658399"/>
          </a:xfrm>
          <a:prstGeom prst="rect">
            <a:avLst/>
          </a:prstGeom>
        </p:spPr>
      </p:pic>
      <p:pic>
        <p:nvPicPr>
          <p:cNvPr id="271" name="Graphic 270" descr="Stacked Rocks with solid fill">
            <a:extLst>
              <a:ext uri="{FF2B5EF4-FFF2-40B4-BE49-F238E27FC236}">
                <a16:creationId xmlns:a16="http://schemas.microsoft.com/office/drawing/2014/main" id="{1B32DB00-0857-5DA6-BFEA-8D7DC63A0F85}"/>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8154897" y="5498364"/>
            <a:ext cx="658399" cy="658399"/>
          </a:xfrm>
          <a:prstGeom prst="rect">
            <a:avLst/>
          </a:prstGeom>
        </p:spPr>
      </p:pic>
      <p:pic>
        <p:nvPicPr>
          <p:cNvPr id="272" name="Graphic 271" descr="Stacked Rocks with solid fill">
            <a:extLst>
              <a:ext uri="{FF2B5EF4-FFF2-40B4-BE49-F238E27FC236}">
                <a16:creationId xmlns:a16="http://schemas.microsoft.com/office/drawing/2014/main" id="{AD658B5D-55EF-CF92-284B-7692C162B835}"/>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8674839" y="5498364"/>
            <a:ext cx="658399" cy="658399"/>
          </a:xfrm>
          <a:prstGeom prst="rect">
            <a:avLst/>
          </a:prstGeom>
        </p:spPr>
      </p:pic>
      <p:pic>
        <p:nvPicPr>
          <p:cNvPr id="71" name="Picture 70">
            <a:extLst>
              <a:ext uri="{FF2B5EF4-FFF2-40B4-BE49-F238E27FC236}">
                <a16:creationId xmlns:a16="http://schemas.microsoft.com/office/drawing/2014/main" id="{9570E617-1905-2D64-FA61-25037FDB2FEA}"/>
              </a:ext>
            </a:extLst>
          </p:cNvPr>
          <p:cNvPicPr>
            <a:picLocks noChangeAspect="1"/>
          </p:cNvPicPr>
          <p:nvPr/>
        </p:nvPicPr>
        <p:blipFill rotWithShape="1">
          <a:blip r:embed="rId22"/>
          <a:srcRect r="42276"/>
          <a:stretch/>
        </p:blipFill>
        <p:spPr>
          <a:xfrm>
            <a:off x="7792031" y="1219893"/>
            <a:ext cx="242816" cy="518205"/>
          </a:xfrm>
          <a:prstGeom prst="rect">
            <a:avLst/>
          </a:prstGeom>
        </p:spPr>
      </p:pic>
      <p:pic>
        <p:nvPicPr>
          <p:cNvPr id="72" name="Picture 71">
            <a:extLst>
              <a:ext uri="{FF2B5EF4-FFF2-40B4-BE49-F238E27FC236}">
                <a16:creationId xmlns:a16="http://schemas.microsoft.com/office/drawing/2014/main" id="{4FF56E35-B83B-E808-6DF1-5BA775783BBD}"/>
              </a:ext>
            </a:extLst>
          </p:cNvPr>
          <p:cNvPicPr>
            <a:picLocks noChangeAspect="1"/>
          </p:cNvPicPr>
          <p:nvPr/>
        </p:nvPicPr>
        <p:blipFill rotWithShape="1">
          <a:blip r:embed="rId23"/>
          <a:srcRect r="45089" b="973"/>
          <a:stretch/>
        </p:blipFill>
        <p:spPr>
          <a:xfrm>
            <a:off x="7725244" y="3691282"/>
            <a:ext cx="271159" cy="422603"/>
          </a:xfrm>
          <a:prstGeom prst="rect">
            <a:avLst/>
          </a:prstGeom>
        </p:spPr>
      </p:pic>
      <p:pic>
        <p:nvPicPr>
          <p:cNvPr id="73" name="Picture 72">
            <a:extLst>
              <a:ext uri="{FF2B5EF4-FFF2-40B4-BE49-F238E27FC236}">
                <a16:creationId xmlns:a16="http://schemas.microsoft.com/office/drawing/2014/main" id="{B5BE4756-F15C-46C1-38B1-A7DF9AAF5FDD}"/>
              </a:ext>
            </a:extLst>
          </p:cNvPr>
          <p:cNvPicPr>
            <a:picLocks noChangeAspect="1"/>
          </p:cNvPicPr>
          <p:nvPr/>
        </p:nvPicPr>
        <p:blipFill rotWithShape="1">
          <a:blip r:embed="rId22"/>
          <a:srcRect r="22214"/>
          <a:stretch/>
        </p:blipFill>
        <p:spPr>
          <a:xfrm>
            <a:off x="7784452" y="1988809"/>
            <a:ext cx="327205" cy="518205"/>
          </a:xfrm>
          <a:prstGeom prst="rect">
            <a:avLst/>
          </a:prstGeom>
        </p:spPr>
      </p:pic>
      <p:pic>
        <p:nvPicPr>
          <p:cNvPr id="74" name="Picture 73">
            <a:extLst>
              <a:ext uri="{FF2B5EF4-FFF2-40B4-BE49-F238E27FC236}">
                <a16:creationId xmlns:a16="http://schemas.microsoft.com/office/drawing/2014/main" id="{FB00F7B6-C749-D59D-C1E1-98E8F421C8AC}"/>
              </a:ext>
            </a:extLst>
          </p:cNvPr>
          <p:cNvPicPr>
            <a:picLocks noChangeAspect="1"/>
          </p:cNvPicPr>
          <p:nvPr/>
        </p:nvPicPr>
        <p:blipFill rotWithShape="1">
          <a:blip r:embed="rId24"/>
          <a:srcRect r="50492"/>
          <a:stretch/>
        </p:blipFill>
        <p:spPr>
          <a:xfrm>
            <a:off x="7758002" y="2731086"/>
            <a:ext cx="211277" cy="573074"/>
          </a:xfrm>
          <a:prstGeom prst="rect">
            <a:avLst/>
          </a:prstGeom>
        </p:spPr>
      </p:pic>
      <p:pic>
        <p:nvPicPr>
          <p:cNvPr id="75" name="Graphic 74" descr="Feather with solid fill">
            <a:extLst>
              <a:ext uri="{FF2B5EF4-FFF2-40B4-BE49-F238E27FC236}">
                <a16:creationId xmlns:a16="http://schemas.microsoft.com/office/drawing/2014/main" id="{E4ACE8C4-65AA-F120-A985-DFA8BF8A5BCF}"/>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42354"/>
          <a:stretch/>
        </p:blipFill>
        <p:spPr>
          <a:xfrm>
            <a:off x="7620663" y="4354244"/>
            <a:ext cx="351292" cy="609391"/>
          </a:xfrm>
          <a:prstGeom prst="rect">
            <a:avLst/>
          </a:prstGeom>
        </p:spPr>
      </p:pic>
      <p:pic>
        <p:nvPicPr>
          <p:cNvPr id="77" name="Graphic 76" descr="Infinity with solid fill">
            <a:extLst>
              <a:ext uri="{FF2B5EF4-FFF2-40B4-BE49-F238E27FC236}">
                <a16:creationId xmlns:a16="http://schemas.microsoft.com/office/drawing/2014/main" id="{7DF63CD8-9342-725D-5C76-021517F076AC}"/>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21224"/>
          <a:stretch/>
        </p:blipFill>
        <p:spPr>
          <a:xfrm>
            <a:off x="7679278" y="4947616"/>
            <a:ext cx="418595" cy="576083"/>
          </a:xfrm>
          <a:prstGeom prst="rect">
            <a:avLst/>
          </a:prstGeom>
        </p:spPr>
      </p:pic>
      <p:pic>
        <p:nvPicPr>
          <p:cNvPr id="78" name="Graphic 77" descr="Stacked Rocks with solid fill">
            <a:extLst>
              <a:ext uri="{FF2B5EF4-FFF2-40B4-BE49-F238E27FC236}">
                <a16:creationId xmlns:a16="http://schemas.microsoft.com/office/drawing/2014/main" id="{3516D34E-98F2-97C2-2076-C50770A2FE07}"/>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1" r="47523"/>
          <a:stretch/>
        </p:blipFill>
        <p:spPr>
          <a:xfrm>
            <a:off x="7620324" y="5499957"/>
            <a:ext cx="345502" cy="658399"/>
          </a:xfrm>
          <a:prstGeom prst="rect">
            <a:avLst/>
          </a:prstGeom>
        </p:spPr>
      </p:pic>
    </p:spTree>
    <p:extLst>
      <p:ext uri="{BB962C8B-B14F-4D97-AF65-F5344CB8AC3E}">
        <p14:creationId xmlns:p14="http://schemas.microsoft.com/office/powerpoint/2010/main" val="2237015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500"/>
                                  </p:stCondLst>
                                  <p:childTnLst>
                                    <p:set>
                                      <p:cBhvr>
                                        <p:cTn id="6" dur="1" fill="hold">
                                          <p:stCondLst>
                                            <p:cond delay="0"/>
                                          </p:stCondLst>
                                        </p:cTn>
                                        <p:tgtEl>
                                          <p:spTgt spid="168"/>
                                        </p:tgtEl>
                                        <p:attrNameLst>
                                          <p:attrName>style.visibility</p:attrName>
                                        </p:attrNameLst>
                                      </p:cBhvr>
                                      <p:to>
                                        <p:strVal val="visible"/>
                                      </p:to>
                                    </p:set>
                                    <p:animEffect transition="in" filter="wipe(down)">
                                      <p:cBhvr>
                                        <p:cTn id="7" dur="500"/>
                                        <p:tgtEl>
                                          <p:spTgt spid="168"/>
                                        </p:tgtEl>
                                      </p:cBhvr>
                                    </p:animEffect>
                                  </p:childTnLst>
                                </p:cTn>
                              </p:par>
                              <p:par>
                                <p:cTn id="8" presetID="22" presetClass="entr" presetSubtype="4" fill="hold" nodeType="withEffect">
                                  <p:stCondLst>
                                    <p:cond delay="500"/>
                                  </p:stCondLst>
                                  <p:childTnLst>
                                    <p:set>
                                      <p:cBhvr>
                                        <p:cTn id="9" dur="1" fill="hold">
                                          <p:stCondLst>
                                            <p:cond delay="0"/>
                                          </p:stCondLst>
                                        </p:cTn>
                                        <p:tgtEl>
                                          <p:spTgt spid="186"/>
                                        </p:tgtEl>
                                        <p:attrNameLst>
                                          <p:attrName>style.visibility</p:attrName>
                                        </p:attrNameLst>
                                      </p:cBhvr>
                                      <p:to>
                                        <p:strVal val="visible"/>
                                      </p:to>
                                    </p:set>
                                    <p:animEffect transition="in" filter="wipe(down)">
                                      <p:cBhvr>
                                        <p:cTn id="10" dur="500"/>
                                        <p:tgtEl>
                                          <p:spTgt spid="186"/>
                                        </p:tgtEl>
                                      </p:cBhvr>
                                    </p:animEffect>
                                  </p:childTnLst>
                                </p:cTn>
                              </p:par>
                              <p:par>
                                <p:cTn id="11" presetID="22" presetClass="entr" presetSubtype="4" fill="hold" nodeType="withEffect">
                                  <p:stCondLst>
                                    <p:cond delay="500"/>
                                  </p:stCondLst>
                                  <p:childTnLst>
                                    <p:set>
                                      <p:cBhvr>
                                        <p:cTn id="12" dur="1" fill="hold">
                                          <p:stCondLst>
                                            <p:cond delay="0"/>
                                          </p:stCondLst>
                                        </p:cTn>
                                        <p:tgtEl>
                                          <p:spTgt spid="204"/>
                                        </p:tgtEl>
                                        <p:attrNameLst>
                                          <p:attrName>style.visibility</p:attrName>
                                        </p:attrNameLst>
                                      </p:cBhvr>
                                      <p:to>
                                        <p:strVal val="visible"/>
                                      </p:to>
                                    </p:set>
                                    <p:animEffect transition="in" filter="wipe(down)">
                                      <p:cBhvr>
                                        <p:cTn id="13" dur="500"/>
                                        <p:tgtEl>
                                          <p:spTgt spid="204"/>
                                        </p:tgtEl>
                                      </p:cBhvr>
                                    </p:animEffect>
                                  </p:childTnLst>
                                </p:cTn>
                              </p:par>
                              <p:par>
                                <p:cTn id="14" presetID="22" presetClass="entr" presetSubtype="4" fill="hold" nodeType="withEffect">
                                  <p:stCondLst>
                                    <p:cond delay="500"/>
                                  </p:stCondLst>
                                  <p:childTnLst>
                                    <p:set>
                                      <p:cBhvr>
                                        <p:cTn id="15" dur="1" fill="hold">
                                          <p:stCondLst>
                                            <p:cond delay="0"/>
                                          </p:stCondLst>
                                        </p:cTn>
                                        <p:tgtEl>
                                          <p:spTgt spid="222"/>
                                        </p:tgtEl>
                                        <p:attrNameLst>
                                          <p:attrName>style.visibility</p:attrName>
                                        </p:attrNameLst>
                                      </p:cBhvr>
                                      <p:to>
                                        <p:strVal val="visible"/>
                                      </p:to>
                                    </p:set>
                                    <p:animEffect transition="in" filter="wipe(down)">
                                      <p:cBhvr>
                                        <p:cTn id="16" dur="500"/>
                                        <p:tgtEl>
                                          <p:spTgt spid="222"/>
                                        </p:tgtEl>
                                      </p:cBhvr>
                                    </p:animEffect>
                                  </p:childTnLst>
                                </p:cTn>
                              </p:par>
                              <p:par>
                                <p:cTn id="17" presetID="22" presetClass="entr" presetSubtype="4" fill="hold" nodeType="withEffect">
                                  <p:stCondLst>
                                    <p:cond delay="500"/>
                                  </p:stCondLst>
                                  <p:childTnLst>
                                    <p:set>
                                      <p:cBhvr>
                                        <p:cTn id="18" dur="1" fill="hold">
                                          <p:stCondLst>
                                            <p:cond delay="0"/>
                                          </p:stCondLst>
                                        </p:cTn>
                                        <p:tgtEl>
                                          <p:spTgt spid="240"/>
                                        </p:tgtEl>
                                        <p:attrNameLst>
                                          <p:attrName>style.visibility</p:attrName>
                                        </p:attrNameLst>
                                      </p:cBhvr>
                                      <p:to>
                                        <p:strVal val="visible"/>
                                      </p:to>
                                    </p:set>
                                    <p:animEffect transition="in" filter="wipe(down)">
                                      <p:cBhvr>
                                        <p:cTn id="19" dur="500"/>
                                        <p:tgtEl>
                                          <p:spTgt spid="2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5408" y="277280"/>
            <a:ext cx="5739963" cy="1089529"/>
          </a:xfrm>
        </p:spPr>
        <p:txBody>
          <a:bodyPr/>
          <a:lstStyle/>
          <a:p>
            <a:r>
              <a:rPr lang="fr" sz="2400" b="1" i="0">
                <a:solidFill>
                  <a:srgbClr val="000000"/>
                </a:solidFill>
              </a:rPr>
              <a:t>Effets des projets dans ou près de l'eau sur</a:t>
            </a:r>
            <a:r>
              <a:rPr lang="fr" sz="2400" b="1" i="0" u="sng">
                <a:solidFill>
                  <a:srgbClr val="000000"/>
                </a:solidFill>
              </a:rPr>
              <a:t> les </a:t>
            </a:r>
            <a:r>
              <a:rPr lang="en-CA" sz="2400" b="1" i="0" u="sng" err="1">
                <a:solidFill>
                  <a:srgbClr val="000000"/>
                </a:solidFill>
              </a:rPr>
              <a:t>opportunités</a:t>
            </a:r>
            <a:r>
              <a:rPr lang="fr" sz="2400" b="1" i="0" u="sng">
                <a:solidFill>
                  <a:srgbClr val="000000"/>
                </a:solidFill>
              </a:rPr>
              <a:t> récréatives</a:t>
            </a:r>
            <a:r>
              <a:rPr lang="fr" sz="2400" b="1" i="0">
                <a:solidFill>
                  <a:srgbClr val="000000"/>
                </a:solidFill>
              </a:rPr>
              <a:t> provenant des habitats du poisson</a:t>
            </a:r>
          </a:p>
        </p:txBody>
      </p:sp>
      <p:sp>
        <p:nvSpPr>
          <p:cNvPr id="19" name="Content Placeholder 18">
            <a:extLst>
              <a:ext uri="{FF2B5EF4-FFF2-40B4-BE49-F238E27FC236}">
                <a16:creationId xmlns:a16="http://schemas.microsoft.com/office/drawing/2014/main" id="{76579AA1-1514-439B-A63B-66513E2C1A89}"/>
              </a:ext>
            </a:extLst>
          </p:cNvPr>
          <p:cNvSpPr>
            <a:spLocks noGrp="1"/>
          </p:cNvSpPr>
          <p:nvPr>
            <p:ph sz="quarter" idx="11"/>
          </p:nvPr>
        </p:nvSpPr>
        <p:spPr>
          <a:xfrm>
            <a:off x="7109927" y="327254"/>
            <a:ext cx="4777273" cy="812719"/>
          </a:xfrm>
        </p:spPr>
        <p:txBody>
          <a:bodyPr/>
          <a:lstStyle/>
          <a:p>
            <a:r>
              <a:rPr lang="fr" sz="1300" b="0" i="0">
                <a:solidFill>
                  <a:srgbClr val="000000"/>
                </a:solidFill>
              </a:rPr>
              <a:t>Dans votre communauté ou dans d'autres communautés, comment les projets dans ou près de l'eau, par exemple, les jetées, les quais et les barrages, ont-ils affecté les opportunités récréatives que les femmes, les filles et les personnes de genre autochtones tirent des habitats du poisson?</a:t>
            </a:r>
          </a:p>
        </p:txBody>
      </p:sp>
      <p:graphicFrame>
        <p:nvGraphicFramePr>
          <p:cNvPr id="13" name="Chart 1" descr="Chart showing XX% support, XX% somewhat support, XX% somewhat oppose and XX% oppose; XX% are unsure">
            <a:extLst>
              <a:ext uri="{FF2B5EF4-FFF2-40B4-BE49-F238E27FC236}">
                <a16:creationId xmlns:a16="http://schemas.microsoft.com/office/drawing/2014/main" id="{EFDE17F1-A2A7-44B3-B78F-8BF766F68737}"/>
              </a:ext>
            </a:extLst>
          </p:cNvPr>
          <p:cNvGraphicFramePr>
            <a:graphicFrameLocks/>
          </p:cNvGraphicFramePr>
          <p:nvPr>
            <p:extLst>
              <p:ext uri="{D42A27DB-BD31-4B8C-83A1-F6EECF244321}">
                <p14:modId xmlns:p14="http://schemas.microsoft.com/office/powerpoint/2010/main" val="1702181260"/>
              </p:ext>
            </p:extLst>
          </p:nvPr>
        </p:nvGraphicFramePr>
        <p:xfrm>
          <a:off x="6471146" y="1357821"/>
          <a:ext cx="5196425" cy="4142358"/>
        </p:xfrm>
        <a:graphic>
          <a:graphicData uri="http://schemas.openxmlformats.org/drawingml/2006/chart">
            <c:chart xmlns:c="http://schemas.openxmlformats.org/drawingml/2006/chart" xmlns:r="http://schemas.openxmlformats.org/officeDocument/2006/relationships" r:id="rId2"/>
          </a:graphicData>
        </a:graphic>
      </p:graphicFrame>
      <p:sp>
        <p:nvSpPr>
          <p:cNvPr id="14" name="Rectangle 13">
            <a:extLst>
              <a:ext uri="{FF2B5EF4-FFF2-40B4-BE49-F238E27FC236}">
                <a16:creationId xmlns:a16="http://schemas.microsoft.com/office/drawing/2014/main" id="{6B55390C-4F5C-4646-BE0B-ADEAD5CBC683}"/>
              </a:ext>
            </a:extLst>
          </p:cNvPr>
          <p:cNvSpPr/>
          <p:nvPr/>
        </p:nvSpPr>
        <p:spPr>
          <a:xfrm>
            <a:off x="6652569" y="5719615"/>
            <a:ext cx="5234631" cy="246221"/>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 sz="1000" b="0" i="0">
                <a:solidFill>
                  <a:srgbClr val="000000"/>
                </a:solidFill>
              </a:rPr>
              <a:t>*Les graphiques peuvent ne pas correspondre à 100 en raison de l'arrondissement.</a:t>
            </a:r>
          </a:p>
        </p:txBody>
      </p:sp>
      <p:sp>
        <p:nvSpPr>
          <p:cNvPr id="6" name="Content Placeholder 12">
            <a:extLst>
              <a:ext uri="{FF2B5EF4-FFF2-40B4-BE49-F238E27FC236}">
                <a16:creationId xmlns:a16="http://schemas.microsoft.com/office/drawing/2014/main" id="{9CE73CA4-1F6A-492D-EBFC-05B323F4B06A}"/>
              </a:ext>
            </a:extLst>
          </p:cNvPr>
          <p:cNvSpPr txBox="1">
            <a:spLocks/>
          </p:cNvSpPr>
          <p:nvPr/>
        </p:nvSpPr>
        <p:spPr>
          <a:xfrm>
            <a:off x="225408" y="6336784"/>
            <a:ext cx="9280133" cy="40658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lumMod val="65000"/>
                    <a:lumOff val="35000"/>
                  </a:schemeClr>
                </a:solidFill>
                <a:latin typeface="Calibri" panose="020F0502020204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65000"/>
                    <a:lumOff val="35000"/>
                  </a:schemeClr>
                </a:solidFill>
                <a:latin typeface="Calibri" panose="020F050202020403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400" kern="1200">
                <a:solidFill>
                  <a:schemeClr val="tx1">
                    <a:lumMod val="65000"/>
                    <a:lumOff val="35000"/>
                  </a:schemeClr>
                </a:solidFill>
                <a:latin typeface="Calibri" panose="020F050202020403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lumMod val="65000"/>
                    <a:lumOff val="35000"/>
                  </a:schemeClr>
                </a:solidFill>
                <a:latin typeface="Calibri" panose="020F050202020403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lumMod val="65000"/>
                    <a:lumOff val="35000"/>
                  </a:schemeClr>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fr" b="0" i="0">
                <a:solidFill>
                  <a:srgbClr val="000000"/>
                </a:solidFill>
              </a:rPr>
              <a:t>Source: Association des femmes autochtones du Canada (AFAC), sondage en ligne hébergé sur Simple Survey lancé au début de septembre 2022 et fermé le 30 septembre 2022, n = 246</a:t>
            </a:r>
          </a:p>
        </p:txBody>
      </p:sp>
      <p:sp>
        <p:nvSpPr>
          <p:cNvPr id="2" name="Freeform 2">
            <a:extLst>
              <a:ext uri="{FF2B5EF4-FFF2-40B4-BE49-F238E27FC236}">
                <a16:creationId xmlns:a16="http://schemas.microsoft.com/office/drawing/2014/main" id="{17F39E66-9EE6-36C2-61E5-02EB2BF9746A}"/>
              </a:ext>
            </a:extLst>
          </p:cNvPr>
          <p:cNvSpPr>
            <a:spLocks noChangeArrowheads="1"/>
          </p:cNvSpPr>
          <p:nvPr/>
        </p:nvSpPr>
        <p:spPr bwMode="auto">
          <a:xfrm>
            <a:off x="3669786" y="2995532"/>
            <a:ext cx="548552" cy="534119"/>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solidFill>
            <a:schemeClr val="bg1">
              <a:lumMod val="95000"/>
            </a:schemeClr>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latin typeface="Calibri Light"/>
            </a:endParaRPr>
          </a:p>
        </p:txBody>
      </p:sp>
      <p:grpSp>
        <p:nvGrpSpPr>
          <p:cNvPr id="10" name="Group 9">
            <a:extLst>
              <a:ext uri="{FF2B5EF4-FFF2-40B4-BE49-F238E27FC236}">
                <a16:creationId xmlns:a16="http://schemas.microsoft.com/office/drawing/2014/main" id="{42270C46-8936-A7C4-5CAE-93A90CB0340A}"/>
              </a:ext>
            </a:extLst>
          </p:cNvPr>
          <p:cNvGrpSpPr/>
          <p:nvPr/>
        </p:nvGrpSpPr>
        <p:grpSpPr>
          <a:xfrm>
            <a:off x="3596337" y="2945694"/>
            <a:ext cx="668598" cy="650921"/>
            <a:chOff x="1119258" y="2257147"/>
            <a:chExt cx="1868076" cy="1868076"/>
          </a:xfrm>
          <a:solidFill>
            <a:srgbClr val="2F5597"/>
          </a:solidFill>
        </p:grpSpPr>
        <p:sp>
          <p:nvSpPr>
            <p:cNvPr id="11" name="Freeform 6">
              <a:extLst>
                <a:ext uri="{FF2B5EF4-FFF2-40B4-BE49-F238E27FC236}">
                  <a16:creationId xmlns:a16="http://schemas.microsoft.com/office/drawing/2014/main" id="{7C9B5D6E-302C-F78C-AC32-0B234FCB3DC0}"/>
                </a:ext>
              </a:extLst>
            </p:cNvPr>
            <p:cNvSpPr>
              <a:spLocks/>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2" name="Freeform 7">
              <a:extLst>
                <a:ext uri="{FF2B5EF4-FFF2-40B4-BE49-F238E27FC236}">
                  <a16:creationId xmlns:a16="http://schemas.microsoft.com/office/drawing/2014/main" id="{4365CC28-19A2-91BD-B110-DF6DC77B5FEC}"/>
                </a:ext>
              </a:extLst>
            </p:cNvPr>
            <p:cNvSpPr>
              <a:spLocks/>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5" name="Freeform 8">
              <a:extLst>
                <a:ext uri="{FF2B5EF4-FFF2-40B4-BE49-F238E27FC236}">
                  <a16:creationId xmlns:a16="http://schemas.microsoft.com/office/drawing/2014/main" id="{FC15E483-6843-BCFD-C939-D068530A6C26}"/>
                </a:ext>
              </a:extLst>
            </p:cNvPr>
            <p:cNvSpPr>
              <a:spLocks/>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6" name="Freeform 9">
              <a:extLst>
                <a:ext uri="{FF2B5EF4-FFF2-40B4-BE49-F238E27FC236}">
                  <a16:creationId xmlns:a16="http://schemas.microsoft.com/office/drawing/2014/main" id="{744E6C3F-6D14-5955-E04E-88A7C7D19678}"/>
                </a:ext>
              </a:extLst>
            </p:cNvPr>
            <p:cNvSpPr>
              <a:spLocks/>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7" name="Freeform 10">
              <a:extLst>
                <a:ext uri="{FF2B5EF4-FFF2-40B4-BE49-F238E27FC236}">
                  <a16:creationId xmlns:a16="http://schemas.microsoft.com/office/drawing/2014/main" id="{26CA5BF7-1526-9945-F5DD-35A469DAB8A4}"/>
                </a:ext>
              </a:extLst>
            </p:cNvPr>
            <p:cNvSpPr>
              <a:spLocks/>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8" name="Freeform 11">
              <a:extLst>
                <a:ext uri="{FF2B5EF4-FFF2-40B4-BE49-F238E27FC236}">
                  <a16:creationId xmlns:a16="http://schemas.microsoft.com/office/drawing/2014/main" id="{5A00056B-A574-449D-16CE-5F6CEDA98BDA}"/>
                </a:ext>
              </a:extLst>
            </p:cNvPr>
            <p:cNvSpPr>
              <a:spLocks/>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0" name="Freeform 12">
              <a:extLst>
                <a:ext uri="{FF2B5EF4-FFF2-40B4-BE49-F238E27FC236}">
                  <a16:creationId xmlns:a16="http://schemas.microsoft.com/office/drawing/2014/main" id="{0511AF0B-89A0-0261-437E-9FBA06D8CD43}"/>
                </a:ext>
              </a:extLst>
            </p:cNvPr>
            <p:cNvSpPr>
              <a:spLocks/>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1" name="Freeform 13">
              <a:extLst>
                <a:ext uri="{FF2B5EF4-FFF2-40B4-BE49-F238E27FC236}">
                  <a16:creationId xmlns:a16="http://schemas.microsoft.com/office/drawing/2014/main" id="{DC01A277-3D57-AC47-D822-E5E17C3ECB23}"/>
                </a:ext>
              </a:extLst>
            </p:cNvPr>
            <p:cNvSpPr>
              <a:spLocks/>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2" name="Freeform 14">
              <a:extLst>
                <a:ext uri="{FF2B5EF4-FFF2-40B4-BE49-F238E27FC236}">
                  <a16:creationId xmlns:a16="http://schemas.microsoft.com/office/drawing/2014/main" id="{64103DA4-A15E-41D0-1C3D-00C00BD2786C}"/>
                </a:ext>
              </a:extLst>
            </p:cNvPr>
            <p:cNvSpPr>
              <a:spLocks/>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3" name="Freeform 15">
              <a:extLst>
                <a:ext uri="{FF2B5EF4-FFF2-40B4-BE49-F238E27FC236}">
                  <a16:creationId xmlns:a16="http://schemas.microsoft.com/office/drawing/2014/main" id="{B2738FA1-C455-4F53-1543-6007507EE34F}"/>
                </a:ext>
              </a:extLst>
            </p:cNvPr>
            <p:cNvSpPr>
              <a:spLocks/>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4" name="Freeform 16">
              <a:extLst>
                <a:ext uri="{FF2B5EF4-FFF2-40B4-BE49-F238E27FC236}">
                  <a16:creationId xmlns:a16="http://schemas.microsoft.com/office/drawing/2014/main" id="{F45C3CF2-DE48-6662-DED1-34858700F958}"/>
                </a:ext>
              </a:extLst>
            </p:cNvPr>
            <p:cNvSpPr>
              <a:spLocks/>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5" name="Freeform 17">
              <a:extLst>
                <a:ext uri="{FF2B5EF4-FFF2-40B4-BE49-F238E27FC236}">
                  <a16:creationId xmlns:a16="http://schemas.microsoft.com/office/drawing/2014/main" id="{CB9DDF89-338B-E963-0959-4A1F9E4ACA38}"/>
                </a:ext>
              </a:extLst>
            </p:cNvPr>
            <p:cNvSpPr>
              <a:spLocks/>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grpSp>
      <p:sp>
        <p:nvSpPr>
          <p:cNvPr id="26" name="Freeform 2">
            <a:extLst>
              <a:ext uri="{FF2B5EF4-FFF2-40B4-BE49-F238E27FC236}">
                <a16:creationId xmlns:a16="http://schemas.microsoft.com/office/drawing/2014/main" id="{E0F85632-B975-14E4-3B35-B05A830BFAE4}"/>
              </a:ext>
            </a:extLst>
          </p:cNvPr>
          <p:cNvSpPr>
            <a:spLocks noChangeArrowheads="1"/>
          </p:cNvSpPr>
          <p:nvPr/>
        </p:nvSpPr>
        <p:spPr bwMode="auto">
          <a:xfrm>
            <a:off x="3669786" y="3814470"/>
            <a:ext cx="548552" cy="534119"/>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solidFill>
            <a:schemeClr val="bg1">
              <a:lumMod val="95000"/>
            </a:schemeClr>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latin typeface="Calibri Light"/>
            </a:endParaRPr>
          </a:p>
        </p:txBody>
      </p:sp>
      <p:grpSp>
        <p:nvGrpSpPr>
          <p:cNvPr id="27" name="Group 26">
            <a:extLst>
              <a:ext uri="{FF2B5EF4-FFF2-40B4-BE49-F238E27FC236}">
                <a16:creationId xmlns:a16="http://schemas.microsoft.com/office/drawing/2014/main" id="{7804F240-705D-E924-55DF-A8B105C8F565}"/>
              </a:ext>
            </a:extLst>
          </p:cNvPr>
          <p:cNvGrpSpPr/>
          <p:nvPr/>
        </p:nvGrpSpPr>
        <p:grpSpPr>
          <a:xfrm>
            <a:off x="3596337" y="3764632"/>
            <a:ext cx="668598" cy="650921"/>
            <a:chOff x="1119258" y="2257147"/>
            <a:chExt cx="1868076" cy="1868076"/>
          </a:xfrm>
          <a:solidFill>
            <a:srgbClr val="2F5597"/>
          </a:solidFill>
        </p:grpSpPr>
        <p:sp>
          <p:nvSpPr>
            <p:cNvPr id="28" name="Freeform 6">
              <a:extLst>
                <a:ext uri="{FF2B5EF4-FFF2-40B4-BE49-F238E27FC236}">
                  <a16:creationId xmlns:a16="http://schemas.microsoft.com/office/drawing/2014/main" id="{2D2F4084-8F53-FCFE-941A-F23ADE4F7749}"/>
                </a:ext>
              </a:extLst>
            </p:cNvPr>
            <p:cNvSpPr>
              <a:spLocks/>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9" name="Freeform 7">
              <a:extLst>
                <a:ext uri="{FF2B5EF4-FFF2-40B4-BE49-F238E27FC236}">
                  <a16:creationId xmlns:a16="http://schemas.microsoft.com/office/drawing/2014/main" id="{F2591D9E-5A51-92FA-0C12-B955883D2802}"/>
                </a:ext>
              </a:extLst>
            </p:cNvPr>
            <p:cNvSpPr>
              <a:spLocks/>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30" name="Freeform 8">
              <a:extLst>
                <a:ext uri="{FF2B5EF4-FFF2-40B4-BE49-F238E27FC236}">
                  <a16:creationId xmlns:a16="http://schemas.microsoft.com/office/drawing/2014/main" id="{F172664F-1706-F59C-1844-F0FAD1C94589}"/>
                </a:ext>
              </a:extLst>
            </p:cNvPr>
            <p:cNvSpPr>
              <a:spLocks/>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31" name="Freeform 9">
              <a:extLst>
                <a:ext uri="{FF2B5EF4-FFF2-40B4-BE49-F238E27FC236}">
                  <a16:creationId xmlns:a16="http://schemas.microsoft.com/office/drawing/2014/main" id="{BFA6FB55-A0FD-8836-C10C-F4C8995FE2B2}"/>
                </a:ext>
              </a:extLst>
            </p:cNvPr>
            <p:cNvSpPr>
              <a:spLocks/>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32" name="Freeform 10">
              <a:extLst>
                <a:ext uri="{FF2B5EF4-FFF2-40B4-BE49-F238E27FC236}">
                  <a16:creationId xmlns:a16="http://schemas.microsoft.com/office/drawing/2014/main" id="{3AD95DD2-9316-3FF4-DE6A-4E15955EBE77}"/>
                </a:ext>
              </a:extLst>
            </p:cNvPr>
            <p:cNvSpPr>
              <a:spLocks/>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33" name="Freeform 11">
              <a:extLst>
                <a:ext uri="{FF2B5EF4-FFF2-40B4-BE49-F238E27FC236}">
                  <a16:creationId xmlns:a16="http://schemas.microsoft.com/office/drawing/2014/main" id="{4D1FE4E5-EF90-3AB8-6E3E-00C02F06FE7E}"/>
                </a:ext>
              </a:extLst>
            </p:cNvPr>
            <p:cNvSpPr>
              <a:spLocks/>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34" name="Freeform 12">
              <a:extLst>
                <a:ext uri="{FF2B5EF4-FFF2-40B4-BE49-F238E27FC236}">
                  <a16:creationId xmlns:a16="http://schemas.microsoft.com/office/drawing/2014/main" id="{EF224722-E37A-602C-8B8F-6B3EB5323634}"/>
                </a:ext>
              </a:extLst>
            </p:cNvPr>
            <p:cNvSpPr>
              <a:spLocks/>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35" name="Freeform 13">
              <a:extLst>
                <a:ext uri="{FF2B5EF4-FFF2-40B4-BE49-F238E27FC236}">
                  <a16:creationId xmlns:a16="http://schemas.microsoft.com/office/drawing/2014/main" id="{97B753E3-EB38-072C-DD81-7BB66D909C3A}"/>
                </a:ext>
              </a:extLst>
            </p:cNvPr>
            <p:cNvSpPr>
              <a:spLocks/>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36" name="Freeform 14">
              <a:extLst>
                <a:ext uri="{FF2B5EF4-FFF2-40B4-BE49-F238E27FC236}">
                  <a16:creationId xmlns:a16="http://schemas.microsoft.com/office/drawing/2014/main" id="{06708271-5225-EDD9-7C7A-016487B9595A}"/>
                </a:ext>
              </a:extLst>
            </p:cNvPr>
            <p:cNvSpPr>
              <a:spLocks/>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37" name="Freeform 15">
              <a:extLst>
                <a:ext uri="{FF2B5EF4-FFF2-40B4-BE49-F238E27FC236}">
                  <a16:creationId xmlns:a16="http://schemas.microsoft.com/office/drawing/2014/main" id="{1D6C83F7-EC40-4AFB-E94C-5726D2051DF6}"/>
                </a:ext>
              </a:extLst>
            </p:cNvPr>
            <p:cNvSpPr>
              <a:spLocks/>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38" name="Freeform 16">
              <a:extLst>
                <a:ext uri="{FF2B5EF4-FFF2-40B4-BE49-F238E27FC236}">
                  <a16:creationId xmlns:a16="http://schemas.microsoft.com/office/drawing/2014/main" id="{FE578231-7E29-2443-535E-C1D03B40E617}"/>
                </a:ext>
              </a:extLst>
            </p:cNvPr>
            <p:cNvSpPr>
              <a:spLocks/>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39" name="Freeform 17">
              <a:extLst>
                <a:ext uri="{FF2B5EF4-FFF2-40B4-BE49-F238E27FC236}">
                  <a16:creationId xmlns:a16="http://schemas.microsoft.com/office/drawing/2014/main" id="{BD1A90A4-5E02-3CCF-1870-B0843629B002}"/>
                </a:ext>
              </a:extLst>
            </p:cNvPr>
            <p:cNvSpPr>
              <a:spLocks/>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grpSp>
      <p:sp>
        <p:nvSpPr>
          <p:cNvPr id="40" name="Freeform 2">
            <a:extLst>
              <a:ext uri="{FF2B5EF4-FFF2-40B4-BE49-F238E27FC236}">
                <a16:creationId xmlns:a16="http://schemas.microsoft.com/office/drawing/2014/main" id="{0F2969AB-90AC-0BAE-4F44-62637ACAC11E}"/>
              </a:ext>
            </a:extLst>
          </p:cNvPr>
          <p:cNvSpPr>
            <a:spLocks noChangeArrowheads="1"/>
          </p:cNvSpPr>
          <p:nvPr/>
        </p:nvSpPr>
        <p:spPr bwMode="auto">
          <a:xfrm>
            <a:off x="3669786" y="2174696"/>
            <a:ext cx="548552" cy="534119"/>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solidFill>
            <a:schemeClr val="bg1">
              <a:lumMod val="95000"/>
            </a:schemeClr>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latin typeface="Calibri Light"/>
            </a:endParaRPr>
          </a:p>
        </p:txBody>
      </p:sp>
      <p:grpSp>
        <p:nvGrpSpPr>
          <p:cNvPr id="41" name="Group 40">
            <a:extLst>
              <a:ext uri="{FF2B5EF4-FFF2-40B4-BE49-F238E27FC236}">
                <a16:creationId xmlns:a16="http://schemas.microsoft.com/office/drawing/2014/main" id="{7BC823ED-BA13-ED55-791E-BF86755B2482}"/>
              </a:ext>
            </a:extLst>
          </p:cNvPr>
          <p:cNvGrpSpPr/>
          <p:nvPr/>
        </p:nvGrpSpPr>
        <p:grpSpPr>
          <a:xfrm>
            <a:off x="3596337" y="2124858"/>
            <a:ext cx="668598" cy="650921"/>
            <a:chOff x="1119258" y="2257147"/>
            <a:chExt cx="1868076" cy="1868076"/>
          </a:xfrm>
          <a:solidFill>
            <a:srgbClr val="2F5597"/>
          </a:solidFill>
        </p:grpSpPr>
        <p:sp>
          <p:nvSpPr>
            <p:cNvPr id="42" name="Freeform 6">
              <a:extLst>
                <a:ext uri="{FF2B5EF4-FFF2-40B4-BE49-F238E27FC236}">
                  <a16:creationId xmlns:a16="http://schemas.microsoft.com/office/drawing/2014/main" id="{A2068AB3-AC4B-C0B8-964F-732170F11F53}"/>
                </a:ext>
              </a:extLst>
            </p:cNvPr>
            <p:cNvSpPr>
              <a:spLocks/>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43" name="Freeform 7">
              <a:extLst>
                <a:ext uri="{FF2B5EF4-FFF2-40B4-BE49-F238E27FC236}">
                  <a16:creationId xmlns:a16="http://schemas.microsoft.com/office/drawing/2014/main" id="{90D27E0B-84EE-D9BC-CD1A-0A4D1650B829}"/>
                </a:ext>
              </a:extLst>
            </p:cNvPr>
            <p:cNvSpPr>
              <a:spLocks/>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44" name="Freeform 8">
              <a:extLst>
                <a:ext uri="{FF2B5EF4-FFF2-40B4-BE49-F238E27FC236}">
                  <a16:creationId xmlns:a16="http://schemas.microsoft.com/office/drawing/2014/main" id="{C7E7CC6C-D031-259D-8C73-9FB8A6DA4959}"/>
                </a:ext>
              </a:extLst>
            </p:cNvPr>
            <p:cNvSpPr>
              <a:spLocks/>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45" name="Freeform 9">
              <a:extLst>
                <a:ext uri="{FF2B5EF4-FFF2-40B4-BE49-F238E27FC236}">
                  <a16:creationId xmlns:a16="http://schemas.microsoft.com/office/drawing/2014/main" id="{479222F1-FD86-5625-4B7D-7C10E910A8A0}"/>
                </a:ext>
              </a:extLst>
            </p:cNvPr>
            <p:cNvSpPr>
              <a:spLocks/>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46" name="Freeform 10">
              <a:extLst>
                <a:ext uri="{FF2B5EF4-FFF2-40B4-BE49-F238E27FC236}">
                  <a16:creationId xmlns:a16="http://schemas.microsoft.com/office/drawing/2014/main" id="{EC03C4C9-3210-8E5C-67EE-8AB25B80AFE6}"/>
                </a:ext>
              </a:extLst>
            </p:cNvPr>
            <p:cNvSpPr>
              <a:spLocks/>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47" name="Freeform 11">
              <a:extLst>
                <a:ext uri="{FF2B5EF4-FFF2-40B4-BE49-F238E27FC236}">
                  <a16:creationId xmlns:a16="http://schemas.microsoft.com/office/drawing/2014/main" id="{BD9D23F9-F4F4-C07B-3431-F5B30D824318}"/>
                </a:ext>
              </a:extLst>
            </p:cNvPr>
            <p:cNvSpPr>
              <a:spLocks/>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48" name="Freeform 12">
              <a:extLst>
                <a:ext uri="{FF2B5EF4-FFF2-40B4-BE49-F238E27FC236}">
                  <a16:creationId xmlns:a16="http://schemas.microsoft.com/office/drawing/2014/main" id="{E685E8DF-05B0-3A24-9DB7-795C7D9B1808}"/>
                </a:ext>
              </a:extLst>
            </p:cNvPr>
            <p:cNvSpPr>
              <a:spLocks/>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49" name="Freeform 13">
              <a:extLst>
                <a:ext uri="{FF2B5EF4-FFF2-40B4-BE49-F238E27FC236}">
                  <a16:creationId xmlns:a16="http://schemas.microsoft.com/office/drawing/2014/main" id="{233D27DC-10D8-CF52-3107-A97C7A000B1F}"/>
                </a:ext>
              </a:extLst>
            </p:cNvPr>
            <p:cNvSpPr>
              <a:spLocks/>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50" name="Freeform 14">
              <a:extLst>
                <a:ext uri="{FF2B5EF4-FFF2-40B4-BE49-F238E27FC236}">
                  <a16:creationId xmlns:a16="http://schemas.microsoft.com/office/drawing/2014/main" id="{D521F303-9C35-79DD-AAF5-ED5C1B1153C8}"/>
                </a:ext>
              </a:extLst>
            </p:cNvPr>
            <p:cNvSpPr>
              <a:spLocks/>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51" name="Freeform 15">
              <a:extLst>
                <a:ext uri="{FF2B5EF4-FFF2-40B4-BE49-F238E27FC236}">
                  <a16:creationId xmlns:a16="http://schemas.microsoft.com/office/drawing/2014/main" id="{B13132C9-75C5-CAA8-B1BD-1A836E197403}"/>
                </a:ext>
              </a:extLst>
            </p:cNvPr>
            <p:cNvSpPr>
              <a:spLocks/>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52" name="Freeform 16">
              <a:extLst>
                <a:ext uri="{FF2B5EF4-FFF2-40B4-BE49-F238E27FC236}">
                  <a16:creationId xmlns:a16="http://schemas.microsoft.com/office/drawing/2014/main" id="{240C9D3C-46D6-6070-2EEA-B0FC2A2733C7}"/>
                </a:ext>
              </a:extLst>
            </p:cNvPr>
            <p:cNvSpPr>
              <a:spLocks/>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53" name="Freeform 17">
              <a:extLst>
                <a:ext uri="{FF2B5EF4-FFF2-40B4-BE49-F238E27FC236}">
                  <a16:creationId xmlns:a16="http://schemas.microsoft.com/office/drawing/2014/main" id="{B25F8C17-6579-B25D-1D42-F6E97F8BE9B7}"/>
                </a:ext>
              </a:extLst>
            </p:cNvPr>
            <p:cNvSpPr>
              <a:spLocks/>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grpSp>
      <p:sp>
        <p:nvSpPr>
          <p:cNvPr id="54" name="Rectangle 53">
            <a:extLst>
              <a:ext uri="{FF2B5EF4-FFF2-40B4-BE49-F238E27FC236}">
                <a16:creationId xmlns:a16="http://schemas.microsoft.com/office/drawing/2014/main" id="{BC92E956-B42C-08B6-116D-F51B57F34E38}"/>
              </a:ext>
              <a:ext uri="{C183D7F6-B498-43B3-948B-1728B52AA6E4}">
                <adec:decorative xmlns:adec="http://schemas.microsoft.com/office/drawing/2017/decorative" val="1"/>
              </a:ext>
            </a:extLst>
          </p:cNvPr>
          <p:cNvSpPr/>
          <p:nvPr/>
        </p:nvSpPr>
        <p:spPr>
          <a:xfrm>
            <a:off x="325038" y="1414412"/>
            <a:ext cx="468198" cy="4862185"/>
          </a:xfrm>
          <a:prstGeom prst="rect">
            <a:avLst/>
          </a:prstGeom>
          <a:solidFill>
            <a:srgbClr val="2F5597"/>
          </a:solidFill>
          <a:ln>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fr" sz="1600" b="1" i="0" u="sng">
                <a:solidFill>
                  <a:srgbClr val="FFFFFF"/>
                </a:solidFill>
              </a:rPr>
              <a:t>Baisse</a:t>
            </a:r>
            <a:r>
              <a:rPr lang="fr" sz="1600" b="1" i="0">
                <a:solidFill>
                  <a:srgbClr val="FFFFFF"/>
                </a:solidFill>
              </a:rPr>
              <a:t> des </a:t>
            </a:r>
            <a:r>
              <a:rPr lang="en-CA" sz="1600" b="1" i="0" err="1">
                <a:solidFill>
                  <a:srgbClr val="FFFFFF"/>
                </a:solidFill>
              </a:rPr>
              <a:t>opportunités</a:t>
            </a:r>
            <a:r>
              <a:rPr lang="fr" sz="1600" b="1" i="0">
                <a:solidFill>
                  <a:srgbClr val="FFFFFF"/>
                </a:solidFill>
              </a:rPr>
              <a:t> récréatives</a:t>
            </a:r>
          </a:p>
        </p:txBody>
      </p:sp>
      <p:sp>
        <p:nvSpPr>
          <p:cNvPr id="55" name="Freeform 2">
            <a:extLst>
              <a:ext uri="{FF2B5EF4-FFF2-40B4-BE49-F238E27FC236}">
                <a16:creationId xmlns:a16="http://schemas.microsoft.com/office/drawing/2014/main" id="{213D8C51-1412-A48D-896A-0BB51F62233D}"/>
              </a:ext>
            </a:extLst>
          </p:cNvPr>
          <p:cNvSpPr>
            <a:spLocks noChangeArrowheads="1"/>
          </p:cNvSpPr>
          <p:nvPr/>
        </p:nvSpPr>
        <p:spPr bwMode="auto">
          <a:xfrm>
            <a:off x="3669786" y="1441657"/>
            <a:ext cx="548552" cy="534119"/>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solidFill>
            <a:schemeClr val="bg1">
              <a:lumMod val="95000"/>
            </a:schemeClr>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latin typeface="Calibri Light"/>
            </a:endParaRPr>
          </a:p>
        </p:txBody>
      </p:sp>
      <p:grpSp>
        <p:nvGrpSpPr>
          <p:cNvPr id="56" name="Group 55">
            <a:extLst>
              <a:ext uri="{FF2B5EF4-FFF2-40B4-BE49-F238E27FC236}">
                <a16:creationId xmlns:a16="http://schemas.microsoft.com/office/drawing/2014/main" id="{4F621E46-5861-0159-3823-0CF0F1EC21BB}"/>
              </a:ext>
            </a:extLst>
          </p:cNvPr>
          <p:cNvGrpSpPr/>
          <p:nvPr/>
        </p:nvGrpSpPr>
        <p:grpSpPr>
          <a:xfrm>
            <a:off x="3596337" y="1391819"/>
            <a:ext cx="668598" cy="650921"/>
            <a:chOff x="1119258" y="2257147"/>
            <a:chExt cx="1868076" cy="1868076"/>
          </a:xfrm>
          <a:solidFill>
            <a:srgbClr val="2F5597"/>
          </a:solidFill>
        </p:grpSpPr>
        <p:sp>
          <p:nvSpPr>
            <p:cNvPr id="57" name="Freeform 6">
              <a:extLst>
                <a:ext uri="{FF2B5EF4-FFF2-40B4-BE49-F238E27FC236}">
                  <a16:creationId xmlns:a16="http://schemas.microsoft.com/office/drawing/2014/main" id="{6B9E3032-E24C-C322-59A8-564A09B22358}"/>
                </a:ext>
              </a:extLst>
            </p:cNvPr>
            <p:cNvSpPr>
              <a:spLocks/>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58" name="Freeform 7">
              <a:extLst>
                <a:ext uri="{FF2B5EF4-FFF2-40B4-BE49-F238E27FC236}">
                  <a16:creationId xmlns:a16="http://schemas.microsoft.com/office/drawing/2014/main" id="{FAFC8831-AC99-97FC-2D3E-5BF180D31C12}"/>
                </a:ext>
              </a:extLst>
            </p:cNvPr>
            <p:cNvSpPr>
              <a:spLocks/>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59" name="Freeform 8">
              <a:extLst>
                <a:ext uri="{FF2B5EF4-FFF2-40B4-BE49-F238E27FC236}">
                  <a16:creationId xmlns:a16="http://schemas.microsoft.com/office/drawing/2014/main" id="{2DB92B5B-C2FA-C257-28E6-D727254D10B7}"/>
                </a:ext>
              </a:extLst>
            </p:cNvPr>
            <p:cNvSpPr>
              <a:spLocks/>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60" name="Freeform 9">
              <a:extLst>
                <a:ext uri="{FF2B5EF4-FFF2-40B4-BE49-F238E27FC236}">
                  <a16:creationId xmlns:a16="http://schemas.microsoft.com/office/drawing/2014/main" id="{6D9E048E-BC60-8D24-0476-27F25A979BF5}"/>
                </a:ext>
              </a:extLst>
            </p:cNvPr>
            <p:cNvSpPr>
              <a:spLocks/>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61" name="Freeform 10">
              <a:extLst>
                <a:ext uri="{FF2B5EF4-FFF2-40B4-BE49-F238E27FC236}">
                  <a16:creationId xmlns:a16="http://schemas.microsoft.com/office/drawing/2014/main" id="{64108869-4BF5-8ADE-F795-BD292013B64A}"/>
                </a:ext>
              </a:extLst>
            </p:cNvPr>
            <p:cNvSpPr>
              <a:spLocks/>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62" name="Freeform 11">
              <a:extLst>
                <a:ext uri="{FF2B5EF4-FFF2-40B4-BE49-F238E27FC236}">
                  <a16:creationId xmlns:a16="http://schemas.microsoft.com/office/drawing/2014/main" id="{1F510A0F-AE82-5E53-D478-129DAF4B55D8}"/>
                </a:ext>
              </a:extLst>
            </p:cNvPr>
            <p:cNvSpPr>
              <a:spLocks/>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63" name="Freeform 12">
              <a:extLst>
                <a:ext uri="{FF2B5EF4-FFF2-40B4-BE49-F238E27FC236}">
                  <a16:creationId xmlns:a16="http://schemas.microsoft.com/office/drawing/2014/main" id="{0D4FE0B6-D9F5-E10A-FCBF-39E8454D195E}"/>
                </a:ext>
              </a:extLst>
            </p:cNvPr>
            <p:cNvSpPr>
              <a:spLocks/>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64" name="Freeform 13">
              <a:extLst>
                <a:ext uri="{FF2B5EF4-FFF2-40B4-BE49-F238E27FC236}">
                  <a16:creationId xmlns:a16="http://schemas.microsoft.com/office/drawing/2014/main" id="{2557138A-EAC0-B677-B157-1679298206B6}"/>
                </a:ext>
              </a:extLst>
            </p:cNvPr>
            <p:cNvSpPr>
              <a:spLocks/>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65" name="Freeform 14">
              <a:extLst>
                <a:ext uri="{FF2B5EF4-FFF2-40B4-BE49-F238E27FC236}">
                  <a16:creationId xmlns:a16="http://schemas.microsoft.com/office/drawing/2014/main" id="{F9AB103B-29E0-E88E-303D-8AF1222D0817}"/>
                </a:ext>
              </a:extLst>
            </p:cNvPr>
            <p:cNvSpPr>
              <a:spLocks/>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66" name="Freeform 15">
              <a:extLst>
                <a:ext uri="{FF2B5EF4-FFF2-40B4-BE49-F238E27FC236}">
                  <a16:creationId xmlns:a16="http://schemas.microsoft.com/office/drawing/2014/main" id="{940D4729-7549-9C00-8F91-35D0DF88EE5D}"/>
                </a:ext>
              </a:extLst>
            </p:cNvPr>
            <p:cNvSpPr>
              <a:spLocks/>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67" name="Freeform 16">
              <a:extLst>
                <a:ext uri="{FF2B5EF4-FFF2-40B4-BE49-F238E27FC236}">
                  <a16:creationId xmlns:a16="http://schemas.microsoft.com/office/drawing/2014/main" id="{298BD14B-2995-29D5-C677-C8522598D1DF}"/>
                </a:ext>
              </a:extLst>
            </p:cNvPr>
            <p:cNvSpPr>
              <a:spLocks/>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68" name="Freeform 17">
              <a:extLst>
                <a:ext uri="{FF2B5EF4-FFF2-40B4-BE49-F238E27FC236}">
                  <a16:creationId xmlns:a16="http://schemas.microsoft.com/office/drawing/2014/main" id="{89EDF339-F4CB-FD99-5F40-E9B518EA2DDC}"/>
                </a:ext>
              </a:extLst>
            </p:cNvPr>
            <p:cNvSpPr>
              <a:spLocks/>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grpSp>
      <p:sp>
        <p:nvSpPr>
          <p:cNvPr id="69" name="TextBox 68">
            <a:extLst>
              <a:ext uri="{FF2B5EF4-FFF2-40B4-BE49-F238E27FC236}">
                <a16:creationId xmlns:a16="http://schemas.microsoft.com/office/drawing/2014/main" id="{C1AD833B-6730-7226-63FF-EC4A31B4E5E5}"/>
              </a:ext>
            </a:extLst>
          </p:cNvPr>
          <p:cNvSpPr txBox="1"/>
          <p:nvPr/>
        </p:nvSpPr>
        <p:spPr>
          <a:xfrm>
            <a:off x="3552877" y="1508858"/>
            <a:ext cx="791224" cy="430837"/>
          </a:xfrm>
          <a:prstGeom prst="rect">
            <a:avLst/>
          </a:prstGeom>
          <a:noFill/>
        </p:spPr>
        <p:txBody>
          <a:bodyPr wrap="square" lIns="121872" tIns="60935" rIns="121872" bIns="60935" rtlCol="0">
            <a:spAutoFit/>
          </a:bodyPr>
          <a:lstStyle/>
          <a:p>
            <a:pPr algn="ctr"/>
            <a:r>
              <a:rPr lang="fr" sz="2000" b="1" i="0">
                <a:solidFill>
                  <a:srgbClr val="000000"/>
                </a:solidFill>
              </a:rPr>
              <a:t>42%</a:t>
            </a:r>
          </a:p>
        </p:txBody>
      </p:sp>
      <p:sp>
        <p:nvSpPr>
          <p:cNvPr id="75" name="TextBox 74">
            <a:extLst>
              <a:ext uri="{FF2B5EF4-FFF2-40B4-BE49-F238E27FC236}">
                <a16:creationId xmlns:a16="http://schemas.microsoft.com/office/drawing/2014/main" id="{3118122A-D156-818B-0C89-6F97E445E3AD}"/>
              </a:ext>
            </a:extLst>
          </p:cNvPr>
          <p:cNvSpPr txBox="1"/>
          <p:nvPr/>
        </p:nvSpPr>
        <p:spPr>
          <a:xfrm>
            <a:off x="3552877" y="2250809"/>
            <a:ext cx="791224" cy="430837"/>
          </a:xfrm>
          <a:prstGeom prst="rect">
            <a:avLst/>
          </a:prstGeom>
          <a:noFill/>
        </p:spPr>
        <p:txBody>
          <a:bodyPr wrap="square" lIns="121872" tIns="60935" rIns="121872" bIns="60935" rtlCol="0">
            <a:spAutoFit/>
          </a:bodyPr>
          <a:lstStyle/>
          <a:p>
            <a:pPr algn="ctr"/>
            <a:r>
              <a:rPr lang="fr" sz="2000" b="1" i="0">
                <a:solidFill>
                  <a:srgbClr val="000000"/>
                </a:solidFill>
              </a:rPr>
              <a:t>44%</a:t>
            </a:r>
          </a:p>
        </p:txBody>
      </p:sp>
      <p:cxnSp>
        <p:nvCxnSpPr>
          <p:cNvPr id="81" name="Straight Connector 80">
            <a:extLst>
              <a:ext uri="{FF2B5EF4-FFF2-40B4-BE49-F238E27FC236}">
                <a16:creationId xmlns:a16="http://schemas.microsoft.com/office/drawing/2014/main" id="{C78F9132-2E1E-52F1-A659-1F8140829467}"/>
              </a:ext>
            </a:extLst>
          </p:cNvPr>
          <p:cNvCxnSpPr>
            <a:cxnSpLocks/>
          </p:cNvCxnSpPr>
          <p:nvPr/>
        </p:nvCxnSpPr>
        <p:spPr>
          <a:xfrm>
            <a:off x="793880" y="2856429"/>
            <a:ext cx="4385388"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82" name="TextBox 81">
            <a:extLst>
              <a:ext uri="{FF2B5EF4-FFF2-40B4-BE49-F238E27FC236}">
                <a16:creationId xmlns:a16="http://schemas.microsoft.com/office/drawing/2014/main" id="{9AE31FBA-FAE2-9862-5CE5-9968F947F086}"/>
              </a:ext>
            </a:extLst>
          </p:cNvPr>
          <p:cNvSpPr txBox="1"/>
          <p:nvPr/>
        </p:nvSpPr>
        <p:spPr>
          <a:xfrm>
            <a:off x="4416820" y="1366809"/>
            <a:ext cx="967783" cy="523220"/>
          </a:xfrm>
          <a:prstGeom prst="rect">
            <a:avLst/>
          </a:prstGeom>
        </p:spPr>
        <p:txBody>
          <a:bodyPr wrap="square" rtlCol="0">
            <a:spAutoFit/>
          </a:bodyPr>
          <a:lstStyle/>
          <a:p>
            <a:pPr algn="l"/>
            <a:r>
              <a:rPr lang="fr" sz="1400" b="1" i="0">
                <a:solidFill>
                  <a:srgbClr val="000000"/>
                </a:solidFill>
              </a:rPr>
              <a:t>Femmes</a:t>
            </a:r>
          </a:p>
          <a:p>
            <a:pPr algn="l"/>
            <a:r>
              <a:rPr lang="fr" sz="1400" b="1" i="0">
                <a:solidFill>
                  <a:srgbClr val="000000"/>
                </a:solidFill>
              </a:rPr>
              <a:t>(n = 205)</a:t>
            </a:r>
          </a:p>
        </p:txBody>
      </p:sp>
      <p:sp>
        <p:nvSpPr>
          <p:cNvPr id="83" name="TextBox 82">
            <a:extLst>
              <a:ext uri="{FF2B5EF4-FFF2-40B4-BE49-F238E27FC236}">
                <a16:creationId xmlns:a16="http://schemas.microsoft.com/office/drawing/2014/main" id="{2B7A689F-95B9-6E34-F9C4-3D02321E505C}"/>
              </a:ext>
            </a:extLst>
          </p:cNvPr>
          <p:cNvSpPr txBox="1"/>
          <p:nvPr/>
        </p:nvSpPr>
        <p:spPr>
          <a:xfrm>
            <a:off x="4405706" y="2169482"/>
            <a:ext cx="967783" cy="523220"/>
          </a:xfrm>
          <a:prstGeom prst="rect">
            <a:avLst/>
          </a:prstGeom>
        </p:spPr>
        <p:txBody>
          <a:bodyPr wrap="square" rtlCol="0">
            <a:spAutoFit/>
          </a:bodyPr>
          <a:lstStyle/>
          <a:p>
            <a:pPr algn="l"/>
            <a:r>
              <a:rPr lang="fr" sz="1400" b="1" i="0">
                <a:solidFill>
                  <a:srgbClr val="000000"/>
                </a:solidFill>
              </a:rPr>
              <a:t>Bispirituelle</a:t>
            </a:r>
          </a:p>
          <a:p>
            <a:pPr algn="l"/>
            <a:r>
              <a:rPr lang="fr" sz="1400" b="1" i="0">
                <a:solidFill>
                  <a:srgbClr val="000000"/>
                </a:solidFill>
              </a:rPr>
              <a:t>(n = 31)</a:t>
            </a:r>
          </a:p>
        </p:txBody>
      </p:sp>
      <p:sp>
        <p:nvSpPr>
          <p:cNvPr id="89" name="TextBox 88">
            <a:extLst>
              <a:ext uri="{FF2B5EF4-FFF2-40B4-BE49-F238E27FC236}">
                <a16:creationId xmlns:a16="http://schemas.microsoft.com/office/drawing/2014/main" id="{E1A3C18D-FF3C-F5B0-A42A-4DE07458435E}"/>
              </a:ext>
            </a:extLst>
          </p:cNvPr>
          <p:cNvSpPr txBox="1"/>
          <p:nvPr/>
        </p:nvSpPr>
        <p:spPr>
          <a:xfrm>
            <a:off x="3555634" y="3056270"/>
            <a:ext cx="791224" cy="430837"/>
          </a:xfrm>
          <a:prstGeom prst="rect">
            <a:avLst/>
          </a:prstGeom>
          <a:noFill/>
        </p:spPr>
        <p:txBody>
          <a:bodyPr wrap="square" lIns="121872" tIns="60935" rIns="121872" bIns="60935" rtlCol="0">
            <a:spAutoFit/>
          </a:bodyPr>
          <a:lstStyle/>
          <a:p>
            <a:pPr algn="ctr"/>
            <a:r>
              <a:rPr lang="fr" sz="2000" b="1" i="0">
                <a:solidFill>
                  <a:srgbClr val="000000"/>
                </a:solidFill>
              </a:rPr>
              <a:t>44%</a:t>
            </a:r>
          </a:p>
        </p:txBody>
      </p:sp>
      <p:sp>
        <p:nvSpPr>
          <p:cNvPr id="90" name="TextBox 89">
            <a:extLst>
              <a:ext uri="{FF2B5EF4-FFF2-40B4-BE49-F238E27FC236}">
                <a16:creationId xmlns:a16="http://schemas.microsoft.com/office/drawing/2014/main" id="{5CB8A66A-25ED-CDA0-9A9D-F2FE7983CE2B}"/>
              </a:ext>
            </a:extLst>
          </p:cNvPr>
          <p:cNvSpPr txBox="1"/>
          <p:nvPr/>
        </p:nvSpPr>
        <p:spPr>
          <a:xfrm>
            <a:off x="3556073" y="3884623"/>
            <a:ext cx="791224" cy="430837"/>
          </a:xfrm>
          <a:prstGeom prst="rect">
            <a:avLst/>
          </a:prstGeom>
          <a:noFill/>
        </p:spPr>
        <p:txBody>
          <a:bodyPr wrap="square" lIns="121872" tIns="60935" rIns="121872" bIns="60935" rtlCol="0">
            <a:spAutoFit/>
          </a:bodyPr>
          <a:lstStyle/>
          <a:p>
            <a:pPr algn="ctr"/>
            <a:r>
              <a:rPr lang="fr" sz="2000" b="1" i="0">
                <a:solidFill>
                  <a:srgbClr val="000000"/>
                </a:solidFill>
              </a:rPr>
              <a:t>30%</a:t>
            </a:r>
          </a:p>
        </p:txBody>
      </p:sp>
      <p:sp>
        <p:nvSpPr>
          <p:cNvPr id="91" name="TextBox 90">
            <a:extLst>
              <a:ext uri="{FF2B5EF4-FFF2-40B4-BE49-F238E27FC236}">
                <a16:creationId xmlns:a16="http://schemas.microsoft.com/office/drawing/2014/main" id="{7AC4F44C-0AC3-23B7-4ABC-E1F249B000B9}"/>
              </a:ext>
            </a:extLst>
          </p:cNvPr>
          <p:cNvSpPr txBox="1"/>
          <p:nvPr/>
        </p:nvSpPr>
        <p:spPr>
          <a:xfrm>
            <a:off x="4416820" y="2998272"/>
            <a:ext cx="1570435" cy="523220"/>
          </a:xfrm>
          <a:prstGeom prst="rect">
            <a:avLst/>
          </a:prstGeom>
        </p:spPr>
        <p:txBody>
          <a:bodyPr wrap="square" rtlCol="0">
            <a:spAutoFit/>
          </a:bodyPr>
          <a:lstStyle/>
          <a:p>
            <a:pPr algn="l"/>
            <a:r>
              <a:rPr lang="fr" sz="1400" b="1" i="0">
                <a:solidFill>
                  <a:srgbClr val="000000"/>
                </a:solidFill>
              </a:rPr>
              <a:t>Urbain</a:t>
            </a:r>
          </a:p>
          <a:p>
            <a:pPr algn="l"/>
            <a:r>
              <a:rPr lang="fr" sz="1400" b="1" i="0">
                <a:solidFill>
                  <a:srgbClr val="000000"/>
                </a:solidFill>
              </a:rPr>
              <a:t>(n = 83)</a:t>
            </a:r>
          </a:p>
        </p:txBody>
      </p:sp>
      <p:cxnSp>
        <p:nvCxnSpPr>
          <p:cNvPr id="97" name="Straight Connector 96">
            <a:extLst>
              <a:ext uri="{FF2B5EF4-FFF2-40B4-BE49-F238E27FC236}">
                <a16:creationId xmlns:a16="http://schemas.microsoft.com/office/drawing/2014/main" id="{1EF9A6D0-3403-1882-E22A-882CE75A8797}"/>
              </a:ext>
            </a:extLst>
          </p:cNvPr>
          <p:cNvCxnSpPr>
            <a:cxnSpLocks/>
          </p:cNvCxnSpPr>
          <p:nvPr/>
        </p:nvCxnSpPr>
        <p:spPr>
          <a:xfrm>
            <a:off x="765290" y="4528159"/>
            <a:ext cx="4385388"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98" name="Freeform 2">
            <a:extLst>
              <a:ext uri="{FF2B5EF4-FFF2-40B4-BE49-F238E27FC236}">
                <a16:creationId xmlns:a16="http://schemas.microsoft.com/office/drawing/2014/main" id="{1F91C94F-454E-31D8-E051-F4E6A5199BED}"/>
              </a:ext>
            </a:extLst>
          </p:cNvPr>
          <p:cNvSpPr>
            <a:spLocks noChangeArrowheads="1"/>
          </p:cNvSpPr>
          <p:nvPr/>
        </p:nvSpPr>
        <p:spPr bwMode="auto">
          <a:xfrm>
            <a:off x="3726615" y="4657424"/>
            <a:ext cx="437591" cy="428358"/>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solidFill>
            <a:schemeClr val="bg1">
              <a:lumMod val="95000"/>
            </a:schemeClr>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latin typeface="Calibri Light"/>
            </a:endParaRPr>
          </a:p>
        </p:txBody>
      </p:sp>
      <p:grpSp>
        <p:nvGrpSpPr>
          <p:cNvPr id="99" name="Group 98">
            <a:extLst>
              <a:ext uri="{FF2B5EF4-FFF2-40B4-BE49-F238E27FC236}">
                <a16:creationId xmlns:a16="http://schemas.microsoft.com/office/drawing/2014/main" id="{859BB1C7-88BC-B5C2-459A-9CFB08C72980}"/>
              </a:ext>
            </a:extLst>
          </p:cNvPr>
          <p:cNvGrpSpPr/>
          <p:nvPr/>
        </p:nvGrpSpPr>
        <p:grpSpPr>
          <a:xfrm>
            <a:off x="3672025" y="4610757"/>
            <a:ext cx="533354" cy="522032"/>
            <a:chOff x="1119258" y="2257147"/>
            <a:chExt cx="1868076" cy="1868076"/>
          </a:xfrm>
          <a:solidFill>
            <a:srgbClr val="2F5597"/>
          </a:solidFill>
        </p:grpSpPr>
        <p:sp>
          <p:nvSpPr>
            <p:cNvPr id="100" name="Freeform 6">
              <a:extLst>
                <a:ext uri="{FF2B5EF4-FFF2-40B4-BE49-F238E27FC236}">
                  <a16:creationId xmlns:a16="http://schemas.microsoft.com/office/drawing/2014/main" id="{EA86360A-9BB1-211F-911E-F425102DDC8D}"/>
                </a:ext>
              </a:extLst>
            </p:cNvPr>
            <p:cNvSpPr>
              <a:spLocks/>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01" name="Freeform 7">
              <a:extLst>
                <a:ext uri="{FF2B5EF4-FFF2-40B4-BE49-F238E27FC236}">
                  <a16:creationId xmlns:a16="http://schemas.microsoft.com/office/drawing/2014/main" id="{7253A42A-C90B-13C8-7539-870F670CAF67}"/>
                </a:ext>
              </a:extLst>
            </p:cNvPr>
            <p:cNvSpPr>
              <a:spLocks/>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02" name="Freeform 8">
              <a:extLst>
                <a:ext uri="{FF2B5EF4-FFF2-40B4-BE49-F238E27FC236}">
                  <a16:creationId xmlns:a16="http://schemas.microsoft.com/office/drawing/2014/main" id="{DCED989C-76D8-8911-EFD9-F4AEE551217F}"/>
                </a:ext>
              </a:extLst>
            </p:cNvPr>
            <p:cNvSpPr>
              <a:spLocks/>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03" name="Freeform 9">
              <a:extLst>
                <a:ext uri="{FF2B5EF4-FFF2-40B4-BE49-F238E27FC236}">
                  <a16:creationId xmlns:a16="http://schemas.microsoft.com/office/drawing/2014/main" id="{0EBCF3AF-3A83-E05B-24FB-B7D1B7A47C1A}"/>
                </a:ext>
              </a:extLst>
            </p:cNvPr>
            <p:cNvSpPr>
              <a:spLocks/>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04" name="Freeform 10">
              <a:extLst>
                <a:ext uri="{FF2B5EF4-FFF2-40B4-BE49-F238E27FC236}">
                  <a16:creationId xmlns:a16="http://schemas.microsoft.com/office/drawing/2014/main" id="{4C35A46B-6852-DDE8-3758-D21926239371}"/>
                </a:ext>
              </a:extLst>
            </p:cNvPr>
            <p:cNvSpPr>
              <a:spLocks/>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05" name="Freeform 11">
              <a:extLst>
                <a:ext uri="{FF2B5EF4-FFF2-40B4-BE49-F238E27FC236}">
                  <a16:creationId xmlns:a16="http://schemas.microsoft.com/office/drawing/2014/main" id="{BE80C5F8-CE68-D3EE-D34A-5977D26BC849}"/>
                </a:ext>
              </a:extLst>
            </p:cNvPr>
            <p:cNvSpPr>
              <a:spLocks/>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06" name="Freeform 12">
              <a:extLst>
                <a:ext uri="{FF2B5EF4-FFF2-40B4-BE49-F238E27FC236}">
                  <a16:creationId xmlns:a16="http://schemas.microsoft.com/office/drawing/2014/main" id="{15412100-D29D-350F-BA13-8FC130CDD64F}"/>
                </a:ext>
              </a:extLst>
            </p:cNvPr>
            <p:cNvSpPr>
              <a:spLocks/>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07" name="Freeform 13">
              <a:extLst>
                <a:ext uri="{FF2B5EF4-FFF2-40B4-BE49-F238E27FC236}">
                  <a16:creationId xmlns:a16="http://schemas.microsoft.com/office/drawing/2014/main" id="{B8D1CCB4-7005-9115-F17B-6F1CF28844C3}"/>
                </a:ext>
              </a:extLst>
            </p:cNvPr>
            <p:cNvSpPr>
              <a:spLocks/>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08" name="Freeform 14">
              <a:extLst>
                <a:ext uri="{FF2B5EF4-FFF2-40B4-BE49-F238E27FC236}">
                  <a16:creationId xmlns:a16="http://schemas.microsoft.com/office/drawing/2014/main" id="{27D0B2A3-EB10-71BF-8D5A-50054B4ABC8C}"/>
                </a:ext>
              </a:extLst>
            </p:cNvPr>
            <p:cNvSpPr>
              <a:spLocks/>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09" name="Freeform 15">
              <a:extLst>
                <a:ext uri="{FF2B5EF4-FFF2-40B4-BE49-F238E27FC236}">
                  <a16:creationId xmlns:a16="http://schemas.microsoft.com/office/drawing/2014/main" id="{606CDEA3-AA44-2526-94BF-FF9EDE1C5D58}"/>
                </a:ext>
              </a:extLst>
            </p:cNvPr>
            <p:cNvSpPr>
              <a:spLocks/>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10" name="Freeform 16">
              <a:extLst>
                <a:ext uri="{FF2B5EF4-FFF2-40B4-BE49-F238E27FC236}">
                  <a16:creationId xmlns:a16="http://schemas.microsoft.com/office/drawing/2014/main" id="{123C05E3-AD96-3D39-6D34-38228E510925}"/>
                </a:ext>
              </a:extLst>
            </p:cNvPr>
            <p:cNvSpPr>
              <a:spLocks/>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11" name="Freeform 17">
              <a:extLst>
                <a:ext uri="{FF2B5EF4-FFF2-40B4-BE49-F238E27FC236}">
                  <a16:creationId xmlns:a16="http://schemas.microsoft.com/office/drawing/2014/main" id="{A893AD23-5DB9-6BD1-9C0A-D67EC6583B99}"/>
                </a:ext>
              </a:extLst>
            </p:cNvPr>
            <p:cNvSpPr>
              <a:spLocks/>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grpSp>
      <p:sp>
        <p:nvSpPr>
          <p:cNvPr id="112" name="TextBox 111">
            <a:extLst>
              <a:ext uri="{FF2B5EF4-FFF2-40B4-BE49-F238E27FC236}">
                <a16:creationId xmlns:a16="http://schemas.microsoft.com/office/drawing/2014/main" id="{4202E4C2-FDEE-21DC-5E14-704897645D5A}"/>
              </a:ext>
            </a:extLst>
          </p:cNvPr>
          <p:cNvSpPr txBox="1"/>
          <p:nvPr/>
        </p:nvSpPr>
        <p:spPr>
          <a:xfrm>
            <a:off x="3548523" y="4671744"/>
            <a:ext cx="791224" cy="400059"/>
          </a:xfrm>
          <a:prstGeom prst="rect">
            <a:avLst/>
          </a:prstGeom>
          <a:noFill/>
        </p:spPr>
        <p:txBody>
          <a:bodyPr wrap="square" lIns="121872" tIns="60935" rIns="121872" bIns="60935" rtlCol="0">
            <a:spAutoFit/>
          </a:bodyPr>
          <a:lstStyle/>
          <a:p>
            <a:pPr algn="ctr"/>
            <a:r>
              <a:rPr lang="fr" sz="1800" b="1" i="0">
                <a:solidFill>
                  <a:srgbClr val="000000"/>
                </a:solidFill>
              </a:rPr>
              <a:t>38%</a:t>
            </a:r>
          </a:p>
        </p:txBody>
      </p:sp>
      <p:sp>
        <p:nvSpPr>
          <p:cNvPr id="113" name="Freeform 2">
            <a:extLst>
              <a:ext uri="{FF2B5EF4-FFF2-40B4-BE49-F238E27FC236}">
                <a16:creationId xmlns:a16="http://schemas.microsoft.com/office/drawing/2014/main" id="{C43D59B0-AE40-0C5F-BF00-2514C7F7F983}"/>
              </a:ext>
            </a:extLst>
          </p:cNvPr>
          <p:cNvSpPr>
            <a:spLocks noChangeArrowheads="1"/>
          </p:cNvSpPr>
          <p:nvPr/>
        </p:nvSpPr>
        <p:spPr bwMode="auto">
          <a:xfrm>
            <a:off x="3720340" y="5227638"/>
            <a:ext cx="437591" cy="428358"/>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solidFill>
            <a:schemeClr val="bg1">
              <a:lumMod val="95000"/>
            </a:schemeClr>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latin typeface="Calibri Light"/>
            </a:endParaRPr>
          </a:p>
        </p:txBody>
      </p:sp>
      <p:grpSp>
        <p:nvGrpSpPr>
          <p:cNvPr id="114" name="Group 113">
            <a:extLst>
              <a:ext uri="{FF2B5EF4-FFF2-40B4-BE49-F238E27FC236}">
                <a16:creationId xmlns:a16="http://schemas.microsoft.com/office/drawing/2014/main" id="{CBD09DE8-3B29-4D95-9F50-F94644C9E297}"/>
              </a:ext>
            </a:extLst>
          </p:cNvPr>
          <p:cNvGrpSpPr/>
          <p:nvPr/>
        </p:nvGrpSpPr>
        <p:grpSpPr>
          <a:xfrm>
            <a:off x="3665750" y="5180971"/>
            <a:ext cx="533354" cy="522032"/>
            <a:chOff x="1119258" y="2257147"/>
            <a:chExt cx="1868076" cy="1868076"/>
          </a:xfrm>
          <a:solidFill>
            <a:srgbClr val="2F5597"/>
          </a:solidFill>
        </p:grpSpPr>
        <p:sp>
          <p:nvSpPr>
            <p:cNvPr id="115" name="Freeform 6">
              <a:extLst>
                <a:ext uri="{FF2B5EF4-FFF2-40B4-BE49-F238E27FC236}">
                  <a16:creationId xmlns:a16="http://schemas.microsoft.com/office/drawing/2014/main" id="{25F398CC-D9F2-966E-84E7-5FB29DD882C4}"/>
                </a:ext>
              </a:extLst>
            </p:cNvPr>
            <p:cNvSpPr>
              <a:spLocks/>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16" name="Freeform 7">
              <a:extLst>
                <a:ext uri="{FF2B5EF4-FFF2-40B4-BE49-F238E27FC236}">
                  <a16:creationId xmlns:a16="http://schemas.microsoft.com/office/drawing/2014/main" id="{F99FACB1-4C54-B788-45C3-05C36EF0B1CF}"/>
                </a:ext>
              </a:extLst>
            </p:cNvPr>
            <p:cNvSpPr>
              <a:spLocks/>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17" name="Freeform 8">
              <a:extLst>
                <a:ext uri="{FF2B5EF4-FFF2-40B4-BE49-F238E27FC236}">
                  <a16:creationId xmlns:a16="http://schemas.microsoft.com/office/drawing/2014/main" id="{3E744883-236D-02DD-6394-51C258FCFE23}"/>
                </a:ext>
              </a:extLst>
            </p:cNvPr>
            <p:cNvSpPr>
              <a:spLocks/>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18" name="Freeform 9">
              <a:extLst>
                <a:ext uri="{FF2B5EF4-FFF2-40B4-BE49-F238E27FC236}">
                  <a16:creationId xmlns:a16="http://schemas.microsoft.com/office/drawing/2014/main" id="{7477C891-2EBF-2420-F48F-1FAA83FCE057}"/>
                </a:ext>
              </a:extLst>
            </p:cNvPr>
            <p:cNvSpPr>
              <a:spLocks/>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19" name="Freeform 10">
              <a:extLst>
                <a:ext uri="{FF2B5EF4-FFF2-40B4-BE49-F238E27FC236}">
                  <a16:creationId xmlns:a16="http://schemas.microsoft.com/office/drawing/2014/main" id="{0F79FAB6-7AEA-D405-45BC-016E7DC7885D}"/>
                </a:ext>
              </a:extLst>
            </p:cNvPr>
            <p:cNvSpPr>
              <a:spLocks/>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20" name="Freeform 11">
              <a:extLst>
                <a:ext uri="{FF2B5EF4-FFF2-40B4-BE49-F238E27FC236}">
                  <a16:creationId xmlns:a16="http://schemas.microsoft.com/office/drawing/2014/main" id="{4ACADA06-D1A2-CB3D-08A0-FCEC3566D171}"/>
                </a:ext>
              </a:extLst>
            </p:cNvPr>
            <p:cNvSpPr>
              <a:spLocks/>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21" name="Freeform 12">
              <a:extLst>
                <a:ext uri="{FF2B5EF4-FFF2-40B4-BE49-F238E27FC236}">
                  <a16:creationId xmlns:a16="http://schemas.microsoft.com/office/drawing/2014/main" id="{EC7D0ECD-D680-4E8E-658B-006CCD9321E5}"/>
                </a:ext>
              </a:extLst>
            </p:cNvPr>
            <p:cNvSpPr>
              <a:spLocks/>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22" name="Freeform 13">
              <a:extLst>
                <a:ext uri="{FF2B5EF4-FFF2-40B4-BE49-F238E27FC236}">
                  <a16:creationId xmlns:a16="http://schemas.microsoft.com/office/drawing/2014/main" id="{43178BF2-E3A4-F254-2438-DDD894BADA19}"/>
                </a:ext>
              </a:extLst>
            </p:cNvPr>
            <p:cNvSpPr>
              <a:spLocks/>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23" name="Freeform 14">
              <a:extLst>
                <a:ext uri="{FF2B5EF4-FFF2-40B4-BE49-F238E27FC236}">
                  <a16:creationId xmlns:a16="http://schemas.microsoft.com/office/drawing/2014/main" id="{1FFDF410-924F-46AD-4FAA-FCEA864B01CC}"/>
                </a:ext>
              </a:extLst>
            </p:cNvPr>
            <p:cNvSpPr>
              <a:spLocks/>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24" name="Freeform 15">
              <a:extLst>
                <a:ext uri="{FF2B5EF4-FFF2-40B4-BE49-F238E27FC236}">
                  <a16:creationId xmlns:a16="http://schemas.microsoft.com/office/drawing/2014/main" id="{9F8CBDB2-6A57-2130-9EA3-F00D86FE0F7B}"/>
                </a:ext>
              </a:extLst>
            </p:cNvPr>
            <p:cNvSpPr>
              <a:spLocks/>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25" name="Freeform 16">
              <a:extLst>
                <a:ext uri="{FF2B5EF4-FFF2-40B4-BE49-F238E27FC236}">
                  <a16:creationId xmlns:a16="http://schemas.microsoft.com/office/drawing/2014/main" id="{9C1DA23C-B78E-8699-878C-881965FBB6E0}"/>
                </a:ext>
              </a:extLst>
            </p:cNvPr>
            <p:cNvSpPr>
              <a:spLocks/>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26" name="Freeform 17">
              <a:extLst>
                <a:ext uri="{FF2B5EF4-FFF2-40B4-BE49-F238E27FC236}">
                  <a16:creationId xmlns:a16="http://schemas.microsoft.com/office/drawing/2014/main" id="{54312A63-AD2F-94ED-F779-F43FB450398A}"/>
                </a:ext>
              </a:extLst>
            </p:cNvPr>
            <p:cNvSpPr>
              <a:spLocks/>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grpSp>
      <p:sp>
        <p:nvSpPr>
          <p:cNvPr id="127" name="TextBox 126">
            <a:extLst>
              <a:ext uri="{FF2B5EF4-FFF2-40B4-BE49-F238E27FC236}">
                <a16:creationId xmlns:a16="http://schemas.microsoft.com/office/drawing/2014/main" id="{415A6D7D-B039-C5F7-AA2C-75717118CE79}"/>
              </a:ext>
            </a:extLst>
          </p:cNvPr>
          <p:cNvSpPr txBox="1"/>
          <p:nvPr/>
        </p:nvSpPr>
        <p:spPr>
          <a:xfrm>
            <a:off x="3542248" y="5241958"/>
            <a:ext cx="791224" cy="400059"/>
          </a:xfrm>
          <a:prstGeom prst="rect">
            <a:avLst/>
          </a:prstGeom>
          <a:noFill/>
        </p:spPr>
        <p:txBody>
          <a:bodyPr wrap="square" lIns="121872" tIns="60935" rIns="121872" bIns="60935" rtlCol="0">
            <a:spAutoFit/>
          </a:bodyPr>
          <a:lstStyle/>
          <a:p>
            <a:pPr algn="ctr"/>
            <a:r>
              <a:rPr lang="fr" sz="1800" b="1" i="0">
                <a:solidFill>
                  <a:srgbClr val="000000"/>
                </a:solidFill>
              </a:rPr>
              <a:t>43%</a:t>
            </a:r>
          </a:p>
        </p:txBody>
      </p:sp>
      <p:sp>
        <p:nvSpPr>
          <p:cNvPr id="128" name="Freeform 2">
            <a:extLst>
              <a:ext uri="{FF2B5EF4-FFF2-40B4-BE49-F238E27FC236}">
                <a16:creationId xmlns:a16="http://schemas.microsoft.com/office/drawing/2014/main" id="{3B1F8395-0129-7878-39CD-FB8EFD51E1A7}"/>
              </a:ext>
            </a:extLst>
          </p:cNvPr>
          <p:cNvSpPr>
            <a:spLocks noChangeArrowheads="1"/>
          </p:cNvSpPr>
          <p:nvPr/>
        </p:nvSpPr>
        <p:spPr bwMode="auto">
          <a:xfrm>
            <a:off x="3732890" y="5801415"/>
            <a:ext cx="437591" cy="428358"/>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solidFill>
            <a:schemeClr val="bg1">
              <a:lumMod val="95000"/>
            </a:schemeClr>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latin typeface="Calibri Light"/>
            </a:endParaRPr>
          </a:p>
        </p:txBody>
      </p:sp>
      <p:grpSp>
        <p:nvGrpSpPr>
          <p:cNvPr id="129" name="Group 128">
            <a:extLst>
              <a:ext uri="{FF2B5EF4-FFF2-40B4-BE49-F238E27FC236}">
                <a16:creationId xmlns:a16="http://schemas.microsoft.com/office/drawing/2014/main" id="{54FFBCEC-7320-A410-9662-4089CD48F565}"/>
              </a:ext>
            </a:extLst>
          </p:cNvPr>
          <p:cNvGrpSpPr/>
          <p:nvPr/>
        </p:nvGrpSpPr>
        <p:grpSpPr>
          <a:xfrm>
            <a:off x="3678300" y="5754748"/>
            <a:ext cx="533354" cy="522032"/>
            <a:chOff x="1119258" y="2257147"/>
            <a:chExt cx="1868076" cy="1868076"/>
          </a:xfrm>
          <a:solidFill>
            <a:srgbClr val="2F5597"/>
          </a:solidFill>
        </p:grpSpPr>
        <p:sp>
          <p:nvSpPr>
            <p:cNvPr id="130" name="Freeform 6">
              <a:extLst>
                <a:ext uri="{FF2B5EF4-FFF2-40B4-BE49-F238E27FC236}">
                  <a16:creationId xmlns:a16="http://schemas.microsoft.com/office/drawing/2014/main" id="{6107F069-249A-8385-41BE-6C1A4A06C1A1}"/>
                </a:ext>
              </a:extLst>
            </p:cNvPr>
            <p:cNvSpPr>
              <a:spLocks/>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31" name="Freeform 7">
              <a:extLst>
                <a:ext uri="{FF2B5EF4-FFF2-40B4-BE49-F238E27FC236}">
                  <a16:creationId xmlns:a16="http://schemas.microsoft.com/office/drawing/2014/main" id="{06C4431E-0EE0-18F4-A1C4-CCC1AFC8D4EC}"/>
                </a:ext>
              </a:extLst>
            </p:cNvPr>
            <p:cNvSpPr>
              <a:spLocks/>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32" name="Freeform 8">
              <a:extLst>
                <a:ext uri="{FF2B5EF4-FFF2-40B4-BE49-F238E27FC236}">
                  <a16:creationId xmlns:a16="http://schemas.microsoft.com/office/drawing/2014/main" id="{6BA11337-6C0D-EB30-1DE4-1EBEF0F7772F}"/>
                </a:ext>
              </a:extLst>
            </p:cNvPr>
            <p:cNvSpPr>
              <a:spLocks/>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33" name="Freeform 9">
              <a:extLst>
                <a:ext uri="{FF2B5EF4-FFF2-40B4-BE49-F238E27FC236}">
                  <a16:creationId xmlns:a16="http://schemas.microsoft.com/office/drawing/2014/main" id="{7A5BB63A-CD70-AEAA-19BE-2791423BBDAE}"/>
                </a:ext>
              </a:extLst>
            </p:cNvPr>
            <p:cNvSpPr>
              <a:spLocks/>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34" name="Freeform 10">
              <a:extLst>
                <a:ext uri="{FF2B5EF4-FFF2-40B4-BE49-F238E27FC236}">
                  <a16:creationId xmlns:a16="http://schemas.microsoft.com/office/drawing/2014/main" id="{50A030CF-002B-863B-E2C1-B231F8D4FD92}"/>
                </a:ext>
              </a:extLst>
            </p:cNvPr>
            <p:cNvSpPr>
              <a:spLocks/>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35" name="Freeform 11">
              <a:extLst>
                <a:ext uri="{FF2B5EF4-FFF2-40B4-BE49-F238E27FC236}">
                  <a16:creationId xmlns:a16="http://schemas.microsoft.com/office/drawing/2014/main" id="{A338BCC2-3A71-C450-7AA1-30F83159AF51}"/>
                </a:ext>
              </a:extLst>
            </p:cNvPr>
            <p:cNvSpPr>
              <a:spLocks/>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36" name="Freeform 12">
              <a:extLst>
                <a:ext uri="{FF2B5EF4-FFF2-40B4-BE49-F238E27FC236}">
                  <a16:creationId xmlns:a16="http://schemas.microsoft.com/office/drawing/2014/main" id="{4FE8CEA8-97C1-C310-7A8C-96CE4F7E5144}"/>
                </a:ext>
              </a:extLst>
            </p:cNvPr>
            <p:cNvSpPr>
              <a:spLocks/>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37" name="Freeform 13">
              <a:extLst>
                <a:ext uri="{FF2B5EF4-FFF2-40B4-BE49-F238E27FC236}">
                  <a16:creationId xmlns:a16="http://schemas.microsoft.com/office/drawing/2014/main" id="{9504F400-685D-68E5-3677-F53F1044FC3F}"/>
                </a:ext>
              </a:extLst>
            </p:cNvPr>
            <p:cNvSpPr>
              <a:spLocks/>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38" name="Freeform 14">
              <a:extLst>
                <a:ext uri="{FF2B5EF4-FFF2-40B4-BE49-F238E27FC236}">
                  <a16:creationId xmlns:a16="http://schemas.microsoft.com/office/drawing/2014/main" id="{0A7CC0DD-7A95-91B6-0C2F-0F93CC6ED432}"/>
                </a:ext>
              </a:extLst>
            </p:cNvPr>
            <p:cNvSpPr>
              <a:spLocks/>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39" name="Freeform 15">
              <a:extLst>
                <a:ext uri="{FF2B5EF4-FFF2-40B4-BE49-F238E27FC236}">
                  <a16:creationId xmlns:a16="http://schemas.microsoft.com/office/drawing/2014/main" id="{58826C11-716A-D011-F7AE-A6D39FC416A9}"/>
                </a:ext>
              </a:extLst>
            </p:cNvPr>
            <p:cNvSpPr>
              <a:spLocks/>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40" name="Freeform 16">
              <a:extLst>
                <a:ext uri="{FF2B5EF4-FFF2-40B4-BE49-F238E27FC236}">
                  <a16:creationId xmlns:a16="http://schemas.microsoft.com/office/drawing/2014/main" id="{2861A4D9-E000-0B1D-A3AA-C1A488BAC64B}"/>
                </a:ext>
              </a:extLst>
            </p:cNvPr>
            <p:cNvSpPr>
              <a:spLocks/>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41" name="Freeform 17">
              <a:extLst>
                <a:ext uri="{FF2B5EF4-FFF2-40B4-BE49-F238E27FC236}">
                  <a16:creationId xmlns:a16="http://schemas.microsoft.com/office/drawing/2014/main" id="{F45EDE47-33A9-0065-7D46-32E6F37A8AF0}"/>
                </a:ext>
              </a:extLst>
            </p:cNvPr>
            <p:cNvSpPr>
              <a:spLocks/>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grpSp>
      <p:sp>
        <p:nvSpPr>
          <p:cNvPr id="142" name="TextBox 141">
            <a:extLst>
              <a:ext uri="{FF2B5EF4-FFF2-40B4-BE49-F238E27FC236}">
                <a16:creationId xmlns:a16="http://schemas.microsoft.com/office/drawing/2014/main" id="{EECCC18F-6C82-DF6D-E394-AE71CB1E259D}"/>
              </a:ext>
            </a:extLst>
          </p:cNvPr>
          <p:cNvSpPr txBox="1"/>
          <p:nvPr/>
        </p:nvSpPr>
        <p:spPr>
          <a:xfrm>
            <a:off x="3554798" y="5815735"/>
            <a:ext cx="791224" cy="400059"/>
          </a:xfrm>
          <a:prstGeom prst="rect">
            <a:avLst/>
          </a:prstGeom>
          <a:noFill/>
        </p:spPr>
        <p:txBody>
          <a:bodyPr wrap="square" lIns="121872" tIns="60935" rIns="121872" bIns="60935" rtlCol="0">
            <a:spAutoFit/>
          </a:bodyPr>
          <a:lstStyle/>
          <a:p>
            <a:pPr algn="ctr"/>
            <a:r>
              <a:rPr lang="fr" sz="1800" b="1" i="0">
                <a:solidFill>
                  <a:srgbClr val="000000"/>
                </a:solidFill>
              </a:rPr>
              <a:t>41%</a:t>
            </a:r>
          </a:p>
        </p:txBody>
      </p:sp>
      <p:sp>
        <p:nvSpPr>
          <p:cNvPr id="143" name="TextBox 142">
            <a:extLst>
              <a:ext uri="{FF2B5EF4-FFF2-40B4-BE49-F238E27FC236}">
                <a16:creationId xmlns:a16="http://schemas.microsoft.com/office/drawing/2014/main" id="{2A7AF3AD-85E4-C057-EFF3-7D273985A5CC}"/>
              </a:ext>
            </a:extLst>
          </p:cNvPr>
          <p:cNvSpPr txBox="1"/>
          <p:nvPr/>
        </p:nvSpPr>
        <p:spPr>
          <a:xfrm>
            <a:off x="4405231" y="4604022"/>
            <a:ext cx="1570435" cy="523220"/>
          </a:xfrm>
          <a:prstGeom prst="rect">
            <a:avLst/>
          </a:prstGeom>
        </p:spPr>
        <p:txBody>
          <a:bodyPr wrap="square" rtlCol="0">
            <a:spAutoFit/>
          </a:bodyPr>
          <a:lstStyle/>
          <a:p>
            <a:pPr algn="l"/>
            <a:r>
              <a:rPr lang="fr" sz="1400" b="1" i="0">
                <a:solidFill>
                  <a:srgbClr val="000000"/>
                </a:solidFill>
              </a:rPr>
              <a:t>Premières nations</a:t>
            </a:r>
          </a:p>
          <a:p>
            <a:pPr algn="l"/>
            <a:r>
              <a:rPr lang="fr" sz="1400" b="1" i="0">
                <a:solidFill>
                  <a:srgbClr val="000000"/>
                </a:solidFill>
              </a:rPr>
              <a:t>(n = 191)</a:t>
            </a:r>
          </a:p>
        </p:txBody>
      </p:sp>
      <p:sp>
        <p:nvSpPr>
          <p:cNvPr id="144" name="TextBox 143">
            <a:extLst>
              <a:ext uri="{FF2B5EF4-FFF2-40B4-BE49-F238E27FC236}">
                <a16:creationId xmlns:a16="http://schemas.microsoft.com/office/drawing/2014/main" id="{BB446342-B4A9-F58D-8F90-393B22CF9E87}"/>
              </a:ext>
            </a:extLst>
          </p:cNvPr>
          <p:cNvSpPr txBox="1"/>
          <p:nvPr/>
        </p:nvSpPr>
        <p:spPr>
          <a:xfrm>
            <a:off x="4398956" y="5162846"/>
            <a:ext cx="1570435" cy="523220"/>
          </a:xfrm>
          <a:prstGeom prst="rect">
            <a:avLst/>
          </a:prstGeom>
        </p:spPr>
        <p:txBody>
          <a:bodyPr wrap="square" rtlCol="0">
            <a:spAutoFit/>
          </a:bodyPr>
          <a:lstStyle/>
          <a:p>
            <a:pPr algn="l"/>
            <a:r>
              <a:rPr lang="fr" sz="1400" b="1" i="0">
                <a:solidFill>
                  <a:srgbClr val="000000"/>
                </a:solidFill>
              </a:rPr>
              <a:t>Métis</a:t>
            </a:r>
          </a:p>
          <a:p>
            <a:pPr algn="l"/>
            <a:r>
              <a:rPr lang="fr" sz="1400" b="1" i="0">
                <a:solidFill>
                  <a:srgbClr val="000000"/>
                </a:solidFill>
              </a:rPr>
              <a:t>(n = 37)</a:t>
            </a:r>
          </a:p>
        </p:txBody>
      </p:sp>
      <p:sp>
        <p:nvSpPr>
          <p:cNvPr id="145" name="TextBox 144">
            <a:extLst>
              <a:ext uri="{FF2B5EF4-FFF2-40B4-BE49-F238E27FC236}">
                <a16:creationId xmlns:a16="http://schemas.microsoft.com/office/drawing/2014/main" id="{C76D491B-755F-8D2F-59FE-10DD2FF628B0}"/>
              </a:ext>
            </a:extLst>
          </p:cNvPr>
          <p:cNvSpPr txBox="1"/>
          <p:nvPr/>
        </p:nvSpPr>
        <p:spPr>
          <a:xfrm>
            <a:off x="4398956" y="5719404"/>
            <a:ext cx="1570435" cy="523220"/>
          </a:xfrm>
          <a:prstGeom prst="rect">
            <a:avLst/>
          </a:prstGeom>
        </p:spPr>
        <p:txBody>
          <a:bodyPr wrap="square" rtlCol="0">
            <a:spAutoFit/>
          </a:bodyPr>
          <a:lstStyle/>
          <a:p>
            <a:pPr algn="l"/>
            <a:r>
              <a:rPr lang="fr" sz="1400" b="1" i="0">
                <a:solidFill>
                  <a:srgbClr val="000000"/>
                </a:solidFill>
              </a:rPr>
              <a:t>Inuits</a:t>
            </a:r>
          </a:p>
          <a:p>
            <a:pPr algn="l"/>
            <a:r>
              <a:rPr lang="fr" sz="1400" b="1" i="0">
                <a:solidFill>
                  <a:srgbClr val="000000"/>
                </a:solidFill>
              </a:rPr>
              <a:t>(n = 31)</a:t>
            </a:r>
          </a:p>
        </p:txBody>
      </p:sp>
      <p:sp>
        <p:nvSpPr>
          <p:cNvPr id="154" name="TextBox 153">
            <a:extLst>
              <a:ext uri="{FF2B5EF4-FFF2-40B4-BE49-F238E27FC236}">
                <a16:creationId xmlns:a16="http://schemas.microsoft.com/office/drawing/2014/main" id="{822EF934-4DED-344B-C70C-70BA99087095}"/>
              </a:ext>
            </a:extLst>
          </p:cNvPr>
          <p:cNvSpPr txBox="1"/>
          <p:nvPr/>
        </p:nvSpPr>
        <p:spPr>
          <a:xfrm>
            <a:off x="4416820" y="3797770"/>
            <a:ext cx="1650157" cy="523220"/>
          </a:xfrm>
          <a:prstGeom prst="rect">
            <a:avLst/>
          </a:prstGeom>
        </p:spPr>
        <p:txBody>
          <a:bodyPr wrap="square" rtlCol="0">
            <a:spAutoFit/>
          </a:bodyPr>
          <a:lstStyle/>
          <a:p>
            <a:pPr algn="l"/>
            <a:r>
              <a:rPr lang="fr" sz="1400" b="1" i="0">
                <a:solidFill>
                  <a:srgbClr val="000000"/>
                </a:solidFill>
              </a:rPr>
              <a:t>Rural</a:t>
            </a:r>
          </a:p>
          <a:p>
            <a:pPr algn="l"/>
            <a:r>
              <a:rPr lang="fr" sz="1400" b="1" i="0">
                <a:solidFill>
                  <a:srgbClr val="000000"/>
                </a:solidFill>
              </a:rPr>
              <a:t>(n = 54)</a:t>
            </a:r>
          </a:p>
        </p:txBody>
      </p:sp>
      <p:sp>
        <p:nvSpPr>
          <p:cNvPr id="4" name="Freeform 12">
            <a:extLst>
              <a:ext uri="{FF2B5EF4-FFF2-40B4-BE49-F238E27FC236}">
                <a16:creationId xmlns:a16="http://schemas.microsoft.com/office/drawing/2014/main" id="{4CFDCF75-4730-41C9-7016-E0CCDA4759F5}"/>
              </a:ext>
            </a:extLst>
          </p:cNvPr>
          <p:cNvSpPr>
            <a:spLocks noEditPoints="1"/>
          </p:cNvSpPr>
          <p:nvPr/>
        </p:nvSpPr>
        <p:spPr bwMode="auto">
          <a:xfrm>
            <a:off x="934649" y="1423235"/>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rgbClr val="2F5597"/>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5" name="Freeform 12">
            <a:extLst>
              <a:ext uri="{FF2B5EF4-FFF2-40B4-BE49-F238E27FC236}">
                <a16:creationId xmlns:a16="http://schemas.microsoft.com/office/drawing/2014/main" id="{315C91BD-03AB-2B78-19C8-B9DEFC9B5A6B}"/>
              </a:ext>
            </a:extLst>
          </p:cNvPr>
          <p:cNvSpPr>
            <a:spLocks noEditPoints="1"/>
          </p:cNvSpPr>
          <p:nvPr/>
        </p:nvSpPr>
        <p:spPr bwMode="auto">
          <a:xfrm>
            <a:off x="1459327" y="1423235"/>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rgbClr val="2F5597"/>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7" name="Freeform 12">
            <a:extLst>
              <a:ext uri="{FF2B5EF4-FFF2-40B4-BE49-F238E27FC236}">
                <a16:creationId xmlns:a16="http://schemas.microsoft.com/office/drawing/2014/main" id="{83E83A59-BD68-71B9-6B8B-885E7436B43B}"/>
              </a:ext>
            </a:extLst>
          </p:cNvPr>
          <p:cNvSpPr>
            <a:spLocks noEditPoints="1"/>
          </p:cNvSpPr>
          <p:nvPr/>
        </p:nvSpPr>
        <p:spPr bwMode="auto">
          <a:xfrm>
            <a:off x="1980438" y="1423235"/>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chemeClr val="bg1">
              <a:lumMod val="85000"/>
            </a:schemeClr>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8" name="Freeform 12">
            <a:extLst>
              <a:ext uri="{FF2B5EF4-FFF2-40B4-BE49-F238E27FC236}">
                <a16:creationId xmlns:a16="http://schemas.microsoft.com/office/drawing/2014/main" id="{39665E26-18EC-AAAE-2ECF-425E62C330CC}"/>
              </a:ext>
            </a:extLst>
          </p:cNvPr>
          <p:cNvSpPr>
            <a:spLocks noEditPoints="1"/>
          </p:cNvSpPr>
          <p:nvPr/>
        </p:nvSpPr>
        <p:spPr bwMode="auto">
          <a:xfrm>
            <a:off x="2510467" y="1419887"/>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chemeClr val="bg1">
              <a:lumMod val="85000"/>
            </a:schemeClr>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9" name="Freeform 12">
            <a:extLst>
              <a:ext uri="{FF2B5EF4-FFF2-40B4-BE49-F238E27FC236}">
                <a16:creationId xmlns:a16="http://schemas.microsoft.com/office/drawing/2014/main" id="{DFA95B67-E859-360B-259D-0229CB452350}"/>
              </a:ext>
            </a:extLst>
          </p:cNvPr>
          <p:cNvSpPr>
            <a:spLocks noEditPoints="1"/>
          </p:cNvSpPr>
          <p:nvPr/>
        </p:nvSpPr>
        <p:spPr bwMode="auto">
          <a:xfrm>
            <a:off x="3040496" y="1419887"/>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chemeClr val="bg1">
              <a:lumMod val="85000"/>
            </a:schemeClr>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157" name="Freeform 12">
            <a:extLst>
              <a:ext uri="{FF2B5EF4-FFF2-40B4-BE49-F238E27FC236}">
                <a16:creationId xmlns:a16="http://schemas.microsoft.com/office/drawing/2014/main" id="{7F86DEC6-5434-8F95-70ED-4E36F0B53FF6}"/>
              </a:ext>
            </a:extLst>
          </p:cNvPr>
          <p:cNvSpPr>
            <a:spLocks noEditPoints="1"/>
          </p:cNvSpPr>
          <p:nvPr/>
        </p:nvSpPr>
        <p:spPr bwMode="auto">
          <a:xfrm>
            <a:off x="934649" y="2193881"/>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rgbClr val="2F5597"/>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158" name="Freeform 12">
            <a:extLst>
              <a:ext uri="{FF2B5EF4-FFF2-40B4-BE49-F238E27FC236}">
                <a16:creationId xmlns:a16="http://schemas.microsoft.com/office/drawing/2014/main" id="{5591B8A9-202F-1037-9873-E7932C968EC5}"/>
              </a:ext>
            </a:extLst>
          </p:cNvPr>
          <p:cNvSpPr>
            <a:spLocks noEditPoints="1"/>
          </p:cNvSpPr>
          <p:nvPr/>
        </p:nvSpPr>
        <p:spPr bwMode="auto">
          <a:xfrm>
            <a:off x="1459327" y="2193881"/>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rgbClr val="2F5597"/>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159" name="Freeform 12">
            <a:extLst>
              <a:ext uri="{FF2B5EF4-FFF2-40B4-BE49-F238E27FC236}">
                <a16:creationId xmlns:a16="http://schemas.microsoft.com/office/drawing/2014/main" id="{B1BEB848-8831-1631-FBEE-24C1B8B09D1F}"/>
              </a:ext>
            </a:extLst>
          </p:cNvPr>
          <p:cNvSpPr>
            <a:spLocks noEditPoints="1"/>
          </p:cNvSpPr>
          <p:nvPr/>
        </p:nvSpPr>
        <p:spPr bwMode="auto">
          <a:xfrm>
            <a:off x="1980438" y="2193881"/>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chemeClr val="bg1">
              <a:lumMod val="85000"/>
            </a:schemeClr>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160" name="Freeform 12">
            <a:extLst>
              <a:ext uri="{FF2B5EF4-FFF2-40B4-BE49-F238E27FC236}">
                <a16:creationId xmlns:a16="http://schemas.microsoft.com/office/drawing/2014/main" id="{1005728F-F05D-AFCE-B2DE-AB1EA0F190E9}"/>
              </a:ext>
            </a:extLst>
          </p:cNvPr>
          <p:cNvSpPr>
            <a:spLocks noEditPoints="1"/>
          </p:cNvSpPr>
          <p:nvPr/>
        </p:nvSpPr>
        <p:spPr bwMode="auto">
          <a:xfrm>
            <a:off x="2510467" y="2190533"/>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chemeClr val="bg1">
              <a:lumMod val="85000"/>
            </a:schemeClr>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161" name="Freeform 12">
            <a:extLst>
              <a:ext uri="{FF2B5EF4-FFF2-40B4-BE49-F238E27FC236}">
                <a16:creationId xmlns:a16="http://schemas.microsoft.com/office/drawing/2014/main" id="{8227A7CD-7615-0097-6A20-7468B5D39E27}"/>
              </a:ext>
            </a:extLst>
          </p:cNvPr>
          <p:cNvSpPr>
            <a:spLocks noEditPoints="1"/>
          </p:cNvSpPr>
          <p:nvPr/>
        </p:nvSpPr>
        <p:spPr bwMode="auto">
          <a:xfrm>
            <a:off x="3040496" y="2190533"/>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chemeClr val="bg1">
              <a:lumMod val="85000"/>
            </a:schemeClr>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162" name="Freeform 25">
            <a:extLst>
              <a:ext uri="{FF2B5EF4-FFF2-40B4-BE49-F238E27FC236}">
                <a16:creationId xmlns:a16="http://schemas.microsoft.com/office/drawing/2014/main" id="{B5EE18EC-127D-FB0A-1C06-335DD3A69A8B}"/>
              </a:ext>
            </a:extLst>
          </p:cNvPr>
          <p:cNvSpPr>
            <a:spLocks noEditPoints="1"/>
          </p:cNvSpPr>
          <p:nvPr/>
        </p:nvSpPr>
        <p:spPr bwMode="auto">
          <a:xfrm>
            <a:off x="867904" y="3890432"/>
            <a:ext cx="492024" cy="430837"/>
          </a:xfrm>
          <a:custGeom>
            <a:avLst/>
            <a:gdLst>
              <a:gd name="T0" fmla="*/ 151 w 152"/>
              <a:gd name="T1" fmla="*/ 64 h 121"/>
              <a:gd name="T2" fmla="*/ 145 w 152"/>
              <a:gd name="T3" fmla="*/ 71 h 121"/>
              <a:gd name="T4" fmla="*/ 144 w 152"/>
              <a:gd name="T5" fmla="*/ 72 h 121"/>
              <a:gd name="T6" fmla="*/ 143 w 152"/>
              <a:gd name="T7" fmla="*/ 72 h 121"/>
              <a:gd name="T8" fmla="*/ 141 w 152"/>
              <a:gd name="T9" fmla="*/ 71 h 121"/>
              <a:gd name="T10" fmla="*/ 76 w 152"/>
              <a:gd name="T11" fmla="*/ 16 h 121"/>
              <a:gd name="T12" fmla="*/ 10 w 152"/>
              <a:gd name="T13" fmla="*/ 71 h 121"/>
              <a:gd name="T14" fmla="*/ 8 w 152"/>
              <a:gd name="T15" fmla="*/ 72 h 121"/>
              <a:gd name="T16" fmla="*/ 6 w 152"/>
              <a:gd name="T17" fmla="*/ 71 h 121"/>
              <a:gd name="T18" fmla="*/ 0 w 152"/>
              <a:gd name="T19" fmla="*/ 64 h 121"/>
              <a:gd name="T20" fmla="*/ 0 w 152"/>
              <a:gd name="T21" fmla="*/ 61 h 121"/>
              <a:gd name="T22" fmla="*/ 1 w 152"/>
              <a:gd name="T23" fmla="*/ 59 h 121"/>
              <a:gd name="T24" fmla="*/ 69 w 152"/>
              <a:gd name="T25" fmla="*/ 3 h 121"/>
              <a:gd name="T26" fmla="*/ 76 w 152"/>
              <a:gd name="T27" fmla="*/ 0 h 121"/>
              <a:gd name="T28" fmla="*/ 83 w 152"/>
              <a:gd name="T29" fmla="*/ 3 h 121"/>
              <a:gd name="T30" fmla="*/ 106 w 152"/>
              <a:gd name="T31" fmla="*/ 22 h 121"/>
              <a:gd name="T32" fmla="*/ 106 w 152"/>
              <a:gd name="T33" fmla="*/ 3 h 121"/>
              <a:gd name="T34" fmla="*/ 107 w 152"/>
              <a:gd name="T35" fmla="*/ 1 h 121"/>
              <a:gd name="T36" fmla="*/ 109 w 152"/>
              <a:gd name="T37" fmla="*/ 0 h 121"/>
              <a:gd name="T38" fmla="*/ 127 w 152"/>
              <a:gd name="T39" fmla="*/ 0 h 121"/>
              <a:gd name="T40" fmla="*/ 129 w 152"/>
              <a:gd name="T41" fmla="*/ 1 h 121"/>
              <a:gd name="T42" fmla="*/ 130 w 152"/>
              <a:gd name="T43" fmla="*/ 3 h 121"/>
              <a:gd name="T44" fmla="*/ 130 w 152"/>
              <a:gd name="T45" fmla="*/ 42 h 121"/>
              <a:gd name="T46" fmla="*/ 151 w 152"/>
              <a:gd name="T47" fmla="*/ 59 h 121"/>
              <a:gd name="T48" fmla="*/ 152 w 152"/>
              <a:gd name="T49" fmla="*/ 61 h 121"/>
              <a:gd name="T50" fmla="*/ 151 w 152"/>
              <a:gd name="T51" fmla="*/ 64 h 121"/>
              <a:gd name="T52" fmla="*/ 130 w 152"/>
              <a:gd name="T53" fmla="*/ 70 h 121"/>
              <a:gd name="T54" fmla="*/ 130 w 152"/>
              <a:gd name="T55" fmla="*/ 115 h 121"/>
              <a:gd name="T56" fmla="*/ 128 w 152"/>
              <a:gd name="T57" fmla="*/ 120 h 121"/>
              <a:gd name="T58" fmla="*/ 124 w 152"/>
              <a:gd name="T59" fmla="*/ 121 h 121"/>
              <a:gd name="T60" fmla="*/ 88 w 152"/>
              <a:gd name="T61" fmla="*/ 121 h 121"/>
              <a:gd name="T62" fmla="*/ 88 w 152"/>
              <a:gd name="T63" fmla="*/ 85 h 121"/>
              <a:gd name="T64" fmla="*/ 64 w 152"/>
              <a:gd name="T65" fmla="*/ 85 h 121"/>
              <a:gd name="T66" fmla="*/ 64 w 152"/>
              <a:gd name="T67" fmla="*/ 121 h 121"/>
              <a:gd name="T68" fmla="*/ 27 w 152"/>
              <a:gd name="T69" fmla="*/ 121 h 121"/>
              <a:gd name="T70" fmla="*/ 23 w 152"/>
              <a:gd name="T71" fmla="*/ 120 h 121"/>
              <a:gd name="T72" fmla="*/ 21 w 152"/>
              <a:gd name="T73" fmla="*/ 115 h 121"/>
              <a:gd name="T74" fmla="*/ 21 w 152"/>
              <a:gd name="T75" fmla="*/ 70 h 121"/>
              <a:gd name="T76" fmla="*/ 21 w 152"/>
              <a:gd name="T77" fmla="*/ 70 h 121"/>
              <a:gd name="T78" fmla="*/ 21 w 152"/>
              <a:gd name="T79" fmla="*/ 69 h 121"/>
              <a:gd name="T80" fmla="*/ 76 w 152"/>
              <a:gd name="T81" fmla="*/ 25 h 121"/>
              <a:gd name="T82" fmla="*/ 130 w 152"/>
              <a:gd name="T83" fmla="*/ 69 h 121"/>
              <a:gd name="T84" fmla="*/ 130 w 152"/>
              <a:gd name="T85" fmla="*/ 7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2" h="121">
                <a:moveTo>
                  <a:pt x="151" y="64"/>
                </a:moveTo>
                <a:cubicBezTo>
                  <a:pt x="145" y="71"/>
                  <a:pt x="145" y="71"/>
                  <a:pt x="145" y="71"/>
                </a:cubicBezTo>
                <a:cubicBezTo>
                  <a:pt x="145" y="71"/>
                  <a:pt x="144" y="71"/>
                  <a:pt x="144" y="72"/>
                </a:cubicBezTo>
                <a:cubicBezTo>
                  <a:pt x="143" y="72"/>
                  <a:pt x="143" y="72"/>
                  <a:pt x="143" y="72"/>
                </a:cubicBezTo>
                <a:cubicBezTo>
                  <a:pt x="142" y="72"/>
                  <a:pt x="142" y="71"/>
                  <a:pt x="141" y="71"/>
                </a:cubicBezTo>
                <a:cubicBezTo>
                  <a:pt x="76" y="16"/>
                  <a:pt x="76" y="16"/>
                  <a:pt x="76" y="16"/>
                </a:cubicBezTo>
                <a:cubicBezTo>
                  <a:pt x="10" y="71"/>
                  <a:pt x="10" y="71"/>
                  <a:pt x="10" y="71"/>
                </a:cubicBezTo>
                <a:cubicBezTo>
                  <a:pt x="10" y="71"/>
                  <a:pt x="9" y="72"/>
                  <a:pt x="8" y="72"/>
                </a:cubicBezTo>
                <a:cubicBezTo>
                  <a:pt x="7" y="71"/>
                  <a:pt x="7" y="71"/>
                  <a:pt x="6" y="71"/>
                </a:cubicBezTo>
                <a:cubicBezTo>
                  <a:pt x="0" y="64"/>
                  <a:pt x="0" y="64"/>
                  <a:pt x="0" y="64"/>
                </a:cubicBezTo>
                <a:cubicBezTo>
                  <a:pt x="0" y="63"/>
                  <a:pt x="0" y="62"/>
                  <a:pt x="0" y="61"/>
                </a:cubicBezTo>
                <a:cubicBezTo>
                  <a:pt x="0" y="60"/>
                  <a:pt x="0" y="60"/>
                  <a:pt x="1" y="59"/>
                </a:cubicBezTo>
                <a:cubicBezTo>
                  <a:pt x="69" y="3"/>
                  <a:pt x="69" y="3"/>
                  <a:pt x="69" y="3"/>
                </a:cubicBezTo>
                <a:cubicBezTo>
                  <a:pt x="71" y="1"/>
                  <a:pt x="73" y="0"/>
                  <a:pt x="76" y="0"/>
                </a:cubicBezTo>
                <a:cubicBezTo>
                  <a:pt x="79" y="0"/>
                  <a:pt x="81" y="1"/>
                  <a:pt x="83" y="3"/>
                </a:cubicBezTo>
                <a:cubicBezTo>
                  <a:pt x="106" y="22"/>
                  <a:pt x="106" y="22"/>
                  <a:pt x="106" y="22"/>
                </a:cubicBezTo>
                <a:cubicBezTo>
                  <a:pt x="106" y="3"/>
                  <a:pt x="106" y="3"/>
                  <a:pt x="106" y="3"/>
                </a:cubicBezTo>
                <a:cubicBezTo>
                  <a:pt x="106" y="3"/>
                  <a:pt x="106" y="2"/>
                  <a:pt x="107" y="1"/>
                </a:cubicBezTo>
                <a:cubicBezTo>
                  <a:pt x="107" y="1"/>
                  <a:pt x="108" y="0"/>
                  <a:pt x="109" y="0"/>
                </a:cubicBezTo>
                <a:cubicBezTo>
                  <a:pt x="127" y="0"/>
                  <a:pt x="127" y="0"/>
                  <a:pt x="127" y="0"/>
                </a:cubicBezTo>
                <a:cubicBezTo>
                  <a:pt x="128" y="0"/>
                  <a:pt x="129" y="1"/>
                  <a:pt x="129" y="1"/>
                </a:cubicBezTo>
                <a:cubicBezTo>
                  <a:pt x="130" y="2"/>
                  <a:pt x="130" y="3"/>
                  <a:pt x="130" y="3"/>
                </a:cubicBezTo>
                <a:cubicBezTo>
                  <a:pt x="130" y="42"/>
                  <a:pt x="130" y="42"/>
                  <a:pt x="130" y="42"/>
                </a:cubicBezTo>
                <a:cubicBezTo>
                  <a:pt x="151" y="59"/>
                  <a:pt x="151" y="59"/>
                  <a:pt x="151" y="59"/>
                </a:cubicBezTo>
                <a:cubicBezTo>
                  <a:pt x="152" y="60"/>
                  <a:pt x="152" y="60"/>
                  <a:pt x="152" y="61"/>
                </a:cubicBezTo>
                <a:cubicBezTo>
                  <a:pt x="152" y="62"/>
                  <a:pt x="152" y="63"/>
                  <a:pt x="151" y="64"/>
                </a:cubicBezTo>
                <a:close/>
                <a:moveTo>
                  <a:pt x="130" y="70"/>
                </a:moveTo>
                <a:cubicBezTo>
                  <a:pt x="130" y="115"/>
                  <a:pt x="130" y="115"/>
                  <a:pt x="130" y="115"/>
                </a:cubicBezTo>
                <a:cubicBezTo>
                  <a:pt x="130" y="117"/>
                  <a:pt x="130" y="118"/>
                  <a:pt x="128" y="120"/>
                </a:cubicBezTo>
                <a:cubicBezTo>
                  <a:pt x="127" y="121"/>
                  <a:pt x="126" y="121"/>
                  <a:pt x="124" y="121"/>
                </a:cubicBezTo>
                <a:cubicBezTo>
                  <a:pt x="88" y="121"/>
                  <a:pt x="88" y="121"/>
                  <a:pt x="88" y="121"/>
                </a:cubicBezTo>
                <a:cubicBezTo>
                  <a:pt x="88" y="85"/>
                  <a:pt x="88" y="85"/>
                  <a:pt x="88" y="85"/>
                </a:cubicBezTo>
                <a:cubicBezTo>
                  <a:pt x="64" y="85"/>
                  <a:pt x="64" y="85"/>
                  <a:pt x="64" y="85"/>
                </a:cubicBezTo>
                <a:cubicBezTo>
                  <a:pt x="64" y="121"/>
                  <a:pt x="64" y="121"/>
                  <a:pt x="64" y="121"/>
                </a:cubicBezTo>
                <a:cubicBezTo>
                  <a:pt x="27" y="121"/>
                  <a:pt x="27" y="121"/>
                  <a:pt x="27" y="121"/>
                </a:cubicBezTo>
                <a:cubicBezTo>
                  <a:pt x="26" y="121"/>
                  <a:pt x="24" y="121"/>
                  <a:pt x="23" y="120"/>
                </a:cubicBezTo>
                <a:cubicBezTo>
                  <a:pt x="22" y="118"/>
                  <a:pt x="21" y="117"/>
                  <a:pt x="21" y="115"/>
                </a:cubicBezTo>
                <a:cubicBezTo>
                  <a:pt x="21" y="70"/>
                  <a:pt x="21" y="70"/>
                  <a:pt x="21" y="70"/>
                </a:cubicBezTo>
                <a:cubicBezTo>
                  <a:pt x="21" y="70"/>
                  <a:pt x="21" y="70"/>
                  <a:pt x="21" y="70"/>
                </a:cubicBezTo>
                <a:cubicBezTo>
                  <a:pt x="21" y="70"/>
                  <a:pt x="21" y="70"/>
                  <a:pt x="21" y="69"/>
                </a:cubicBezTo>
                <a:cubicBezTo>
                  <a:pt x="76" y="25"/>
                  <a:pt x="76" y="25"/>
                  <a:pt x="76" y="25"/>
                </a:cubicBezTo>
                <a:cubicBezTo>
                  <a:pt x="130" y="69"/>
                  <a:pt x="130" y="69"/>
                  <a:pt x="130" y="69"/>
                </a:cubicBezTo>
                <a:cubicBezTo>
                  <a:pt x="130" y="70"/>
                  <a:pt x="130" y="70"/>
                  <a:pt x="130" y="70"/>
                </a:cubicBezTo>
                <a:close/>
              </a:path>
            </a:pathLst>
          </a:custGeom>
          <a:solidFill>
            <a:srgbClr val="2F5597"/>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163" name="Freeform 25">
            <a:extLst>
              <a:ext uri="{FF2B5EF4-FFF2-40B4-BE49-F238E27FC236}">
                <a16:creationId xmlns:a16="http://schemas.microsoft.com/office/drawing/2014/main" id="{1992370B-7230-A6BC-74E6-ADED12F794EB}"/>
              </a:ext>
            </a:extLst>
          </p:cNvPr>
          <p:cNvSpPr>
            <a:spLocks noEditPoints="1"/>
          </p:cNvSpPr>
          <p:nvPr/>
        </p:nvSpPr>
        <p:spPr bwMode="auto">
          <a:xfrm>
            <a:off x="1397290" y="3890432"/>
            <a:ext cx="492024" cy="430837"/>
          </a:xfrm>
          <a:custGeom>
            <a:avLst/>
            <a:gdLst>
              <a:gd name="T0" fmla="*/ 151 w 152"/>
              <a:gd name="T1" fmla="*/ 64 h 121"/>
              <a:gd name="T2" fmla="*/ 145 w 152"/>
              <a:gd name="T3" fmla="*/ 71 h 121"/>
              <a:gd name="T4" fmla="*/ 144 w 152"/>
              <a:gd name="T5" fmla="*/ 72 h 121"/>
              <a:gd name="T6" fmla="*/ 143 w 152"/>
              <a:gd name="T7" fmla="*/ 72 h 121"/>
              <a:gd name="T8" fmla="*/ 141 w 152"/>
              <a:gd name="T9" fmla="*/ 71 h 121"/>
              <a:gd name="T10" fmla="*/ 76 w 152"/>
              <a:gd name="T11" fmla="*/ 16 h 121"/>
              <a:gd name="T12" fmla="*/ 10 w 152"/>
              <a:gd name="T13" fmla="*/ 71 h 121"/>
              <a:gd name="T14" fmla="*/ 8 w 152"/>
              <a:gd name="T15" fmla="*/ 72 h 121"/>
              <a:gd name="T16" fmla="*/ 6 w 152"/>
              <a:gd name="T17" fmla="*/ 71 h 121"/>
              <a:gd name="T18" fmla="*/ 0 w 152"/>
              <a:gd name="T19" fmla="*/ 64 h 121"/>
              <a:gd name="T20" fmla="*/ 0 w 152"/>
              <a:gd name="T21" fmla="*/ 61 h 121"/>
              <a:gd name="T22" fmla="*/ 1 w 152"/>
              <a:gd name="T23" fmla="*/ 59 h 121"/>
              <a:gd name="T24" fmla="*/ 69 w 152"/>
              <a:gd name="T25" fmla="*/ 3 h 121"/>
              <a:gd name="T26" fmla="*/ 76 w 152"/>
              <a:gd name="T27" fmla="*/ 0 h 121"/>
              <a:gd name="T28" fmla="*/ 83 w 152"/>
              <a:gd name="T29" fmla="*/ 3 h 121"/>
              <a:gd name="T30" fmla="*/ 106 w 152"/>
              <a:gd name="T31" fmla="*/ 22 h 121"/>
              <a:gd name="T32" fmla="*/ 106 w 152"/>
              <a:gd name="T33" fmla="*/ 3 h 121"/>
              <a:gd name="T34" fmla="*/ 107 w 152"/>
              <a:gd name="T35" fmla="*/ 1 h 121"/>
              <a:gd name="T36" fmla="*/ 109 w 152"/>
              <a:gd name="T37" fmla="*/ 0 h 121"/>
              <a:gd name="T38" fmla="*/ 127 w 152"/>
              <a:gd name="T39" fmla="*/ 0 h 121"/>
              <a:gd name="T40" fmla="*/ 129 w 152"/>
              <a:gd name="T41" fmla="*/ 1 h 121"/>
              <a:gd name="T42" fmla="*/ 130 w 152"/>
              <a:gd name="T43" fmla="*/ 3 h 121"/>
              <a:gd name="T44" fmla="*/ 130 w 152"/>
              <a:gd name="T45" fmla="*/ 42 h 121"/>
              <a:gd name="T46" fmla="*/ 151 w 152"/>
              <a:gd name="T47" fmla="*/ 59 h 121"/>
              <a:gd name="T48" fmla="*/ 152 w 152"/>
              <a:gd name="T49" fmla="*/ 61 h 121"/>
              <a:gd name="T50" fmla="*/ 151 w 152"/>
              <a:gd name="T51" fmla="*/ 64 h 121"/>
              <a:gd name="T52" fmla="*/ 130 w 152"/>
              <a:gd name="T53" fmla="*/ 70 h 121"/>
              <a:gd name="T54" fmla="*/ 130 w 152"/>
              <a:gd name="T55" fmla="*/ 115 h 121"/>
              <a:gd name="T56" fmla="*/ 128 w 152"/>
              <a:gd name="T57" fmla="*/ 120 h 121"/>
              <a:gd name="T58" fmla="*/ 124 w 152"/>
              <a:gd name="T59" fmla="*/ 121 h 121"/>
              <a:gd name="T60" fmla="*/ 88 w 152"/>
              <a:gd name="T61" fmla="*/ 121 h 121"/>
              <a:gd name="T62" fmla="*/ 88 w 152"/>
              <a:gd name="T63" fmla="*/ 85 h 121"/>
              <a:gd name="T64" fmla="*/ 64 w 152"/>
              <a:gd name="T65" fmla="*/ 85 h 121"/>
              <a:gd name="T66" fmla="*/ 64 w 152"/>
              <a:gd name="T67" fmla="*/ 121 h 121"/>
              <a:gd name="T68" fmla="*/ 27 w 152"/>
              <a:gd name="T69" fmla="*/ 121 h 121"/>
              <a:gd name="T70" fmla="*/ 23 w 152"/>
              <a:gd name="T71" fmla="*/ 120 h 121"/>
              <a:gd name="T72" fmla="*/ 21 w 152"/>
              <a:gd name="T73" fmla="*/ 115 h 121"/>
              <a:gd name="T74" fmla="*/ 21 w 152"/>
              <a:gd name="T75" fmla="*/ 70 h 121"/>
              <a:gd name="T76" fmla="*/ 21 w 152"/>
              <a:gd name="T77" fmla="*/ 70 h 121"/>
              <a:gd name="T78" fmla="*/ 21 w 152"/>
              <a:gd name="T79" fmla="*/ 69 h 121"/>
              <a:gd name="T80" fmla="*/ 76 w 152"/>
              <a:gd name="T81" fmla="*/ 25 h 121"/>
              <a:gd name="T82" fmla="*/ 130 w 152"/>
              <a:gd name="T83" fmla="*/ 69 h 121"/>
              <a:gd name="T84" fmla="*/ 130 w 152"/>
              <a:gd name="T85" fmla="*/ 7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2" h="121">
                <a:moveTo>
                  <a:pt x="151" y="64"/>
                </a:moveTo>
                <a:cubicBezTo>
                  <a:pt x="145" y="71"/>
                  <a:pt x="145" y="71"/>
                  <a:pt x="145" y="71"/>
                </a:cubicBezTo>
                <a:cubicBezTo>
                  <a:pt x="145" y="71"/>
                  <a:pt x="144" y="71"/>
                  <a:pt x="144" y="72"/>
                </a:cubicBezTo>
                <a:cubicBezTo>
                  <a:pt x="143" y="72"/>
                  <a:pt x="143" y="72"/>
                  <a:pt x="143" y="72"/>
                </a:cubicBezTo>
                <a:cubicBezTo>
                  <a:pt x="142" y="72"/>
                  <a:pt x="142" y="71"/>
                  <a:pt x="141" y="71"/>
                </a:cubicBezTo>
                <a:cubicBezTo>
                  <a:pt x="76" y="16"/>
                  <a:pt x="76" y="16"/>
                  <a:pt x="76" y="16"/>
                </a:cubicBezTo>
                <a:cubicBezTo>
                  <a:pt x="10" y="71"/>
                  <a:pt x="10" y="71"/>
                  <a:pt x="10" y="71"/>
                </a:cubicBezTo>
                <a:cubicBezTo>
                  <a:pt x="10" y="71"/>
                  <a:pt x="9" y="72"/>
                  <a:pt x="8" y="72"/>
                </a:cubicBezTo>
                <a:cubicBezTo>
                  <a:pt x="7" y="71"/>
                  <a:pt x="7" y="71"/>
                  <a:pt x="6" y="71"/>
                </a:cubicBezTo>
                <a:cubicBezTo>
                  <a:pt x="0" y="64"/>
                  <a:pt x="0" y="64"/>
                  <a:pt x="0" y="64"/>
                </a:cubicBezTo>
                <a:cubicBezTo>
                  <a:pt x="0" y="63"/>
                  <a:pt x="0" y="62"/>
                  <a:pt x="0" y="61"/>
                </a:cubicBezTo>
                <a:cubicBezTo>
                  <a:pt x="0" y="60"/>
                  <a:pt x="0" y="60"/>
                  <a:pt x="1" y="59"/>
                </a:cubicBezTo>
                <a:cubicBezTo>
                  <a:pt x="69" y="3"/>
                  <a:pt x="69" y="3"/>
                  <a:pt x="69" y="3"/>
                </a:cubicBezTo>
                <a:cubicBezTo>
                  <a:pt x="71" y="1"/>
                  <a:pt x="73" y="0"/>
                  <a:pt x="76" y="0"/>
                </a:cubicBezTo>
                <a:cubicBezTo>
                  <a:pt x="79" y="0"/>
                  <a:pt x="81" y="1"/>
                  <a:pt x="83" y="3"/>
                </a:cubicBezTo>
                <a:cubicBezTo>
                  <a:pt x="106" y="22"/>
                  <a:pt x="106" y="22"/>
                  <a:pt x="106" y="22"/>
                </a:cubicBezTo>
                <a:cubicBezTo>
                  <a:pt x="106" y="3"/>
                  <a:pt x="106" y="3"/>
                  <a:pt x="106" y="3"/>
                </a:cubicBezTo>
                <a:cubicBezTo>
                  <a:pt x="106" y="3"/>
                  <a:pt x="106" y="2"/>
                  <a:pt x="107" y="1"/>
                </a:cubicBezTo>
                <a:cubicBezTo>
                  <a:pt x="107" y="1"/>
                  <a:pt x="108" y="0"/>
                  <a:pt x="109" y="0"/>
                </a:cubicBezTo>
                <a:cubicBezTo>
                  <a:pt x="127" y="0"/>
                  <a:pt x="127" y="0"/>
                  <a:pt x="127" y="0"/>
                </a:cubicBezTo>
                <a:cubicBezTo>
                  <a:pt x="128" y="0"/>
                  <a:pt x="129" y="1"/>
                  <a:pt x="129" y="1"/>
                </a:cubicBezTo>
                <a:cubicBezTo>
                  <a:pt x="130" y="2"/>
                  <a:pt x="130" y="3"/>
                  <a:pt x="130" y="3"/>
                </a:cubicBezTo>
                <a:cubicBezTo>
                  <a:pt x="130" y="42"/>
                  <a:pt x="130" y="42"/>
                  <a:pt x="130" y="42"/>
                </a:cubicBezTo>
                <a:cubicBezTo>
                  <a:pt x="151" y="59"/>
                  <a:pt x="151" y="59"/>
                  <a:pt x="151" y="59"/>
                </a:cubicBezTo>
                <a:cubicBezTo>
                  <a:pt x="152" y="60"/>
                  <a:pt x="152" y="60"/>
                  <a:pt x="152" y="61"/>
                </a:cubicBezTo>
                <a:cubicBezTo>
                  <a:pt x="152" y="62"/>
                  <a:pt x="152" y="63"/>
                  <a:pt x="151" y="64"/>
                </a:cubicBezTo>
                <a:close/>
                <a:moveTo>
                  <a:pt x="130" y="70"/>
                </a:moveTo>
                <a:cubicBezTo>
                  <a:pt x="130" y="115"/>
                  <a:pt x="130" y="115"/>
                  <a:pt x="130" y="115"/>
                </a:cubicBezTo>
                <a:cubicBezTo>
                  <a:pt x="130" y="117"/>
                  <a:pt x="130" y="118"/>
                  <a:pt x="128" y="120"/>
                </a:cubicBezTo>
                <a:cubicBezTo>
                  <a:pt x="127" y="121"/>
                  <a:pt x="126" y="121"/>
                  <a:pt x="124" y="121"/>
                </a:cubicBezTo>
                <a:cubicBezTo>
                  <a:pt x="88" y="121"/>
                  <a:pt x="88" y="121"/>
                  <a:pt x="88" y="121"/>
                </a:cubicBezTo>
                <a:cubicBezTo>
                  <a:pt x="88" y="85"/>
                  <a:pt x="88" y="85"/>
                  <a:pt x="88" y="85"/>
                </a:cubicBezTo>
                <a:cubicBezTo>
                  <a:pt x="64" y="85"/>
                  <a:pt x="64" y="85"/>
                  <a:pt x="64" y="85"/>
                </a:cubicBezTo>
                <a:cubicBezTo>
                  <a:pt x="64" y="121"/>
                  <a:pt x="64" y="121"/>
                  <a:pt x="64" y="121"/>
                </a:cubicBezTo>
                <a:cubicBezTo>
                  <a:pt x="27" y="121"/>
                  <a:pt x="27" y="121"/>
                  <a:pt x="27" y="121"/>
                </a:cubicBezTo>
                <a:cubicBezTo>
                  <a:pt x="26" y="121"/>
                  <a:pt x="24" y="121"/>
                  <a:pt x="23" y="120"/>
                </a:cubicBezTo>
                <a:cubicBezTo>
                  <a:pt x="22" y="118"/>
                  <a:pt x="21" y="117"/>
                  <a:pt x="21" y="115"/>
                </a:cubicBezTo>
                <a:cubicBezTo>
                  <a:pt x="21" y="70"/>
                  <a:pt x="21" y="70"/>
                  <a:pt x="21" y="70"/>
                </a:cubicBezTo>
                <a:cubicBezTo>
                  <a:pt x="21" y="70"/>
                  <a:pt x="21" y="70"/>
                  <a:pt x="21" y="70"/>
                </a:cubicBezTo>
                <a:cubicBezTo>
                  <a:pt x="21" y="70"/>
                  <a:pt x="21" y="70"/>
                  <a:pt x="21" y="69"/>
                </a:cubicBezTo>
                <a:cubicBezTo>
                  <a:pt x="76" y="25"/>
                  <a:pt x="76" y="25"/>
                  <a:pt x="76" y="25"/>
                </a:cubicBezTo>
                <a:cubicBezTo>
                  <a:pt x="130" y="69"/>
                  <a:pt x="130" y="69"/>
                  <a:pt x="130" y="69"/>
                </a:cubicBezTo>
                <a:cubicBezTo>
                  <a:pt x="130" y="70"/>
                  <a:pt x="130" y="70"/>
                  <a:pt x="130" y="70"/>
                </a:cubicBezTo>
                <a:close/>
              </a:path>
            </a:pathLst>
          </a:custGeom>
          <a:solidFill>
            <a:schemeClr val="bg1">
              <a:lumMod val="85000"/>
            </a:schemeClr>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164" name="Freeform 25">
            <a:extLst>
              <a:ext uri="{FF2B5EF4-FFF2-40B4-BE49-F238E27FC236}">
                <a16:creationId xmlns:a16="http://schemas.microsoft.com/office/drawing/2014/main" id="{EDB52140-9419-12B7-79B3-99A085DA7801}"/>
              </a:ext>
            </a:extLst>
          </p:cNvPr>
          <p:cNvSpPr>
            <a:spLocks noEditPoints="1"/>
          </p:cNvSpPr>
          <p:nvPr/>
        </p:nvSpPr>
        <p:spPr bwMode="auto">
          <a:xfrm>
            <a:off x="1928302" y="3890432"/>
            <a:ext cx="492024" cy="430837"/>
          </a:xfrm>
          <a:custGeom>
            <a:avLst/>
            <a:gdLst>
              <a:gd name="T0" fmla="*/ 151 w 152"/>
              <a:gd name="T1" fmla="*/ 64 h 121"/>
              <a:gd name="T2" fmla="*/ 145 w 152"/>
              <a:gd name="T3" fmla="*/ 71 h 121"/>
              <a:gd name="T4" fmla="*/ 144 w 152"/>
              <a:gd name="T5" fmla="*/ 72 h 121"/>
              <a:gd name="T6" fmla="*/ 143 w 152"/>
              <a:gd name="T7" fmla="*/ 72 h 121"/>
              <a:gd name="T8" fmla="*/ 141 w 152"/>
              <a:gd name="T9" fmla="*/ 71 h 121"/>
              <a:gd name="T10" fmla="*/ 76 w 152"/>
              <a:gd name="T11" fmla="*/ 16 h 121"/>
              <a:gd name="T12" fmla="*/ 10 w 152"/>
              <a:gd name="T13" fmla="*/ 71 h 121"/>
              <a:gd name="T14" fmla="*/ 8 w 152"/>
              <a:gd name="T15" fmla="*/ 72 h 121"/>
              <a:gd name="T16" fmla="*/ 6 w 152"/>
              <a:gd name="T17" fmla="*/ 71 h 121"/>
              <a:gd name="T18" fmla="*/ 0 w 152"/>
              <a:gd name="T19" fmla="*/ 64 h 121"/>
              <a:gd name="T20" fmla="*/ 0 w 152"/>
              <a:gd name="T21" fmla="*/ 61 h 121"/>
              <a:gd name="T22" fmla="*/ 1 w 152"/>
              <a:gd name="T23" fmla="*/ 59 h 121"/>
              <a:gd name="T24" fmla="*/ 69 w 152"/>
              <a:gd name="T25" fmla="*/ 3 h 121"/>
              <a:gd name="T26" fmla="*/ 76 w 152"/>
              <a:gd name="T27" fmla="*/ 0 h 121"/>
              <a:gd name="T28" fmla="*/ 83 w 152"/>
              <a:gd name="T29" fmla="*/ 3 h 121"/>
              <a:gd name="T30" fmla="*/ 106 w 152"/>
              <a:gd name="T31" fmla="*/ 22 h 121"/>
              <a:gd name="T32" fmla="*/ 106 w 152"/>
              <a:gd name="T33" fmla="*/ 3 h 121"/>
              <a:gd name="T34" fmla="*/ 107 w 152"/>
              <a:gd name="T35" fmla="*/ 1 h 121"/>
              <a:gd name="T36" fmla="*/ 109 w 152"/>
              <a:gd name="T37" fmla="*/ 0 h 121"/>
              <a:gd name="T38" fmla="*/ 127 w 152"/>
              <a:gd name="T39" fmla="*/ 0 h 121"/>
              <a:gd name="T40" fmla="*/ 129 w 152"/>
              <a:gd name="T41" fmla="*/ 1 h 121"/>
              <a:gd name="T42" fmla="*/ 130 w 152"/>
              <a:gd name="T43" fmla="*/ 3 h 121"/>
              <a:gd name="T44" fmla="*/ 130 w 152"/>
              <a:gd name="T45" fmla="*/ 42 h 121"/>
              <a:gd name="T46" fmla="*/ 151 w 152"/>
              <a:gd name="T47" fmla="*/ 59 h 121"/>
              <a:gd name="T48" fmla="*/ 152 w 152"/>
              <a:gd name="T49" fmla="*/ 61 h 121"/>
              <a:gd name="T50" fmla="*/ 151 w 152"/>
              <a:gd name="T51" fmla="*/ 64 h 121"/>
              <a:gd name="T52" fmla="*/ 130 w 152"/>
              <a:gd name="T53" fmla="*/ 70 h 121"/>
              <a:gd name="T54" fmla="*/ 130 w 152"/>
              <a:gd name="T55" fmla="*/ 115 h 121"/>
              <a:gd name="T56" fmla="*/ 128 w 152"/>
              <a:gd name="T57" fmla="*/ 120 h 121"/>
              <a:gd name="T58" fmla="*/ 124 w 152"/>
              <a:gd name="T59" fmla="*/ 121 h 121"/>
              <a:gd name="T60" fmla="*/ 88 w 152"/>
              <a:gd name="T61" fmla="*/ 121 h 121"/>
              <a:gd name="T62" fmla="*/ 88 w 152"/>
              <a:gd name="T63" fmla="*/ 85 h 121"/>
              <a:gd name="T64" fmla="*/ 64 w 152"/>
              <a:gd name="T65" fmla="*/ 85 h 121"/>
              <a:gd name="T66" fmla="*/ 64 w 152"/>
              <a:gd name="T67" fmla="*/ 121 h 121"/>
              <a:gd name="T68" fmla="*/ 27 w 152"/>
              <a:gd name="T69" fmla="*/ 121 h 121"/>
              <a:gd name="T70" fmla="*/ 23 w 152"/>
              <a:gd name="T71" fmla="*/ 120 h 121"/>
              <a:gd name="T72" fmla="*/ 21 w 152"/>
              <a:gd name="T73" fmla="*/ 115 h 121"/>
              <a:gd name="T74" fmla="*/ 21 w 152"/>
              <a:gd name="T75" fmla="*/ 70 h 121"/>
              <a:gd name="T76" fmla="*/ 21 w 152"/>
              <a:gd name="T77" fmla="*/ 70 h 121"/>
              <a:gd name="T78" fmla="*/ 21 w 152"/>
              <a:gd name="T79" fmla="*/ 69 h 121"/>
              <a:gd name="T80" fmla="*/ 76 w 152"/>
              <a:gd name="T81" fmla="*/ 25 h 121"/>
              <a:gd name="T82" fmla="*/ 130 w 152"/>
              <a:gd name="T83" fmla="*/ 69 h 121"/>
              <a:gd name="T84" fmla="*/ 130 w 152"/>
              <a:gd name="T85" fmla="*/ 7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2" h="121">
                <a:moveTo>
                  <a:pt x="151" y="64"/>
                </a:moveTo>
                <a:cubicBezTo>
                  <a:pt x="145" y="71"/>
                  <a:pt x="145" y="71"/>
                  <a:pt x="145" y="71"/>
                </a:cubicBezTo>
                <a:cubicBezTo>
                  <a:pt x="145" y="71"/>
                  <a:pt x="144" y="71"/>
                  <a:pt x="144" y="72"/>
                </a:cubicBezTo>
                <a:cubicBezTo>
                  <a:pt x="143" y="72"/>
                  <a:pt x="143" y="72"/>
                  <a:pt x="143" y="72"/>
                </a:cubicBezTo>
                <a:cubicBezTo>
                  <a:pt x="142" y="72"/>
                  <a:pt x="142" y="71"/>
                  <a:pt x="141" y="71"/>
                </a:cubicBezTo>
                <a:cubicBezTo>
                  <a:pt x="76" y="16"/>
                  <a:pt x="76" y="16"/>
                  <a:pt x="76" y="16"/>
                </a:cubicBezTo>
                <a:cubicBezTo>
                  <a:pt x="10" y="71"/>
                  <a:pt x="10" y="71"/>
                  <a:pt x="10" y="71"/>
                </a:cubicBezTo>
                <a:cubicBezTo>
                  <a:pt x="10" y="71"/>
                  <a:pt x="9" y="72"/>
                  <a:pt x="8" y="72"/>
                </a:cubicBezTo>
                <a:cubicBezTo>
                  <a:pt x="7" y="71"/>
                  <a:pt x="7" y="71"/>
                  <a:pt x="6" y="71"/>
                </a:cubicBezTo>
                <a:cubicBezTo>
                  <a:pt x="0" y="64"/>
                  <a:pt x="0" y="64"/>
                  <a:pt x="0" y="64"/>
                </a:cubicBezTo>
                <a:cubicBezTo>
                  <a:pt x="0" y="63"/>
                  <a:pt x="0" y="62"/>
                  <a:pt x="0" y="61"/>
                </a:cubicBezTo>
                <a:cubicBezTo>
                  <a:pt x="0" y="60"/>
                  <a:pt x="0" y="60"/>
                  <a:pt x="1" y="59"/>
                </a:cubicBezTo>
                <a:cubicBezTo>
                  <a:pt x="69" y="3"/>
                  <a:pt x="69" y="3"/>
                  <a:pt x="69" y="3"/>
                </a:cubicBezTo>
                <a:cubicBezTo>
                  <a:pt x="71" y="1"/>
                  <a:pt x="73" y="0"/>
                  <a:pt x="76" y="0"/>
                </a:cubicBezTo>
                <a:cubicBezTo>
                  <a:pt x="79" y="0"/>
                  <a:pt x="81" y="1"/>
                  <a:pt x="83" y="3"/>
                </a:cubicBezTo>
                <a:cubicBezTo>
                  <a:pt x="106" y="22"/>
                  <a:pt x="106" y="22"/>
                  <a:pt x="106" y="22"/>
                </a:cubicBezTo>
                <a:cubicBezTo>
                  <a:pt x="106" y="3"/>
                  <a:pt x="106" y="3"/>
                  <a:pt x="106" y="3"/>
                </a:cubicBezTo>
                <a:cubicBezTo>
                  <a:pt x="106" y="3"/>
                  <a:pt x="106" y="2"/>
                  <a:pt x="107" y="1"/>
                </a:cubicBezTo>
                <a:cubicBezTo>
                  <a:pt x="107" y="1"/>
                  <a:pt x="108" y="0"/>
                  <a:pt x="109" y="0"/>
                </a:cubicBezTo>
                <a:cubicBezTo>
                  <a:pt x="127" y="0"/>
                  <a:pt x="127" y="0"/>
                  <a:pt x="127" y="0"/>
                </a:cubicBezTo>
                <a:cubicBezTo>
                  <a:pt x="128" y="0"/>
                  <a:pt x="129" y="1"/>
                  <a:pt x="129" y="1"/>
                </a:cubicBezTo>
                <a:cubicBezTo>
                  <a:pt x="130" y="2"/>
                  <a:pt x="130" y="3"/>
                  <a:pt x="130" y="3"/>
                </a:cubicBezTo>
                <a:cubicBezTo>
                  <a:pt x="130" y="42"/>
                  <a:pt x="130" y="42"/>
                  <a:pt x="130" y="42"/>
                </a:cubicBezTo>
                <a:cubicBezTo>
                  <a:pt x="151" y="59"/>
                  <a:pt x="151" y="59"/>
                  <a:pt x="151" y="59"/>
                </a:cubicBezTo>
                <a:cubicBezTo>
                  <a:pt x="152" y="60"/>
                  <a:pt x="152" y="60"/>
                  <a:pt x="152" y="61"/>
                </a:cubicBezTo>
                <a:cubicBezTo>
                  <a:pt x="152" y="62"/>
                  <a:pt x="152" y="63"/>
                  <a:pt x="151" y="64"/>
                </a:cubicBezTo>
                <a:close/>
                <a:moveTo>
                  <a:pt x="130" y="70"/>
                </a:moveTo>
                <a:cubicBezTo>
                  <a:pt x="130" y="115"/>
                  <a:pt x="130" y="115"/>
                  <a:pt x="130" y="115"/>
                </a:cubicBezTo>
                <a:cubicBezTo>
                  <a:pt x="130" y="117"/>
                  <a:pt x="130" y="118"/>
                  <a:pt x="128" y="120"/>
                </a:cubicBezTo>
                <a:cubicBezTo>
                  <a:pt x="127" y="121"/>
                  <a:pt x="126" y="121"/>
                  <a:pt x="124" y="121"/>
                </a:cubicBezTo>
                <a:cubicBezTo>
                  <a:pt x="88" y="121"/>
                  <a:pt x="88" y="121"/>
                  <a:pt x="88" y="121"/>
                </a:cubicBezTo>
                <a:cubicBezTo>
                  <a:pt x="88" y="85"/>
                  <a:pt x="88" y="85"/>
                  <a:pt x="88" y="85"/>
                </a:cubicBezTo>
                <a:cubicBezTo>
                  <a:pt x="64" y="85"/>
                  <a:pt x="64" y="85"/>
                  <a:pt x="64" y="85"/>
                </a:cubicBezTo>
                <a:cubicBezTo>
                  <a:pt x="64" y="121"/>
                  <a:pt x="64" y="121"/>
                  <a:pt x="64" y="121"/>
                </a:cubicBezTo>
                <a:cubicBezTo>
                  <a:pt x="27" y="121"/>
                  <a:pt x="27" y="121"/>
                  <a:pt x="27" y="121"/>
                </a:cubicBezTo>
                <a:cubicBezTo>
                  <a:pt x="26" y="121"/>
                  <a:pt x="24" y="121"/>
                  <a:pt x="23" y="120"/>
                </a:cubicBezTo>
                <a:cubicBezTo>
                  <a:pt x="22" y="118"/>
                  <a:pt x="21" y="117"/>
                  <a:pt x="21" y="115"/>
                </a:cubicBezTo>
                <a:cubicBezTo>
                  <a:pt x="21" y="70"/>
                  <a:pt x="21" y="70"/>
                  <a:pt x="21" y="70"/>
                </a:cubicBezTo>
                <a:cubicBezTo>
                  <a:pt x="21" y="70"/>
                  <a:pt x="21" y="70"/>
                  <a:pt x="21" y="70"/>
                </a:cubicBezTo>
                <a:cubicBezTo>
                  <a:pt x="21" y="70"/>
                  <a:pt x="21" y="70"/>
                  <a:pt x="21" y="69"/>
                </a:cubicBezTo>
                <a:cubicBezTo>
                  <a:pt x="76" y="25"/>
                  <a:pt x="76" y="25"/>
                  <a:pt x="76" y="25"/>
                </a:cubicBezTo>
                <a:cubicBezTo>
                  <a:pt x="130" y="69"/>
                  <a:pt x="130" y="69"/>
                  <a:pt x="130" y="69"/>
                </a:cubicBezTo>
                <a:cubicBezTo>
                  <a:pt x="130" y="70"/>
                  <a:pt x="130" y="70"/>
                  <a:pt x="130" y="70"/>
                </a:cubicBezTo>
                <a:close/>
              </a:path>
            </a:pathLst>
          </a:custGeom>
          <a:solidFill>
            <a:schemeClr val="bg1">
              <a:lumMod val="85000"/>
            </a:schemeClr>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165" name="Freeform 25">
            <a:extLst>
              <a:ext uri="{FF2B5EF4-FFF2-40B4-BE49-F238E27FC236}">
                <a16:creationId xmlns:a16="http://schemas.microsoft.com/office/drawing/2014/main" id="{6C9F54B9-2357-D19A-AF56-C32DD18E3FF8}"/>
              </a:ext>
            </a:extLst>
          </p:cNvPr>
          <p:cNvSpPr>
            <a:spLocks noEditPoints="1"/>
          </p:cNvSpPr>
          <p:nvPr/>
        </p:nvSpPr>
        <p:spPr bwMode="auto">
          <a:xfrm>
            <a:off x="2459314" y="3890432"/>
            <a:ext cx="492024" cy="430837"/>
          </a:xfrm>
          <a:custGeom>
            <a:avLst/>
            <a:gdLst>
              <a:gd name="T0" fmla="*/ 151 w 152"/>
              <a:gd name="T1" fmla="*/ 64 h 121"/>
              <a:gd name="T2" fmla="*/ 145 w 152"/>
              <a:gd name="T3" fmla="*/ 71 h 121"/>
              <a:gd name="T4" fmla="*/ 144 w 152"/>
              <a:gd name="T5" fmla="*/ 72 h 121"/>
              <a:gd name="T6" fmla="*/ 143 w 152"/>
              <a:gd name="T7" fmla="*/ 72 h 121"/>
              <a:gd name="T8" fmla="*/ 141 w 152"/>
              <a:gd name="T9" fmla="*/ 71 h 121"/>
              <a:gd name="T10" fmla="*/ 76 w 152"/>
              <a:gd name="T11" fmla="*/ 16 h 121"/>
              <a:gd name="T12" fmla="*/ 10 w 152"/>
              <a:gd name="T13" fmla="*/ 71 h 121"/>
              <a:gd name="T14" fmla="*/ 8 w 152"/>
              <a:gd name="T15" fmla="*/ 72 h 121"/>
              <a:gd name="T16" fmla="*/ 6 w 152"/>
              <a:gd name="T17" fmla="*/ 71 h 121"/>
              <a:gd name="T18" fmla="*/ 0 w 152"/>
              <a:gd name="T19" fmla="*/ 64 h 121"/>
              <a:gd name="T20" fmla="*/ 0 w 152"/>
              <a:gd name="T21" fmla="*/ 61 h 121"/>
              <a:gd name="T22" fmla="*/ 1 w 152"/>
              <a:gd name="T23" fmla="*/ 59 h 121"/>
              <a:gd name="T24" fmla="*/ 69 w 152"/>
              <a:gd name="T25" fmla="*/ 3 h 121"/>
              <a:gd name="T26" fmla="*/ 76 w 152"/>
              <a:gd name="T27" fmla="*/ 0 h 121"/>
              <a:gd name="T28" fmla="*/ 83 w 152"/>
              <a:gd name="T29" fmla="*/ 3 h 121"/>
              <a:gd name="T30" fmla="*/ 106 w 152"/>
              <a:gd name="T31" fmla="*/ 22 h 121"/>
              <a:gd name="T32" fmla="*/ 106 w 152"/>
              <a:gd name="T33" fmla="*/ 3 h 121"/>
              <a:gd name="T34" fmla="*/ 107 w 152"/>
              <a:gd name="T35" fmla="*/ 1 h 121"/>
              <a:gd name="T36" fmla="*/ 109 w 152"/>
              <a:gd name="T37" fmla="*/ 0 h 121"/>
              <a:gd name="T38" fmla="*/ 127 w 152"/>
              <a:gd name="T39" fmla="*/ 0 h 121"/>
              <a:gd name="T40" fmla="*/ 129 w 152"/>
              <a:gd name="T41" fmla="*/ 1 h 121"/>
              <a:gd name="T42" fmla="*/ 130 w 152"/>
              <a:gd name="T43" fmla="*/ 3 h 121"/>
              <a:gd name="T44" fmla="*/ 130 w 152"/>
              <a:gd name="T45" fmla="*/ 42 h 121"/>
              <a:gd name="T46" fmla="*/ 151 w 152"/>
              <a:gd name="T47" fmla="*/ 59 h 121"/>
              <a:gd name="T48" fmla="*/ 152 w 152"/>
              <a:gd name="T49" fmla="*/ 61 h 121"/>
              <a:gd name="T50" fmla="*/ 151 w 152"/>
              <a:gd name="T51" fmla="*/ 64 h 121"/>
              <a:gd name="T52" fmla="*/ 130 w 152"/>
              <a:gd name="T53" fmla="*/ 70 h 121"/>
              <a:gd name="T54" fmla="*/ 130 w 152"/>
              <a:gd name="T55" fmla="*/ 115 h 121"/>
              <a:gd name="T56" fmla="*/ 128 w 152"/>
              <a:gd name="T57" fmla="*/ 120 h 121"/>
              <a:gd name="T58" fmla="*/ 124 w 152"/>
              <a:gd name="T59" fmla="*/ 121 h 121"/>
              <a:gd name="T60" fmla="*/ 88 w 152"/>
              <a:gd name="T61" fmla="*/ 121 h 121"/>
              <a:gd name="T62" fmla="*/ 88 w 152"/>
              <a:gd name="T63" fmla="*/ 85 h 121"/>
              <a:gd name="T64" fmla="*/ 64 w 152"/>
              <a:gd name="T65" fmla="*/ 85 h 121"/>
              <a:gd name="T66" fmla="*/ 64 w 152"/>
              <a:gd name="T67" fmla="*/ 121 h 121"/>
              <a:gd name="T68" fmla="*/ 27 w 152"/>
              <a:gd name="T69" fmla="*/ 121 h 121"/>
              <a:gd name="T70" fmla="*/ 23 w 152"/>
              <a:gd name="T71" fmla="*/ 120 h 121"/>
              <a:gd name="T72" fmla="*/ 21 w 152"/>
              <a:gd name="T73" fmla="*/ 115 h 121"/>
              <a:gd name="T74" fmla="*/ 21 w 152"/>
              <a:gd name="T75" fmla="*/ 70 h 121"/>
              <a:gd name="T76" fmla="*/ 21 w 152"/>
              <a:gd name="T77" fmla="*/ 70 h 121"/>
              <a:gd name="T78" fmla="*/ 21 w 152"/>
              <a:gd name="T79" fmla="*/ 69 h 121"/>
              <a:gd name="T80" fmla="*/ 76 w 152"/>
              <a:gd name="T81" fmla="*/ 25 h 121"/>
              <a:gd name="T82" fmla="*/ 130 w 152"/>
              <a:gd name="T83" fmla="*/ 69 h 121"/>
              <a:gd name="T84" fmla="*/ 130 w 152"/>
              <a:gd name="T85" fmla="*/ 7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2" h="121">
                <a:moveTo>
                  <a:pt x="151" y="64"/>
                </a:moveTo>
                <a:cubicBezTo>
                  <a:pt x="145" y="71"/>
                  <a:pt x="145" y="71"/>
                  <a:pt x="145" y="71"/>
                </a:cubicBezTo>
                <a:cubicBezTo>
                  <a:pt x="145" y="71"/>
                  <a:pt x="144" y="71"/>
                  <a:pt x="144" y="72"/>
                </a:cubicBezTo>
                <a:cubicBezTo>
                  <a:pt x="143" y="72"/>
                  <a:pt x="143" y="72"/>
                  <a:pt x="143" y="72"/>
                </a:cubicBezTo>
                <a:cubicBezTo>
                  <a:pt x="142" y="72"/>
                  <a:pt x="142" y="71"/>
                  <a:pt x="141" y="71"/>
                </a:cubicBezTo>
                <a:cubicBezTo>
                  <a:pt x="76" y="16"/>
                  <a:pt x="76" y="16"/>
                  <a:pt x="76" y="16"/>
                </a:cubicBezTo>
                <a:cubicBezTo>
                  <a:pt x="10" y="71"/>
                  <a:pt x="10" y="71"/>
                  <a:pt x="10" y="71"/>
                </a:cubicBezTo>
                <a:cubicBezTo>
                  <a:pt x="10" y="71"/>
                  <a:pt x="9" y="72"/>
                  <a:pt x="8" y="72"/>
                </a:cubicBezTo>
                <a:cubicBezTo>
                  <a:pt x="7" y="71"/>
                  <a:pt x="7" y="71"/>
                  <a:pt x="6" y="71"/>
                </a:cubicBezTo>
                <a:cubicBezTo>
                  <a:pt x="0" y="64"/>
                  <a:pt x="0" y="64"/>
                  <a:pt x="0" y="64"/>
                </a:cubicBezTo>
                <a:cubicBezTo>
                  <a:pt x="0" y="63"/>
                  <a:pt x="0" y="62"/>
                  <a:pt x="0" y="61"/>
                </a:cubicBezTo>
                <a:cubicBezTo>
                  <a:pt x="0" y="60"/>
                  <a:pt x="0" y="60"/>
                  <a:pt x="1" y="59"/>
                </a:cubicBezTo>
                <a:cubicBezTo>
                  <a:pt x="69" y="3"/>
                  <a:pt x="69" y="3"/>
                  <a:pt x="69" y="3"/>
                </a:cubicBezTo>
                <a:cubicBezTo>
                  <a:pt x="71" y="1"/>
                  <a:pt x="73" y="0"/>
                  <a:pt x="76" y="0"/>
                </a:cubicBezTo>
                <a:cubicBezTo>
                  <a:pt x="79" y="0"/>
                  <a:pt x="81" y="1"/>
                  <a:pt x="83" y="3"/>
                </a:cubicBezTo>
                <a:cubicBezTo>
                  <a:pt x="106" y="22"/>
                  <a:pt x="106" y="22"/>
                  <a:pt x="106" y="22"/>
                </a:cubicBezTo>
                <a:cubicBezTo>
                  <a:pt x="106" y="3"/>
                  <a:pt x="106" y="3"/>
                  <a:pt x="106" y="3"/>
                </a:cubicBezTo>
                <a:cubicBezTo>
                  <a:pt x="106" y="3"/>
                  <a:pt x="106" y="2"/>
                  <a:pt x="107" y="1"/>
                </a:cubicBezTo>
                <a:cubicBezTo>
                  <a:pt x="107" y="1"/>
                  <a:pt x="108" y="0"/>
                  <a:pt x="109" y="0"/>
                </a:cubicBezTo>
                <a:cubicBezTo>
                  <a:pt x="127" y="0"/>
                  <a:pt x="127" y="0"/>
                  <a:pt x="127" y="0"/>
                </a:cubicBezTo>
                <a:cubicBezTo>
                  <a:pt x="128" y="0"/>
                  <a:pt x="129" y="1"/>
                  <a:pt x="129" y="1"/>
                </a:cubicBezTo>
                <a:cubicBezTo>
                  <a:pt x="130" y="2"/>
                  <a:pt x="130" y="3"/>
                  <a:pt x="130" y="3"/>
                </a:cubicBezTo>
                <a:cubicBezTo>
                  <a:pt x="130" y="42"/>
                  <a:pt x="130" y="42"/>
                  <a:pt x="130" y="42"/>
                </a:cubicBezTo>
                <a:cubicBezTo>
                  <a:pt x="151" y="59"/>
                  <a:pt x="151" y="59"/>
                  <a:pt x="151" y="59"/>
                </a:cubicBezTo>
                <a:cubicBezTo>
                  <a:pt x="152" y="60"/>
                  <a:pt x="152" y="60"/>
                  <a:pt x="152" y="61"/>
                </a:cubicBezTo>
                <a:cubicBezTo>
                  <a:pt x="152" y="62"/>
                  <a:pt x="152" y="63"/>
                  <a:pt x="151" y="64"/>
                </a:cubicBezTo>
                <a:close/>
                <a:moveTo>
                  <a:pt x="130" y="70"/>
                </a:moveTo>
                <a:cubicBezTo>
                  <a:pt x="130" y="115"/>
                  <a:pt x="130" y="115"/>
                  <a:pt x="130" y="115"/>
                </a:cubicBezTo>
                <a:cubicBezTo>
                  <a:pt x="130" y="117"/>
                  <a:pt x="130" y="118"/>
                  <a:pt x="128" y="120"/>
                </a:cubicBezTo>
                <a:cubicBezTo>
                  <a:pt x="127" y="121"/>
                  <a:pt x="126" y="121"/>
                  <a:pt x="124" y="121"/>
                </a:cubicBezTo>
                <a:cubicBezTo>
                  <a:pt x="88" y="121"/>
                  <a:pt x="88" y="121"/>
                  <a:pt x="88" y="121"/>
                </a:cubicBezTo>
                <a:cubicBezTo>
                  <a:pt x="88" y="85"/>
                  <a:pt x="88" y="85"/>
                  <a:pt x="88" y="85"/>
                </a:cubicBezTo>
                <a:cubicBezTo>
                  <a:pt x="64" y="85"/>
                  <a:pt x="64" y="85"/>
                  <a:pt x="64" y="85"/>
                </a:cubicBezTo>
                <a:cubicBezTo>
                  <a:pt x="64" y="121"/>
                  <a:pt x="64" y="121"/>
                  <a:pt x="64" y="121"/>
                </a:cubicBezTo>
                <a:cubicBezTo>
                  <a:pt x="27" y="121"/>
                  <a:pt x="27" y="121"/>
                  <a:pt x="27" y="121"/>
                </a:cubicBezTo>
                <a:cubicBezTo>
                  <a:pt x="26" y="121"/>
                  <a:pt x="24" y="121"/>
                  <a:pt x="23" y="120"/>
                </a:cubicBezTo>
                <a:cubicBezTo>
                  <a:pt x="22" y="118"/>
                  <a:pt x="21" y="117"/>
                  <a:pt x="21" y="115"/>
                </a:cubicBezTo>
                <a:cubicBezTo>
                  <a:pt x="21" y="70"/>
                  <a:pt x="21" y="70"/>
                  <a:pt x="21" y="70"/>
                </a:cubicBezTo>
                <a:cubicBezTo>
                  <a:pt x="21" y="70"/>
                  <a:pt x="21" y="70"/>
                  <a:pt x="21" y="70"/>
                </a:cubicBezTo>
                <a:cubicBezTo>
                  <a:pt x="21" y="70"/>
                  <a:pt x="21" y="70"/>
                  <a:pt x="21" y="69"/>
                </a:cubicBezTo>
                <a:cubicBezTo>
                  <a:pt x="76" y="25"/>
                  <a:pt x="76" y="25"/>
                  <a:pt x="76" y="25"/>
                </a:cubicBezTo>
                <a:cubicBezTo>
                  <a:pt x="130" y="69"/>
                  <a:pt x="130" y="69"/>
                  <a:pt x="130" y="69"/>
                </a:cubicBezTo>
                <a:cubicBezTo>
                  <a:pt x="130" y="70"/>
                  <a:pt x="130" y="70"/>
                  <a:pt x="130" y="70"/>
                </a:cubicBezTo>
                <a:close/>
              </a:path>
            </a:pathLst>
          </a:custGeom>
          <a:solidFill>
            <a:schemeClr val="bg1">
              <a:lumMod val="85000"/>
            </a:schemeClr>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166" name="Freeform 25">
            <a:extLst>
              <a:ext uri="{FF2B5EF4-FFF2-40B4-BE49-F238E27FC236}">
                <a16:creationId xmlns:a16="http://schemas.microsoft.com/office/drawing/2014/main" id="{3217D6E9-CD4B-294A-234C-D9CF1EE89678}"/>
              </a:ext>
            </a:extLst>
          </p:cNvPr>
          <p:cNvSpPr>
            <a:spLocks noEditPoints="1"/>
          </p:cNvSpPr>
          <p:nvPr/>
        </p:nvSpPr>
        <p:spPr bwMode="auto">
          <a:xfrm>
            <a:off x="2993956" y="3892322"/>
            <a:ext cx="492024" cy="430837"/>
          </a:xfrm>
          <a:custGeom>
            <a:avLst/>
            <a:gdLst>
              <a:gd name="T0" fmla="*/ 151 w 152"/>
              <a:gd name="T1" fmla="*/ 64 h 121"/>
              <a:gd name="T2" fmla="*/ 145 w 152"/>
              <a:gd name="T3" fmla="*/ 71 h 121"/>
              <a:gd name="T4" fmla="*/ 144 w 152"/>
              <a:gd name="T5" fmla="*/ 72 h 121"/>
              <a:gd name="T6" fmla="*/ 143 w 152"/>
              <a:gd name="T7" fmla="*/ 72 h 121"/>
              <a:gd name="T8" fmla="*/ 141 w 152"/>
              <a:gd name="T9" fmla="*/ 71 h 121"/>
              <a:gd name="T10" fmla="*/ 76 w 152"/>
              <a:gd name="T11" fmla="*/ 16 h 121"/>
              <a:gd name="T12" fmla="*/ 10 w 152"/>
              <a:gd name="T13" fmla="*/ 71 h 121"/>
              <a:gd name="T14" fmla="*/ 8 w 152"/>
              <a:gd name="T15" fmla="*/ 72 h 121"/>
              <a:gd name="T16" fmla="*/ 6 w 152"/>
              <a:gd name="T17" fmla="*/ 71 h 121"/>
              <a:gd name="T18" fmla="*/ 0 w 152"/>
              <a:gd name="T19" fmla="*/ 64 h 121"/>
              <a:gd name="T20" fmla="*/ 0 w 152"/>
              <a:gd name="T21" fmla="*/ 61 h 121"/>
              <a:gd name="T22" fmla="*/ 1 w 152"/>
              <a:gd name="T23" fmla="*/ 59 h 121"/>
              <a:gd name="T24" fmla="*/ 69 w 152"/>
              <a:gd name="T25" fmla="*/ 3 h 121"/>
              <a:gd name="T26" fmla="*/ 76 w 152"/>
              <a:gd name="T27" fmla="*/ 0 h 121"/>
              <a:gd name="T28" fmla="*/ 83 w 152"/>
              <a:gd name="T29" fmla="*/ 3 h 121"/>
              <a:gd name="T30" fmla="*/ 106 w 152"/>
              <a:gd name="T31" fmla="*/ 22 h 121"/>
              <a:gd name="T32" fmla="*/ 106 w 152"/>
              <a:gd name="T33" fmla="*/ 3 h 121"/>
              <a:gd name="T34" fmla="*/ 107 w 152"/>
              <a:gd name="T35" fmla="*/ 1 h 121"/>
              <a:gd name="T36" fmla="*/ 109 w 152"/>
              <a:gd name="T37" fmla="*/ 0 h 121"/>
              <a:gd name="T38" fmla="*/ 127 w 152"/>
              <a:gd name="T39" fmla="*/ 0 h 121"/>
              <a:gd name="T40" fmla="*/ 129 w 152"/>
              <a:gd name="T41" fmla="*/ 1 h 121"/>
              <a:gd name="T42" fmla="*/ 130 w 152"/>
              <a:gd name="T43" fmla="*/ 3 h 121"/>
              <a:gd name="T44" fmla="*/ 130 w 152"/>
              <a:gd name="T45" fmla="*/ 42 h 121"/>
              <a:gd name="T46" fmla="*/ 151 w 152"/>
              <a:gd name="T47" fmla="*/ 59 h 121"/>
              <a:gd name="T48" fmla="*/ 152 w 152"/>
              <a:gd name="T49" fmla="*/ 61 h 121"/>
              <a:gd name="T50" fmla="*/ 151 w 152"/>
              <a:gd name="T51" fmla="*/ 64 h 121"/>
              <a:gd name="T52" fmla="*/ 130 w 152"/>
              <a:gd name="T53" fmla="*/ 70 h 121"/>
              <a:gd name="T54" fmla="*/ 130 w 152"/>
              <a:gd name="T55" fmla="*/ 115 h 121"/>
              <a:gd name="T56" fmla="*/ 128 w 152"/>
              <a:gd name="T57" fmla="*/ 120 h 121"/>
              <a:gd name="T58" fmla="*/ 124 w 152"/>
              <a:gd name="T59" fmla="*/ 121 h 121"/>
              <a:gd name="T60" fmla="*/ 88 w 152"/>
              <a:gd name="T61" fmla="*/ 121 h 121"/>
              <a:gd name="T62" fmla="*/ 88 w 152"/>
              <a:gd name="T63" fmla="*/ 85 h 121"/>
              <a:gd name="T64" fmla="*/ 64 w 152"/>
              <a:gd name="T65" fmla="*/ 85 h 121"/>
              <a:gd name="T66" fmla="*/ 64 w 152"/>
              <a:gd name="T67" fmla="*/ 121 h 121"/>
              <a:gd name="T68" fmla="*/ 27 w 152"/>
              <a:gd name="T69" fmla="*/ 121 h 121"/>
              <a:gd name="T70" fmla="*/ 23 w 152"/>
              <a:gd name="T71" fmla="*/ 120 h 121"/>
              <a:gd name="T72" fmla="*/ 21 w 152"/>
              <a:gd name="T73" fmla="*/ 115 h 121"/>
              <a:gd name="T74" fmla="*/ 21 w 152"/>
              <a:gd name="T75" fmla="*/ 70 h 121"/>
              <a:gd name="T76" fmla="*/ 21 w 152"/>
              <a:gd name="T77" fmla="*/ 70 h 121"/>
              <a:gd name="T78" fmla="*/ 21 w 152"/>
              <a:gd name="T79" fmla="*/ 69 h 121"/>
              <a:gd name="T80" fmla="*/ 76 w 152"/>
              <a:gd name="T81" fmla="*/ 25 h 121"/>
              <a:gd name="T82" fmla="*/ 130 w 152"/>
              <a:gd name="T83" fmla="*/ 69 h 121"/>
              <a:gd name="T84" fmla="*/ 130 w 152"/>
              <a:gd name="T85" fmla="*/ 7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2" h="121">
                <a:moveTo>
                  <a:pt x="151" y="64"/>
                </a:moveTo>
                <a:cubicBezTo>
                  <a:pt x="145" y="71"/>
                  <a:pt x="145" y="71"/>
                  <a:pt x="145" y="71"/>
                </a:cubicBezTo>
                <a:cubicBezTo>
                  <a:pt x="145" y="71"/>
                  <a:pt x="144" y="71"/>
                  <a:pt x="144" y="72"/>
                </a:cubicBezTo>
                <a:cubicBezTo>
                  <a:pt x="143" y="72"/>
                  <a:pt x="143" y="72"/>
                  <a:pt x="143" y="72"/>
                </a:cubicBezTo>
                <a:cubicBezTo>
                  <a:pt x="142" y="72"/>
                  <a:pt x="142" y="71"/>
                  <a:pt x="141" y="71"/>
                </a:cubicBezTo>
                <a:cubicBezTo>
                  <a:pt x="76" y="16"/>
                  <a:pt x="76" y="16"/>
                  <a:pt x="76" y="16"/>
                </a:cubicBezTo>
                <a:cubicBezTo>
                  <a:pt x="10" y="71"/>
                  <a:pt x="10" y="71"/>
                  <a:pt x="10" y="71"/>
                </a:cubicBezTo>
                <a:cubicBezTo>
                  <a:pt x="10" y="71"/>
                  <a:pt x="9" y="72"/>
                  <a:pt x="8" y="72"/>
                </a:cubicBezTo>
                <a:cubicBezTo>
                  <a:pt x="7" y="71"/>
                  <a:pt x="7" y="71"/>
                  <a:pt x="6" y="71"/>
                </a:cubicBezTo>
                <a:cubicBezTo>
                  <a:pt x="0" y="64"/>
                  <a:pt x="0" y="64"/>
                  <a:pt x="0" y="64"/>
                </a:cubicBezTo>
                <a:cubicBezTo>
                  <a:pt x="0" y="63"/>
                  <a:pt x="0" y="62"/>
                  <a:pt x="0" y="61"/>
                </a:cubicBezTo>
                <a:cubicBezTo>
                  <a:pt x="0" y="60"/>
                  <a:pt x="0" y="60"/>
                  <a:pt x="1" y="59"/>
                </a:cubicBezTo>
                <a:cubicBezTo>
                  <a:pt x="69" y="3"/>
                  <a:pt x="69" y="3"/>
                  <a:pt x="69" y="3"/>
                </a:cubicBezTo>
                <a:cubicBezTo>
                  <a:pt x="71" y="1"/>
                  <a:pt x="73" y="0"/>
                  <a:pt x="76" y="0"/>
                </a:cubicBezTo>
                <a:cubicBezTo>
                  <a:pt x="79" y="0"/>
                  <a:pt x="81" y="1"/>
                  <a:pt x="83" y="3"/>
                </a:cubicBezTo>
                <a:cubicBezTo>
                  <a:pt x="106" y="22"/>
                  <a:pt x="106" y="22"/>
                  <a:pt x="106" y="22"/>
                </a:cubicBezTo>
                <a:cubicBezTo>
                  <a:pt x="106" y="3"/>
                  <a:pt x="106" y="3"/>
                  <a:pt x="106" y="3"/>
                </a:cubicBezTo>
                <a:cubicBezTo>
                  <a:pt x="106" y="3"/>
                  <a:pt x="106" y="2"/>
                  <a:pt x="107" y="1"/>
                </a:cubicBezTo>
                <a:cubicBezTo>
                  <a:pt x="107" y="1"/>
                  <a:pt x="108" y="0"/>
                  <a:pt x="109" y="0"/>
                </a:cubicBezTo>
                <a:cubicBezTo>
                  <a:pt x="127" y="0"/>
                  <a:pt x="127" y="0"/>
                  <a:pt x="127" y="0"/>
                </a:cubicBezTo>
                <a:cubicBezTo>
                  <a:pt x="128" y="0"/>
                  <a:pt x="129" y="1"/>
                  <a:pt x="129" y="1"/>
                </a:cubicBezTo>
                <a:cubicBezTo>
                  <a:pt x="130" y="2"/>
                  <a:pt x="130" y="3"/>
                  <a:pt x="130" y="3"/>
                </a:cubicBezTo>
                <a:cubicBezTo>
                  <a:pt x="130" y="42"/>
                  <a:pt x="130" y="42"/>
                  <a:pt x="130" y="42"/>
                </a:cubicBezTo>
                <a:cubicBezTo>
                  <a:pt x="151" y="59"/>
                  <a:pt x="151" y="59"/>
                  <a:pt x="151" y="59"/>
                </a:cubicBezTo>
                <a:cubicBezTo>
                  <a:pt x="152" y="60"/>
                  <a:pt x="152" y="60"/>
                  <a:pt x="152" y="61"/>
                </a:cubicBezTo>
                <a:cubicBezTo>
                  <a:pt x="152" y="62"/>
                  <a:pt x="152" y="63"/>
                  <a:pt x="151" y="64"/>
                </a:cubicBezTo>
                <a:close/>
                <a:moveTo>
                  <a:pt x="130" y="70"/>
                </a:moveTo>
                <a:cubicBezTo>
                  <a:pt x="130" y="115"/>
                  <a:pt x="130" y="115"/>
                  <a:pt x="130" y="115"/>
                </a:cubicBezTo>
                <a:cubicBezTo>
                  <a:pt x="130" y="117"/>
                  <a:pt x="130" y="118"/>
                  <a:pt x="128" y="120"/>
                </a:cubicBezTo>
                <a:cubicBezTo>
                  <a:pt x="127" y="121"/>
                  <a:pt x="126" y="121"/>
                  <a:pt x="124" y="121"/>
                </a:cubicBezTo>
                <a:cubicBezTo>
                  <a:pt x="88" y="121"/>
                  <a:pt x="88" y="121"/>
                  <a:pt x="88" y="121"/>
                </a:cubicBezTo>
                <a:cubicBezTo>
                  <a:pt x="88" y="85"/>
                  <a:pt x="88" y="85"/>
                  <a:pt x="88" y="85"/>
                </a:cubicBezTo>
                <a:cubicBezTo>
                  <a:pt x="64" y="85"/>
                  <a:pt x="64" y="85"/>
                  <a:pt x="64" y="85"/>
                </a:cubicBezTo>
                <a:cubicBezTo>
                  <a:pt x="64" y="121"/>
                  <a:pt x="64" y="121"/>
                  <a:pt x="64" y="121"/>
                </a:cubicBezTo>
                <a:cubicBezTo>
                  <a:pt x="27" y="121"/>
                  <a:pt x="27" y="121"/>
                  <a:pt x="27" y="121"/>
                </a:cubicBezTo>
                <a:cubicBezTo>
                  <a:pt x="26" y="121"/>
                  <a:pt x="24" y="121"/>
                  <a:pt x="23" y="120"/>
                </a:cubicBezTo>
                <a:cubicBezTo>
                  <a:pt x="22" y="118"/>
                  <a:pt x="21" y="117"/>
                  <a:pt x="21" y="115"/>
                </a:cubicBezTo>
                <a:cubicBezTo>
                  <a:pt x="21" y="70"/>
                  <a:pt x="21" y="70"/>
                  <a:pt x="21" y="70"/>
                </a:cubicBezTo>
                <a:cubicBezTo>
                  <a:pt x="21" y="70"/>
                  <a:pt x="21" y="70"/>
                  <a:pt x="21" y="70"/>
                </a:cubicBezTo>
                <a:cubicBezTo>
                  <a:pt x="21" y="70"/>
                  <a:pt x="21" y="70"/>
                  <a:pt x="21" y="69"/>
                </a:cubicBezTo>
                <a:cubicBezTo>
                  <a:pt x="76" y="25"/>
                  <a:pt x="76" y="25"/>
                  <a:pt x="76" y="25"/>
                </a:cubicBezTo>
                <a:cubicBezTo>
                  <a:pt x="130" y="69"/>
                  <a:pt x="130" y="69"/>
                  <a:pt x="130" y="69"/>
                </a:cubicBezTo>
                <a:cubicBezTo>
                  <a:pt x="130" y="70"/>
                  <a:pt x="130" y="70"/>
                  <a:pt x="130" y="70"/>
                </a:cubicBezTo>
                <a:close/>
              </a:path>
            </a:pathLst>
          </a:custGeom>
          <a:solidFill>
            <a:schemeClr val="bg1">
              <a:lumMod val="85000"/>
            </a:schemeClr>
          </a:solidFill>
          <a:ln>
            <a:noFill/>
          </a:ln>
        </p:spPr>
        <p:txBody>
          <a:bodyPr vert="horz" wrap="square" lIns="121888" tIns="60944" rIns="121888" bIns="60944" numCol="1" anchor="t" anchorCtr="0" compatLnSpc="1">
            <a:prstTxWarp prst="textNoShape">
              <a:avLst/>
            </a:prstTxWarp>
          </a:bodyPr>
          <a:lstStyle/>
          <a:p>
            <a:endParaRPr lang="en-US" sz="3066"/>
          </a:p>
        </p:txBody>
      </p:sp>
      <p:grpSp>
        <p:nvGrpSpPr>
          <p:cNvPr id="167" name="Group 166">
            <a:extLst>
              <a:ext uri="{FF2B5EF4-FFF2-40B4-BE49-F238E27FC236}">
                <a16:creationId xmlns:a16="http://schemas.microsoft.com/office/drawing/2014/main" id="{76157A35-91A8-D3CD-64F7-D93EA4E39692}"/>
              </a:ext>
            </a:extLst>
          </p:cNvPr>
          <p:cNvGrpSpPr>
            <a:grpSpLocks/>
          </p:cNvGrpSpPr>
          <p:nvPr/>
        </p:nvGrpSpPr>
        <p:grpSpPr bwMode="auto">
          <a:xfrm>
            <a:off x="924933" y="2937636"/>
            <a:ext cx="423592" cy="573045"/>
            <a:chOff x="398463" y="2662238"/>
            <a:chExt cx="612775" cy="2065338"/>
          </a:xfrm>
          <a:solidFill>
            <a:schemeClr val="bg1"/>
          </a:solidFill>
        </p:grpSpPr>
        <p:sp>
          <p:nvSpPr>
            <p:cNvPr id="168" name="Freeform 87">
              <a:extLst>
                <a:ext uri="{FF2B5EF4-FFF2-40B4-BE49-F238E27FC236}">
                  <a16:creationId xmlns:a16="http://schemas.microsoft.com/office/drawing/2014/main" id="{069F3AA8-F7CB-17C0-6440-1951BFAC08DC}"/>
                </a:ext>
              </a:extLst>
            </p:cNvPr>
            <p:cNvSpPr>
              <a:spLocks/>
            </p:cNvSpPr>
            <p:nvPr/>
          </p:nvSpPr>
          <p:spPr bwMode="auto">
            <a:xfrm>
              <a:off x="398463" y="2662238"/>
              <a:ext cx="612775" cy="2065338"/>
            </a:xfrm>
            <a:custGeom>
              <a:avLst/>
              <a:gdLst>
                <a:gd name="T0" fmla="*/ 342 w 386"/>
                <a:gd name="T1" fmla="*/ 168 h 1301"/>
                <a:gd name="T2" fmla="*/ 342 w 386"/>
                <a:gd name="T3" fmla="*/ 82 h 1301"/>
                <a:gd name="T4" fmla="*/ 306 w 386"/>
                <a:gd name="T5" fmla="*/ 82 h 1301"/>
                <a:gd name="T6" fmla="*/ 306 w 386"/>
                <a:gd name="T7" fmla="*/ 0 h 1301"/>
                <a:gd name="T8" fmla="*/ 71 w 386"/>
                <a:gd name="T9" fmla="*/ 0 h 1301"/>
                <a:gd name="T10" fmla="*/ 71 w 386"/>
                <a:gd name="T11" fmla="*/ 82 h 1301"/>
                <a:gd name="T12" fmla="*/ 35 w 386"/>
                <a:gd name="T13" fmla="*/ 82 h 1301"/>
                <a:gd name="T14" fmla="*/ 35 w 386"/>
                <a:gd name="T15" fmla="*/ 168 h 1301"/>
                <a:gd name="T16" fmla="*/ 0 w 386"/>
                <a:gd name="T17" fmla="*/ 168 h 1301"/>
                <a:gd name="T18" fmla="*/ 0 w 386"/>
                <a:gd name="T19" fmla="*/ 1301 h 1301"/>
                <a:gd name="T20" fmla="*/ 386 w 386"/>
                <a:gd name="T21" fmla="*/ 1301 h 1301"/>
                <a:gd name="T22" fmla="*/ 386 w 386"/>
                <a:gd name="T23" fmla="*/ 168 h 1301"/>
                <a:gd name="T24" fmla="*/ 342 w 386"/>
                <a:gd name="T25" fmla="*/ 168 h 1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6" h="1301">
                  <a:moveTo>
                    <a:pt x="342" y="168"/>
                  </a:moveTo>
                  <a:lnTo>
                    <a:pt x="342" y="82"/>
                  </a:lnTo>
                  <a:lnTo>
                    <a:pt x="306" y="82"/>
                  </a:lnTo>
                  <a:lnTo>
                    <a:pt x="306" y="0"/>
                  </a:lnTo>
                  <a:lnTo>
                    <a:pt x="71" y="0"/>
                  </a:lnTo>
                  <a:lnTo>
                    <a:pt x="71" y="82"/>
                  </a:lnTo>
                  <a:lnTo>
                    <a:pt x="35" y="82"/>
                  </a:lnTo>
                  <a:lnTo>
                    <a:pt x="35" y="168"/>
                  </a:lnTo>
                  <a:lnTo>
                    <a:pt x="0" y="168"/>
                  </a:lnTo>
                  <a:lnTo>
                    <a:pt x="0" y="1301"/>
                  </a:lnTo>
                  <a:lnTo>
                    <a:pt x="386" y="1301"/>
                  </a:lnTo>
                  <a:lnTo>
                    <a:pt x="386" y="168"/>
                  </a:lnTo>
                  <a:lnTo>
                    <a:pt x="342" y="168"/>
                  </a:lnTo>
                  <a:close/>
                </a:path>
              </a:pathLst>
            </a:custGeom>
            <a:solidFill>
              <a:srgbClr val="2F5597"/>
            </a:solidFill>
            <a:ln>
              <a:noFill/>
            </a:ln>
          </p:spPr>
          <p:txBody>
            <a:bodyPr/>
            <a:lstStyle/>
            <a:p>
              <a:pPr eaLnBrk="1" fontAlgn="auto" hangingPunct="1">
                <a:spcBef>
                  <a:spcPts val="0"/>
                </a:spcBef>
                <a:spcAft>
                  <a:spcPts val="0"/>
                </a:spcAft>
                <a:defRPr/>
              </a:pPr>
              <a:endParaRPr lang="en-US">
                <a:latin typeface="+mn-lt"/>
              </a:endParaRPr>
            </a:p>
          </p:txBody>
        </p:sp>
        <p:sp>
          <p:nvSpPr>
            <p:cNvPr id="169" name="Rectangle 88">
              <a:extLst>
                <a:ext uri="{FF2B5EF4-FFF2-40B4-BE49-F238E27FC236}">
                  <a16:creationId xmlns:a16="http://schemas.microsoft.com/office/drawing/2014/main" id="{67E1831F-2BF6-F418-8B8E-7D600713C1F9}"/>
                </a:ext>
              </a:extLst>
            </p:cNvPr>
            <p:cNvSpPr>
              <a:spLocks noChangeArrowheads="1"/>
            </p:cNvSpPr>
            <p:nvPr/>
          </p:nvSpPr>
          <p:spPr bwMode="auto">
            <a:xfrm>
              <a:off x="482600"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70" name="Rectangle 89">
              <a:extLst>
                <a:ext uri="{FF2B5EF4-FFF2-40B4-BE49-F238E27FC236}">
                  <a16:creationId xmlns:a16="http://schemas.microsoft.com/office/drawing/2014/main" id="{CE167D51-0CC9-3C79-54B5-5256FD267B2C}"/>
                </a:ext>
              </a:extLst>
            </p:cNvPr>
            <p:cNvSpPr>
              <a:spLocks noChangeArrowheads="1"/>
            </p:cNvSpPr>
            <p:nvPr/>
          </p:nvSpPr>
          <p:spPr bwMode="auto">
            <a:xfrm>
              <a:off x="601663" y="3027363"/>
              <a:ext cx="74612"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71" name="Rectangle 90">
              <a:extLst>
                <a:ext uri="{FF2B5EF4-FFF2-40B4-BE49-F238E27FC236}">
                  <a16:creationId xmlns:a16="http://schemas.microsoft.com/office/drawing/2014/main" id="{44B7FC87-434E-EC22-FB39-B8330CC284AA}"/>
                </a:ext>
              </a:extLst>
            </p:cNvPr>
            <p:cNvSpPr>
              <a:spLocks noChangeArrowheads="1"/>
            </p:cNvSpPr>
            <p:nvPr/>
          </p:nvSpPr>
          <p:spPr bwMode="auto">
            <a:xfrm>
              <a:off x="719138"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72" name="Rectangle 91">
              <a:extLst>
                <a:ext uri="{FF2B5EF4-FFF2-40B4-BE49-F238E27FC236}">
                  <a16:creationId xmlns:a16="http://schemas.microsoft.com/office/drawing/2014/main" id="{8744FE2E-7B6F-FE75-2E1E-70C8A3AD3F06}"/>
                </a:ext>
              </a:extLst>
            </p:cNvPr>
            <p:cNvSpPr>
              <a:spLocks noChangeArrowheads="1"/>
            </p:cNvSpPr>
            <p:nvPr/>
          </p:nvSpPr>
          <p:spPr bwMode="auto">
            <a:xfrm>
              <a:off x="838200" y="3027363"/>
              <a:ext cx="74613"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73" name="Rectangle 92">
              <a:extLst>
                <a:ext uri="{FF2B5EF4-FFF2-40B4-BE49-F238E27FC236}">
                  <a16:creationId xmlns:a16="http://schemas.microsoft.com/office/drawing/2014/main" id="{FC60282F-2D80-726B-A1F0-BACD7EE19D10}"/>
                </a:ext>
              </a:extLst>
            </p:cNvPr>
            <p:cNvSpPr>
              <a:spLocks noChangeArrowheads="1"/>
            </p:cNvSpPr>
            <p:nvPr/>
          </p:nvSpPr>
          <p:spPr bwMode="auto">
            <a:xfrm>
              <a:off x="482600"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74" name="Rectangle 93">
              <a:extLst>
                <a:ext uri="{FF2B5EF4-FFF2-40B4-BE49-F238E27FC236}">
                  <a16:creationId xmlns:a16="http://schemas.microsoft.com/office/drawing/2014/main" id="{8930229C-3E05-A3BA-69C7-F626A89002D8}"/>
                </a:ext>
              </a:extLst>
            </p:cNvPr>
            <p:cNvSpPr>
              <a:spLocks noChangeArrowheads="1"/>
            </p:cNvSpPr>
            <p:nvPr/>
          </p:nvSpPr>
          <p:spPr bwMode="auto">
            <a:xfrm>
              <a:off x="601663" y="32575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75" name="Rectangle 94">
              <a:extLst>
                <a:ext uri="{FF2B5EF4-FFF2-40B4-BE49-F238E27FC236}">
                  <a16:creationId xmlns:a16="http://schemas.microsoft.com/office/drawing/2014/main" id="{C02AF889-7554-4B5A-0716-92B1A7D14045}"/>
                </a:ext>
              </a:extLst>
            </p:cNvPr>
            <p:cNvSpPr>
              <a:spLocks noChangeArrowheads="1"/>
            </p:cNvSpPr>
            <p:nvPr/>
          </p:nvSpPr>
          <p:spPr bwMode="auto">
            <a:xfrm>
              <a:off x="719138"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76" name="Rectangle 95">
              <a:extLst>
                <a:ext uri="{FF2B5EF4-FFF2-40B4-BE49-F238E27FC236}">
                  <a16:creationId xmlns:a16="http://schemas.microsoft.com/office/drawing/2014/main" id="{DE4469BE-1588-A02F-B6EE-3F9F96A9CC12}"/>
                </a:ext>
              </a:extLst>
            </p:cNvPr>
            <p:cNvSpPr>
              <a:spLocks noChangeArrowheads="1"/>
            </p:cNvSpPr>
            <p:nvPr/>
          </p:nvSpPr>
          <p:spPr bwMode="auto">
            <a:xfrm>
              <a:off x="838200" y="32575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77" name="Rectangle 96">
              <a:extLst>
                <a:ext uri="{FF2B5EF4-FFF2-40B4-BE49-F238E27FC236}">
                  <a16:creationId xmlns:a16="http://schemas.microsoft.com/office/drawing/2014/main" id="{3DBA123B-FD0C-820C-4411-AC8339FB9314}"/>
                </a:ext>
              </a:extLst>
            </p:cNvPr>
            <p:cNvSpPr>
              <a:spLocks noChangeArrowheads="1"/>
            </p:cNvSpPr>
            <p:nvPr/>
          </p:nvSpPr>
          <p:spPr bwMode="auto">
            <a:xfrm>
              <a:off x="482600"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78" name="Rectangle 97">
              <a:extLst>
                <a:ext uri="{FF2B5EF4-FFF2-40B4-BE49-F238E27FC236}">
                  <a16:creationId xmlns:a16="http://schemas.microsoft.com/office/drawing/2014/main" id="{B1D518A8-F169-5378-F8B1-3E568F6B844B}"/>
                </a:ext>
              </a:extLst>
            </p:cNvPr>
            <p:cNvSpPr>
              <a:spLocks noChangeArrowheads="1"/>
            </p:cNvSpPr>
            <p:nvPr/>
          </p:nvSpPr>
          <p:spPr bwMode="auto">
            <a:xfrm>
              <a:off x="601663" y="34861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79" name="Rectangle 98">
              <a:extLst>
                <a:ext uri="{FF2B5EF4-FFF2-40B4-BE49-F238E27FC236}">
                  <a16:creationId xmlns:a16="http://schemas.microsoft.com/office/drawing/2014/main" id="{66DD6CBD-28B4-6C20-5C1D-9684B266B75E}"/>
                </a:ext>
              </a:extLst>
            </p:cNvPr>
            <p:cNvSpPr>
              <a:spLocks noChangeArrowheads="1"/>
            </p:cNvSpPr>
            <p:nvPr/>
          </p:nvSpPr>
          <p:spPr bwMode="auto">
            <a:xfrm>
              <a:off x="719138"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80" name="Rectangle 99">
              <a:extLst>
                <a:ext uri="{FF2B5EF4-FFF2-40B4-BE49-F238E27FC236}">
                  <a16:creationId xmlns:a16="http://schemas.microsoft.com/office/drawing/2014/main" id="{0D97C600-D6EF-C468-B3A6-8309B613B81B}"/>
                </a:ext>
              </a:extLst>
            </p:cNvPr>
            <p:cNvSpPr>
              <a:spLocks noChangeArrowheads="1"/>
            </p:cNvSpPr>
            <p:nvPr/>
          </p:nvSpPr>
          <p:spPr bwMode="auto">
            <a:xfrm>
              <a:off x="838200" y="34861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81" name="Rectangle 100">
              <a:extLst>
                <a:ext uri="{FF2B5EF4-FFF2-40B4-BE49-F238E27FC236}">
                  <a16:creationId xmlns:a16="http://schemas.microsoft.com/office/drawing/2014/main" id="{A22A0EFC-0553-8E2D-C63B-50E8C6736227}"/>
                </a:ext>
              </a:extLst>
            </p:cNvPr>
            <p:cNvSpPr>
              <a:spLocks noChangeArrowheads="1"/>
            </p:cNvSpPr>
            <p:nvPr/>
          </p:nvSpPr>
          <p:spPr bwMode="auto">
            <a:xfrm>
              <a:off x="482600"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82" name="Rectangle 101">
              <a:extLst>
                <a:ext uri="{FF2B5EF4-FFF2-40B4-BE49-F238E27FC236}">
                  <a16:creationId xmlns:a16="http://schemas.microsoft.com/office/drawing/2014/main" id="{C4077F16-BF60-FE7F-B50B-B4757C242ECF}"/>
                </a:ext>
              </a:extLst>
            </p:cNvPr>
            <p:cNvSpPr>
              <a:spLocks noChangeArrowheads="1"/>
            </p:cNvSpPr>
            <p:nvPr/>
          </p:nvSpPr>
          <p:spPr bwMode="auto">
            <a:xfrm>
              <a:off x="601663" y="3713163"/>
              <a:ext cx="74612"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83" name="Rectangle 102">
              <a:extLst>
                <a:ext uri="{FF2B5EF4-FFF2-40B4-BE49-F238E27FC236}">
                  <a16:creationId xmlns:a16="http://schemas.microsoft.com/office/drawing/2014/main" id="{4CC5FA8E-F887-11A4-D7DA-EABED3211E73}"/>
                </a:ext>
              </a:extLst>
            </p:cNvPr>
            <p:cNvSpPr>
              <a:spLocks noChangeArrowheads="1"/>
            </p:cNvSpPr>
            <p:nvPr/>
          </p:nvSpPr>
          <p:spPr bwMode="auto">
            <a:xfrm>
              <a:off x="719138"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84" name="Rectangle 103">
              <a:extLst>
                <a:ext uri="{FF2B5EF4-FFF2-40B4-BE49-F238E27FC236}">
                  <a16:creationId xmlns:a16="http://schemas.microsoft.com/office/drawing/2014/main" id="{A837340C-645F-F6B8-1F13-C0F110C79C6E}"/>
                </a:ext>
              </a:extLst>
            </p:cNvPr>
            <p:cNvSpPr>
              <a:spLocks noChangeArrowheads="1"/>
            </p:cNvSpPr>
            <p:nvPr/>
          </p:nvSpPr>
          <p:spPr bwMode="auto">
            <a:xfrm>
              <a:off x="838200" y="3713163"/>
              <a:ext cx="74613"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grpSp>
      <p:grpSp>
        <p:nvGrpSpPr>
          <p:cNvPr id="185" name="Group 184">
            <a:extLst>
              <a:ext uri="{FF2B5EF4-FFF2-40B4-BE49-F238E27FC236}">
                <a16:creationId xmlns:a16="http://schemas.microsoft.com/office/drawing/2014/main" id="{C62D1C74-88F1-5CFE-9C54-183C7A613578}"/>
              </a:ext>
            </a:extLst>
          </p:cNvPr>
          <p:cNvGrpSpPr>
            <a:grpSpLocks/>
          </p:cNvGrpSpPr>
          <p:nvPr/>
        </p:nvGrpSpPr>
        <p:grpSpPr bwMode="auto">
          <a:xfrm>
            <a:off x="1441702" y="2937636"/>
            <a:ext cx="423592" cy="573046"/>
            <a:chOff x="398463" y="2662238"/>
            <a:chExt cx="612775" cy="2065338"/>
          </a:xfrm>
          <a:solidFill>
            <a:schemeClr val="bg1"/>
          </a:solidFill>
        </p:grpSpPr>
        <p:sp>
          <p:nvSpPr>
            <p:cNvPr id="186" name="Freeform 87">
              <a:extLst>
                <a:ext uri="{FF2B5EF4-FFF2-40B4-BE49-F238E27FC236}">
                  <a16:creationId xmlns:a16="http://schemas.microsoft.com/office/drawing/2014/main" id="{F9DE4E17-211E-BE54-029A-C553881AD613}"/>
                </a:ext>
              </a:extLst>
            </p:cNvPr>
            <p:cNvSpPr>
              <a:spLocks/>
            </p:cNvSpPr>
            <p:nvPr/>
          </p:nvSpPr>
          <p:spPr bwMode="auto">
            <a:xfrm>
              <a:off x="398463" y="2662238"/>
              <a:ext cx="612775" cy="2065338"/>
            </a:xfrm>
            <a:custGeom>
              <a:avLst/>
              <a:gdLst>
                <a:gd name="T0" fmla="*/ 342 w 386"/>
                <a:gd name="T1" fmla="*/ 168 h 1301"/>
                <a:gd name="T2" fmla="*/ 342 w 386"/>
                <a:gd name="T3" fmla="*/ 82 h 1301"/>
                <a:gd name="T4" fmla="*/ 306 w 386"/>
                <a:gd name="T5" fmla="*/ 82 h 1301"/>
                <a:gd name="T6" fmla="*/ 306 w 386"/>
                <a:gd name="T7" fmla="*/ 0 h 1301"/>
                <a:gd name="T8" fmla="*/ 71 w 386"/>
                <a:gd name="T9" fmla="*/ 0 h 1301"/>
                <a:gd name="T10" fmla="*/ 71 w 386"/>
                <a:gd name="T11" fmla="*/ 82 h 1301"/>
                <a:gd name="T12" fmla="*/ 35 w 386"/>
                <a:gd name="T13" fmla="*/ 82 h 1301"/>
                <a:gd name="T14" fmla="*/ 35 w 386"/>
                <a:gd name="T15" fmla="*/ 168 h 1301"/>
                <a:gd name="T16" fmla="*/ 0 w 386"/>
                <a:gd name="T17" fmla="*/ 168 h 1301"/>
                <a:gd name="T18" fmla="*/ 0 w 386"/>
                <a:gd name="T19" fmla="*/ 1301 h 1301"/>
                <a:gd name="T20" fmla="*/ 386 w 386"/>
                <a:gd name="T21" fmla="*/ 1301 h 1301"/>
                <a:gd name="T22" fmla="*/ 386 w 386"/>
                <a:gd name="T23" fmla="*/ 168 h 1301"/>
                <a:gd name="T24" fmla="*/ 342 w 386"/>
                <a:gd name="T25" fmla="*/ 168 h 1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6" h="1301">
                  <a:moveTo>
                    <a:pt x="342" y="168"/>
                  </a:moveTo>
                  <a:lnTo>
                    <a:pt x="342" y="82"/>
                  </a:lnTo>
                  <a:lnTo>
                    <a:pt x="306" y="82"/>
                  </a:lnTo>
                  <a:lnTo>
                    <a:pt x="306" y="0"/>
                  </a:lnTo>
                  <a:lnTo>
                    <a:pt x="71" y="0"/>
                  </a:lnTo>
                  <a:lnTo>
                    <a:pt x="71" y="82"/>
                  </a:lnTo>
                  <a:lnTo>
                    <a:pt x="35" y="82"/>
                  </a:lnTo>
                  <a:lnTo>
                    <a:pt x="35" y="168"/>
                  </a:lnTo>
                  <a:lnTo>
                    <a:pt x="0" y="168"/>
                  </a:lnTo>
                  <a:lnTo>
                    <a:pt x="0" y="1301"/>
                  </a:lnTo>
                  <a:lnTo>
                    <a:pt x="386" y="1301"/>
                  </a:lnTo>
                  <a:lnTo>
                    <a:pt x="386" y="168"/>
                  </a:lnTo>
                  <a:lnTo>
                    <a:pt x="342" y="168"/>
                  </a:lnTo>
                  <a:close/>
                </a:path>
              </a:pathLst>
            </a:custGeom>
            <a:solidFill>
              <a:srgbClr val="2F5597"/>
            </a:solidFill>
            <a:ln>
              <a:noFill/>
            </a:ln>
          </p:spPr>
          <p:txBody>
            <a:bodyPr/>
            <a:lstStyle/>
            <a:p>
              <a:pPr eaLnBrk="1" fontAlgn="auto" hangingPunct="1">
                <a:spcBef>
                  <a:spcPts val="0"/>
                </a:spcBef>
                <a:spcAft>
                  <a:spcPts val="0"/>
                </a:spcAft>
                <a:defRPr/>
              </a:pPr>
              <a:endParaRPr lang="en-US">
                <a:latin typeface="+mn-lt"/>
              </a:endParaRPr>
            </a:p>
          </p:txBody>
        </p:sp>
        <p:sp>
          <p:nvSpPr>
            <p:cNvPr id="187" name="Rectangle 88">
              <a:extLst>
                <a:ext uri="{FF2B5EF4-FFF2-40B4-BE49-F238E27FC236}">
                  <a16:creationId xmlns:a16="http://schemas.microsoft.com/office/drawing/2014/main" id="{FF7036AF-0561-8DA6-1A94-CCC51C06B8D5}"/>
                </a:ext>
              </a:extLst>
            </p:cNvPr>
            <p:cNvSpPr>
              <a:spLocks noChangeArrowheads="1"/>
            </p:cNvSpPr>
            <p:nvPr/>
          </p:nvSpPr>
          <p:spPr bwMode="auto">
            <a:xfrm>
              <a:off x="482600"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88" name="Rectangle 89">
              <a:extLst>
                <a:ext uri="{FF2B5EF4-FFF2-40B4-BE49-F238E27FC236}">
                  <a16:creationId xmlns:a16="http://schemas.microsoft.com/office/drawing/2014/main" id="{5429860A-E8BD-B746-D78C-18880457FE4B}"/>
                </a:ext>
              </a:extLst>
            </p:cNvPr>
            <p:cNvSpPr>
              <a:spLocks noChangeArrowheads="1"/>
            </p:cNvSpPr>
            <p:nvPr/>
          </p:nvSpPr>
          <p:spPr bwMode="auto">
            <a:xfrm>
              <a:off x="601663" y="3027363"/>
              <a:ext cx="74612"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89" name="Rectangle 90">
              <a:extLst>
                <a:ext uri="{FF2B5EF4-FFF2-40B4-BE49-F238E27FC236}">
                  <a16:creationId xmlns:a16="http://schemas.microsoft.com/office/drawing/2014/main" id="{7D4F5205-86D2-524A-D3B1-5DD9F8FDAAF6}"/>
                </a:ext>
              </a:extLst>
            </p:cNvPr>
            <p:cNvSpPr>
              <a:spLocks noChangeArrowheads="1"/>
            </p:cNvSpPr>
            <p:nvPr/>
          </p:nvSpPr>
          <p:spPr bwMode="auto">
            <a:xfrm>
              <a:off x="719138"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90" name="Rectangle 91">
              <a:extLst>
                <a:ext uri="{FF2B5EF4-FFF2-40B4-BE49-F238E27FC236}">
                  <a16:creationId xmlns:a16="http://schemas.microsoft.com/office/drawing/2014/main" id="{6F7AC0D0-5A9A-807D-F57F-940CB4F338B2}"/>
                </a:ext>
              </a:extLst>
            </p:cNvPr>
            <p:cNvSpPr>
              <a:spLocks noChangeArrowheads="1"/>
            </p:cNvSpPr>
            <p:nvPr/>
          </p:nvSpPr>
          <p:spPr bwMode="auto">
            <a:xfrm>
              <a:off x="838200" y="3027363"/>
              <a:ext cx="74613"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91" name="Rectangle 92">
              <a:extLst>
                <a:ext uri="{FF2B5EF4-FFF2-40B4-BE49-F238E27FC236}">
                  <a16:creationId xmlns:a16="http://schemas.microsoft.com/office/drawing/2014/main" id="{570A4F17-20C4-70EE-D64F-0B4FCA757DE7}"/>
                </a:ext>
              </a:extLst>
            </p:cNvPr>
            <p:cNvSpPr>
              <a:spLocks noChangeArrowheads="1"/>
            </p:cNvSpPr>
            <p:nvPr/>
          </p:nvSpPr>
          <p:spPr bwMode="auto">
            <a:xfrm>
              <a:off x="482600"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92" name="Rectangle 93">
              <a:extLst>
                <a:ext uri="{FF2B5EF4-FFF2-40B4-BE49-F238E27FC236}">
                  <a16:creationId xmlns:a16="http://schemas.microsoft.com/office/drawing/2014/main" id="{34DD5A7A-B201-48E6-E411-348CD4DE1D10}"/>
                </a:ext>
              </a:extLst>
            </p:cNvPr>
            <p:cNvSpPr>
              <a:spLocks noChangeArrowheads="1"/>
            </p:cNvSpPr>
            <p:nvPr/>
          </p:nvSpPr>
          <p:spPr bwMode="auto">
            <a:xfrm>
              <a:off x="601663" y="32575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93" name="Rectangle 94">
              <a:extLst>
                <a:ext uri="{FF2B5EF4-FFF2-40B4-BE49-F238E27FC236}">
                  <a16:creationId xmlns:a16="http://schemas.microsoft.com/office/drawing/2014/main" id="{5DBA0427-3A3A-A5E8-1785-D7A9462B7955}"/>
                </a:ext>
              </a:extLst>
            </p:cNvPr>
            <p:cNvSpPr>
              <a:spLocks noChangeArrowheads="1"/>
            </p:cNvSpPr>
            <p:nvPr/>
          </p:nvSpPr>
          <p:spPr bwMode="auto">
            <a:xfrm>
              <a:off x="719138"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94" name="Rectangle 95">
              <a:extLst>
                <a:ext uri="{FF2B5EF4-FFF2-40B4-BE49-F238E27FC236}">
                  <a16:creationId xmlns:a16="http://schemas.microsoft.com/office/drawing/2014/main" id="{3EF3CBDB-C0F0-0366-A8B3-8FE8611FE8B9}"/>
                </a:ext>
              </a:extLst>
            </p:cNvPr>
            <p:cNvSpPr>
              <a:spLocks noChangeArrowheads="1"/>
            </p:cNvSpPr>
            <p:nvPr/>
          </p:nvSpPr>
          <p:spPr bwMode="auto">
            <a:xfrm>
              <a:off x="838200" y="32575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95" name="Rectangle 96">
              <a:extLst>
                <a:ext uri="{FF2B5EF4-FFF2-40B4-BE49-F238E27FC236}">
                  <a16:creationId xmlns:a16="http://schemas.microsoft.com/office/drawing/2014/main" id="{1B9C5ECF-7DD4-796E-665C-864788F103F2}"/>
                </a:ext>
              </a:extLst>
            </p:cNvPr>
            <p:cNvSpPr>
              <a:spLocks noChangeArrowheads="1"/>
            </p:cNvSpPr>
            <p:nvPr/>
          </p:nvSpPr>
          <p:spPr bwMode="auto">
            <a:xfrm>
              <a:off x="482600"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96" name="Rectangle 97">
              <a:extLst>
                <a:ext uri="{FF2B5EF4-FFF2-40B4-BE49-F238E27FC236}">
                  <a16:creationId xmlns:a16="http://schemas.microsoft.com/office/drawing/2014/main" id="{6EC05769-F1BB-6659-EDF3-3653012B773B}"/>
                </a:ext>
              </a:extLst>
            </p:cNvPr>
            <p:cNvSpPr>
              <a:spLocks noChangeArrowheads="1"/>
            </p:cNvSpPr>
            <p:nvPr/>
          </p:nvSpPr>
          <p:spPr bwMode="auto">
            <a:xfrm>
              <a:off x="601663" y="34861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97" name="Rectangle 98">
              <a:extLst>
                <a:ext uri="{FF2B5EF4-FFF2-40B4-BE49-F238E27FC236}">
                  <a16:creationId xmlns:a16="http://schemas.microsoft.com/office/drawing/2014/main" id="{B29ABB10-C279-BA85-5762-D79578B31ABA}"/>
                </a:ext>
              </a:extLst>
            </p:cNvPr>
            <p:cNvSpPr>
              <a:spLocks noChangeArrowheads="1"/>
            </p:cNvSpPr>
            <p:nvPr/>
          </p:nvSpPr>
          <p:spPr bwMode="auto">
            <a:xfrm>
              <a:off x="719138"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98" name="Rectangle 99">
              <a:extLst>
                <a:ext uri="{FF2B5EF4-FFF2-40B4-BE49-F238E27FC236}">
                  <a16:creationId xmlns:a16="http://schemas.microsoft.com/office/drawing/2014/main" id="{39A4429E-5508-FA8D-4042-89465FB90AFA}"/>
                </a:ext>
              </a:extLst>
            </p:cNvPr>
            <p:cNvSpPr>
              <a:spLocks noChangeArrowheads="1"/>
            </p:cNvSpPr>
            <p:nvPr/>
          </p:nvSpPr>
          <p:spPr bwMode="auto">
            <a:xfrm>
              <a:off x="838200" y="34861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99" name="Rectangle 100">
              <a:extLst>
                <a:ext uri="{FF2B5EF4-FFF2-40B4-BE49-F238E27FC236}">
                  <a16:creationId xmlns:a16="http://schemas.microsoft.com/office/drawing/2014/main" id="{1A4552C4-A102-D469-2DDA-AD28DAE98160}"/>
                </a:ext>
              </a:extLst>
            </p:cNvPr>
            <p:cNvSpPr>
              <a:spLocks noChangeArrowheads="1"/>
            </p:cNvSpPr>
            <p:nvPr/>
          </p:nvSpPr>
          <p:spPr bwMode="auto">
            <a:xfrm>
              <a:off x="482600"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00" name="Rectangle 101">
              <a:extLst>
                <a:ext uri="{FF2B5EF4-FFF2-40B4-BE49-F238E27FC236}">
                  <a16:creationId xmlns:a16="http://schemas.microsoft.com/office/drawing/2014/main" id="{3DCC9175-3DC2-7EDB-AF6C-427D34C45BFC}"/>
                </a:ext>
              </a:extLst>
            </p:cNvPr>
            <p:cNvSpPr>
              <a:spLocks noChangeArrowheads="1"/>
            </p:cNvSpPr>
            <p:nvPr/>
          </p:nvSpPr>
          <p:spPr bwMode="auto">
            <a:xfrm>
              <a:off x="601663" y="3713163"/>
              <a:ext cx="74612"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01" name="Rectangle 102">
              <a:extLst>
                <a:ext uri="{FF2B5EF4-FFF2-40B4-BE49-F238E27FC236}">
                  <a16:creationId xmlns:a16="http://schemas.microsoft.com/office/drawing/2014/main" id="{3516325B-9480-4BD7-386C-2F646B8FB6E0}"/>
                </a:ext>
              </a:extLst>
            </p:cNvPr>
            <p:cNvSpPr>
              <a:spLocks noChangeArrowheads="1"/>
            </p:cNvSpPr>
            <p:nvPr/>
          </p:nvSpPr>
          <p:spPr bwMode="auto">
            <a:xfrm>
              <a:off x="719138"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02" name="Rectangle 103">
              <a:extLst>
                <a:ext uri="{FF2B5EF4-FFF2-40B4-BE49-F238E27FC236}">
                  <a16:creationId xmlns:a16="http://schemas.microsoft.com/office/drawing/2014/main" id="{5E7B9C1E-6710-48BD-4580-899F27A02922}"/>
                </a:ext>
              </a:extLst>
            </p:cNvPr>
            <p:cNvSpPr>
              <a:spLocks noChangeArrowheads="1"/>
            </p:cNvSpPr>
            <p:nvPr/>
          </p:nvSpPr>
          <p:spPr bwMode="auto">
            <a:xfrm>
              <a:off x="838200" y="3713163"/>
              <a:ext cx="74613"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grpSp>
      <p:grpSp>
        <p:nvGrpSpPr>
          <p:cNvPr id="203" name="Group 202">
            <a:extLst>
              <a:ext uri="{FF2B5EF4-FFF2-40B4-BE49-F238E27FC236}">
                <a16:creationId xmlns:a16="http://schemas.microsoft.com/office/drawing/2014/main" id="{0243FF01-05DC-11DC-E2A4-1FE21B01C54E}"/>
              </a:ext>
            </a:extLst>
          </p:cNvPr>
          <p:cNvGrpSpPr>
            <a:grpSpLocks/>
          </p:cNvGrpSpPr>
          <p:nvPr/>
        </p:nvGrpSpPr>
        <p:grpSpPr bwMode="auto">
          <a:xfrm>
            <a:off x="1955281" y="2929784"/>
            <a:ext cx="423592" cy="580897"/>
            <a:chOff x="398463" y="2662238"/>
            <a:chExt cx="612775" cy="2065338"/>
          </a:xfrm>
          <a:solidFill>
            <a:schemeClr val="bg1"/>
          </a:solidFill>
        </p:grpSpPr>
        <p:sp>
          <p:nvSpPr>
            <p:cNvPr id="204" name="Freeform 87">
              <a:extLst>
                <a:ext uri="{FF2B5EF4-FFF2-40B4-BE49-F238E27FC236}">
                  <a16:creationId xmlns:a16="http://schemas.microsoft.com/office/drawing/2014/main" id="{1FC3C99E-9B66-CBDB-9765-A3D69388CD1B}"/>
                </a:ext>
              </a:extLst>
            </p:cNvPr>
            <p:cNvSpPr>
              <a:spLocks/>
            </p:cNvSpPr>
            <p:nvPr/>
          </p:nvSpPr>
          <p:spPr bwMode="auto">
            <a:xfrm>
              <a:off x="398463" y="2662238"/>
              <a:ext cx="612775" cy="2065338"/>
            </a:xfrm>
            <a:custGeom>
              <a:avLst/>
              <a:gdLst>
                <a:gd name="T0" fmla="*/ 342 w 386"/>
                <a:gd name="T1" fmla="*/ 168 h 1301"/>
                <a:gd name="T2" fmla="*/ 342 w 386"/>
                <a:gd name="T3" fmla="*/ 82 h 1301"/>
                <a:gd name="T4" fmla="*/ 306 w 386"/>
                <a:gd name="T5" fmla="*/ 82 h 1301"/>
                <a:gd name="T6" fmla="*/ 306 w 386"/>
                <a:gd name="T7" fmla="*/ 0 h 1301"/>
                <a:gd name="T8" fmla="*/ 71 w 386"/>
                <a:gd name="T9" fmla="*/ 0 h 1301"/>
                <a:gd name="T10" fmla="*/ 71 w 386"/>
                <a:gd name="T11" fmla="*/ 82 h 1301"/>
                <a:gd name="T12" fmla="*/ 35 w 386"/>
                <a:gd name="T13" fmla="*/ 82 h 1301"/>
                <a:gd name="T14" fmla="*/ 35 w 386"/>
                <a:gd name="T15" fmla="*/ 168 h 1301"/>
                <a:gd name="T16" fmla="*/ 0 w 386"/>
                <a:gd name="T17" fmla="*/ 168 h 1301"/>
                <a:gd name="T18" fmla="*/ 0 w 386"/>
                <a:gd name="T19" fmla="*/ 1301 h 1301"/>
                <a:gd name="T20" fmla="*/ 386 w 386"/>
                <a:gd name="T21" fmla="*/ 1301 h 1301"/>
                <a:gd name="T22" fmla="*/ 386 w 386"/>
                <a:gd name="T23" fmla="*/ 168 h 1301"/>
                <a:gd name="T24" fmla="*/ 342 w 386"/>
                <a:gd name="T25" fmla="*/ 168 h 1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6" h="1301">
                  <a:moveTo>
                    <a:pt x="342" y="168"/>
                  </a:moveTo>
                  <a:lnTo>
                    <a:pt x="342" y="82"/>
                  </a:lnTo>
                  <a:lnTo>
                    <a:pt x="306" y="82"/>
                  </a:lnTo>
                  <a:lnTo>
                    <a:pt x="306" y="0"/>
                  </a:lnTo>
                  <a:lnTo>
                    <a:pt x="71" y="0"/>
                  </a:lnTo>
                  <a:lnTo>
                    <a:pt x="71" y="82"/>
                  </a:lnTo>
                  <a:lnTo>
                    <a:pt x="35" y="82"/>
                  </a:lnTo>
                  <a:lnTo>
                    <a:pt x="35" y="168"/>
                  </a:lnTo>
                  <a:lnTo>
                    <a:pt x="0" y="168"/>
                  </a:lnTo>
                  <a:lnTo>
                    <a:pt x="0" y="1301"/>
                  </a:lnTo>
                  <a:lnTo>
                    <a:pt x="386" y="1301"/>
                  </a:lnTo>
                  <a:lnTo>
                    <a:pt x="386" y="168"/>
                  </a:lnTo>
                  <a:lnTo>
                    <a:pt x="342" y="168"/>
                  </a:lnTo>
                  <a:close/>
                </a:path>
              </a:pathLst>
            </a:custGeom>
            <a:solidFill>
              <a:schemeClr val="bg1">
                <a:lumMod val="85000"/>
              </a:schemeClr>
            </a:solidFill>
            <a:ln>
              <a:noFill/>
            </a:ln>
          </p:spPr>
          <p:txBody>
            <a:bodyPr/>
            <a:lstStyle/>
            <a:p>
              <a:pPr eaLnBrk="1" fontAlgn="auto" hangingPunct="1">
                <a:spcBef>
                  <a:spcPts val="0"/>
                </a:spcBef>
                <a:spcAft>
                  <a:spcPts val="0"/>
                </a:spcAft>
                <a:defRPr/>
              </a:pPr>
              <a:endParaRPr lang="en-US">
                <a:latin typeface="+mn-lt"/>
              </a:endParaRPr>
            </a:p>
          </p:txBody>
        </p:sp>
        <p:sp>
          <p:nvSpPr>
            <p:cNvPr id="205" name="Rectangle 88">
              <a:extLst>
                <a:ext uri="{FF2B5EF4-FFF2-40B4-BE49-F238E27FC236}">
                  <a16:creationId xmlns:a16="http://schemas.microsoft.com/office/drawing/2014/main" id="{51EF22AE-13A4-D51E-D771-5EF629D59F72}"/>
                </a:ext>
              </a:extLst>
            </p:cNvPr>
            <p:cNvSpPr>
              <a:spLocks noChangeArrowheads="1"/>
            </p:cNvSpPr>
            <p:nvPr/>
          </p:nvSpPr>
          <p:spPr bwMode="auto">
            <a:xfrm>
              <a:off x="482600"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06" name="Rectangle 89">
              <a:extLst>
                <a:ext uri="{FF2B5EF4-FFF2-40B4-BE49-F238E27FC236}">
                  <a16:creationId xmlns:a16="http://schemas.microsoft.com/office/drawing/2014/main" id="{7E67C58C-A1DE-08F8-4713-8E70184EC8D0}"/>
                </a:ext>
              </a:extLst>
            </p:cNvPr>
            <p:cNvSpPr>
              <a:spLocks noChangeArrowheads="1"/>
            </p:cNvSpPr>
            <p:nvPr/>
          </p:nvSpPr>
          <p:spPr bwMode="auto">
            <a:xfrm>
              <a:off x="601663" y="3027363"/>
              <a:ext cx="74612"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07" name="Rectangle 90">
              <a:extLst>
                <a:ext uri="{FF2B5EF4-FFF2-40B4-BE49-F238E27FC236}">
                  <a16:creationId xmlns:a16="http://schemas.microsoft.com/office/drawing/2014/main" id="{D781B380-F3A7-9733-A5E6-0015A3329EA4}"/>
                </a:ext>
              </a:extLst>
            </p:cNvPr>
            <p:cNvSpPr>
              <a:spLocks noChangeArrowheads="1"/>
            </p:cNvSpPr>
            <p:nvPr/>
          </p:nvSpPr>
          <p:spPr bwMode="auto">
            <a:xfrm>
              <a:off x="719138"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08" name="Rectangle 91">
              <a:extLst>
                <a:ext uri="{FF2B5EF4-FFF2-40B4-BE49-F238E27FC236}">
                  <a16:creationId xmlns:a16="http://schemas.microsoft.com/office/drawing/2014/main" id="{8AEC51B5-FBAA-50F2-C19F-C37A2866EA45}"/>
                </a:ext>
              </a:extLst>
            </p:cNvPr>
            <p:cNvSpPr>
              <a:spLocks noChangeArrowheads="1"/>
            </p:cNvSpPr>
            <p:nvPr/>
          </p:nvSpPr>
          <p:spPr bwMode="auto">
            <a:xfrm>
              <a:off x="838200" y="3027363"/>
              <a:ext cx="74613"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09" name="Rectangle 92">
              <a:extLst>
                <a:ext uri="{FF2B5EF4-FFF2-40B4-BE49-F238E27FC236}">
                  <a16:creationId xmlns:a16="http://schemas.microsoft.com/office/drawing/2014/main" id="{3CA9B7CB-29DE-67FD-4907-08582908968E}"/>
                </a:ext>
              </a:extLst>
            </p:cNvPr>
            <p:cNvSpPr>
              <a:spLocks noChangeArrowheads="1"/>
            </p:cNvSpPr>
            <p:nvPr/>
          </p:nvSpPr>
          <p:spPr bwMode="auto">
            <a:xfrm>
              <a:off x="482600"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10" name="Rectangle 93">
              <a:extLst>
                <a:ext uri="{FF2B5EF4-FFF2-40B4-BE49-F238E27FC236}">
                  <a16:creationId xmlns:a16="http://schemas.microsoft.com/office/drawing/2014/main" id="{1B124D66-47D0-8BF9-B8BA-3CC7D4CF602E}"/>
                </a:ext>
              </a:extLst>
            </p:cNvPr>
            <p:cNvSpPr>
              <a:spLocks noChangeArrowheads="1"/>
            </p:cNvSpPr>
            <p:nvPr/>
          </p:nvSpPr>
          <p:spPr bwMode="auto">
            <a:xfrm>
              <a:off x="601663" y="32575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11" name="Rectangle 94">
              <a:extLst>
                <a:ext uri="{FF2B5EF4-FFF2-40B4-BE49-F238E27FC236}">
                  <a16:creationId xmlns:a16="http://schemas.microsoft.com/office/drawing/2014/main" id="{131B0C8E-43ED-0CD6-E02D-C1226A05585F}"/>
                </a:ext>
              </a:extLst>
            </p:cNvPr>
            <p:cNvSpPr>
              <a:spLocks noChangeArrowheads="1"/>
            </p:cNvSpPr>
            <p:nvPr/>
          </p:nvSpPr>
          <p:spPr bwMode="auto">
            <a:xfrm>
              <a:off x="719138"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12" name="Rectangle 95">
              <a:extLst>
                <a:ext uri="{FF2B5EF4-FFF2-40B4-BE49-F238E27FC236}">
                  <a16:creationId xmlns:a16="http://schemas.microsoft.com/office/drawing/2014/main" id="{EE77005A-DB52-DC0F-BA73-1F2B29C43EFA}"/>
                </a:ext>
              </a:extLst>
            </p:cNvPr>
            <p:cNvSpPr>
              <a:spLocks noChangeArrowheads="1"/>
            </p:cNvSpPr>
            <p:nvPr/>
          </p:nvSpPr>
          <p:spPr bwMode="auto">
            <a:xfrm>
              <a:off x="838200" y="32575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13" name="Rectangle 96">
              <a:extLst>
                <a:ext uri="{FF2B5EF4-FFF2-40B4-BE49-F238E27FC236}">
                  <a16:creationId xmlns:a16="http://schemas.microsoft.com/office/drawing/2014/main" id="{5EB1A67F-8264-F4F6-74FE-5F1F894B5A30}"/>
                </a:ext>
              </a:extLst>
            </p:cNvPr>
            <p:cNvSpPr>
              <a:spLocks noChangeArrowheads="1"/>
            </p:cNvSpPr>
            <p:nvPr/>
          </p:nvSpPr>
          <p:spPr bwMode="auto">
            <a:xfrm>
              <a:off x="482600"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14" name="Rectangle 97">
              <a:extLst>
                <a:ext uri="{FF2B5EF4-FFF2-40B4-BE49-F238E27FC236}">
                  <a16:creationId xmlns:a16="http://schemas.microsoft.com/office/drawing/2014/main" id="{808D5A34-ADF5-4BAF-A255-3546BE32F516}"/>
                </a:ext>
              </a:extLst>
            </p:cNvPr>
            <p:cNvSpPr>
              <a:spLocks noChangeArrowheads="1"/>
            </p:cNvSpPr>
            <p:nvPr/>
          </p:nvSpPr>
          <p:spPr bwMode="auto">
            <a:xfrm>
              <a:off x="601663" y="34861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15" name="Rectangle 98">
              <a:extLst>
                <a:ext uri="{FF2B5EF4-FFF2-40B4-BE49-F238E27FC236}">
                  <a16:creationId xmlns:a16="http://schemas.microsoft.com/office/drawing/2014/main" id="{387B1241-1E8B-4393-361C-C246484875C2}"/>
                </a:ext>
              </a:extLst>
            </p:cNvPr>
            <p:cNvSpPr>
              <a:spLocks noChangeArrowheads="1"/>
            </p:cNvSpPr>
            <p:nvPr/>
          </p:nvSpPr>
          <p:spPr bwMode="auto">
            <a:xfrm>
              <a:off x="719138"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16" name="Rectangle 99">
              <a:extLst>
                <a:ext uri="{FF2B5EF4-FFF2-40B4-BE49-F238E27FC236}">
                  <a16:creationId xmlns:a16="http://schemas.microsoft.com/office/drawing/2014/main" id="{BA5C996B-EE85-FE0F-3666-A1D4667657E1}"/>
                </a:ext>
              </a:extLst>
            </p:cNvPr>
            <p:cNvSpPr>
              <a:spLocks noChangeArrowheads="1"/>
            </p:cNvSpPr>
            <p:nvPr/>
          </p:nvSpPr>
          <p:spPr bwMode="auto">
            <a:xfrm>
              <a:off x="838200" y="34861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17" name="Rectangle 100">
              <a:extLst>
                <a:ext uri="{FF2B5EF4-FFF2-40B4-BE49-F238E27FC236}">
                  <a16:creationId xmlns:a16="http://schemas.microsoft.com/office/drawing/2014/main" id="{36CE4FED-4B04-02C8-E2E6-D2500F4FA4F6}"/>
                </a:ext>
              </a:extLst>
            </p:cNvPr>
            <p:cNvSpPr>
              <a:spLocks noChangeArrowheads="1"/>
            </p:cNvSpPr>
            <p:nvPr/>
          </p:nvSpPr>
          <p:spPr bwMode="auto">
            <a:xfrm>
              <a:off x="482600"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18" name="Rectangle 101">
              <a:extLst>
                <a:ext uri="{FF2B5EF4-FFF2-40B4-BE49-F238E27FC236}">
                  <a16:creationId xmlns:a16="http://schemas.microsoft.com/office/drawing/2014/main" id="{80F643B3-6B25-5665-604D-2E511EC6B90B}"/>
                </a:ext>
              </a:extLst>
            </p:cNvPr>
            <p:cNvSpPr>
              <a:spLocks noChangeArrowheads="1"/>
            </p:cNvSpPr>
            <p:nvPr/>
          </p:nvSpPr>
          <p:spPr bwMode="auto">
            <a:xfrm>
              <a:off x="601663" y="3713163"/>
              <a:ext cx="74612"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19" name="Rectangle 102">
              <a:extLst>
                <a:ext uri="{FF2B5EF4-FFF2-40B4-BE49-F238E27FC236}">
                  <a16:creationId xmlns:a16="http://schemas.microsoft.com/office/drawing/2014/main" id="{67DC015E-DE5F-F14A-FE36-C2559697387D}"/>
                </a:ext>
              </a:extLst>
            </p:cNvPr>
            <p:cNvSpPr>
              <a:spLocks noChangeArrowheads="1"/>
            </p:cNvSpPr>
            <p:nvPr/>
          </p:nvSpPr>
          <p:spPr bwMode="auto">
            <a:xfrm>
              <a:off x="719138"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20" name="Rectangle 103">
              <a:extLst>
                <a:ext uri="{FF2B5EF4-FFF2-40B4-BE49-F238E27FC236}">
                  <a16:creationId xmlns:a16="http://schemas.microsoft.com/office/drawing/2014/main" id="{FA3739DE-1F80-F1F8-8566-5A86D45EAED7}"/>
                </a:ext>
              </a:extLst>
            </p:cNvPr>
            <p:cNvSpPr>
              <a:spLocks noChangeArrowheads="1"/>
            </p:cNvSpPr>
            <p:nvPr/>
          </p:nvSpPr>
          <p:spPr bwMode="auto">
            <a:xfrm>
              <a:off x="838200" y="3713163"/>
              <a:ext cx="74613"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grpSp>
      <p:grpSp>
        <p:nvGrpSpPr>
          <p:cNvPr id="221" name="Group 220">
            <a:extLst>
              <a:ext uri="{FF2B5EF4-FFF2-40B4-BE49-F238E27FC236}">
                <a16:creationId xmlns:a16="http://schemas.microsoft.com/office/drawing/2014/main" id="{54D5A5F1-79E5-0557-3B3E-308E74EE90F8}"/>
              </a:ext>
            </a:extLst>
          </p:cNvPr>
          <p:cNvGrpSpPr>
            <a:grpSpLocks/>
          </p:cNvGrpSpPr>
          <p:nvPr/>
        </p:nvGrpSpPr>
        <p:grpSpPr bwMode="auto">
          <a:xfrm>
            <a:off x="2464477" y="2926598"/>
            <a:ext cx="423592" cy="580736"/>
            <a:chOff x="398463" y="2662238"/>
            <a:chExt cx="612775" cy="2065338"/>
          </a:xfrm>
          <a:solidFill>
            <a:schemeClr val="bg1"/>
          </a:solidFill>
        </p:grpSpPr>
        <p:sp>
          <p:nvSpPr>
            <p:cNvPr id="222" name="Freeform 87">
              <a:extLst>
                <a:ext uri="{FF2B5EF4-FFF2-40B4-BE49-F238E27FC236}">
                  <a16:creationId xmlns:a16="http://schemas.microsoft.com/office/drawing/2014/main" id="{F3CB2FA3-8527-48BC-C58F-D28DBD9C6502}"/>
                </a:ext>
              </a:extLst>
            </p:cNvPr>
            <p:cNvSpPr>
              <a:spLocks/>
            </p:cNvSpPr>
            <p:nvPr/>
          </p:nvSpPr>
          <p:spPr bwMode="auto">
            <a:xfrm>
              <a:off x="398463" y="2662238"/>
              <a:ext cx="612775" cy="2065338"/>
            </a:xfrm>
            <a:custGeom>
              <a:avLst/>
              <a:gdLst>
                <a:gd name="T0" fmla="*/ 342 w 386"/>
                <a:gd name="T1" fmla="*/ 168 h 1301"/>
                <a:gd name="T2" fmla="*/ 342 w 386"/>
                <a:gd name="T3" fmla="*/ 82 h 1301"/>
                <a:gd name="T4" fmla="*/ 306 w 386"/>
                <a:gd name="T5" fmla="*/ 82 h 1301"/>
                <a:gd name="T6" fmla="*/ 306 w 386"/>
                <a:gd name="T7" fmla="*/ 0 h 1301"/>
                <a:gd name="T8" fmla="*/ 71 w 386"/>
                <a:gd name="T9" fmla="*/ 0 h 1301"/>
                <a:gd name="T10" fmla="*/ 71 w 386"/>
                <a:gd name="T11" fmla="*/ 82 h 1301"/>
                <a:gd name="T12" fmla="*/ 35 w 386"/>
                <a:gd name="T13" fmla="*/ 82 h 1301"/>
                <a:gd name="T14" fmla="*/ 35 w 386"/>
                <a:gd name="T15" fmla="*/ 168 h 1301"/>
                <a:gd name="T16" fmla="*/ 0 w 386"/>
                <a:gd name="T17" fmla="*/ 168 h 1301"/>
                <a:gd name="T18" fmla="*/ 0 w 386"/>
                <a:gd name="T19" fmla="*/ 1301 h 1301"/>
                <a:gd name="T20" fmla="*/ 386 w 386"/>
                <a:gd name="T21" fmla="*/ 1301 h 1301"/>
                <a:gd name="T22" fmla="*/ 386 w 386"/>
                <a:gd name="T23" fmla="*/ 168 h 1301"/>
                <a:gd name="T24" fmla="*/ 342 w 386"/>
                <a:gd name="T25" fmla="*/ 168 h 1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6" h="1301">
                  <a:moveTo>
                    <a:pt x="342" y="168"/>
                  </a:moveTo>
                  <a:lnTo>
                    <a:pt x="342" y="82"/>
                  </a:lnTo>
                  <a:lnTo>
                    <a:pt x="306" y="82"/>
                  </a:lnTo>
                  <a:lnTo>
                    <a:pt x="306" y="0"/>
                  </a:lnTo>
                  <a:lnTo>
                    <a:pt x="71" y="0"/>
                  </a:lnTo>
                  <a:lnTo>
                    <a:pt x="71" y="82"/>
                  </a:lnTo>
                  <a:lnTo>
                    <a:pt x="35" y="82"/>
                  </a:lnTo>
                  <a:lnTo>
                    <a:pt x="35" y="168"/>
                  </a:lnTo>
                  <a:lnTo>
                    <a:pt x="0" y="168"/>
                  </a:lnTo>
                  <a:lnTo>
                    <a:pt x="0" y="1301"/>
                  </a:lnTo>
                  <a:lnTo>
                    <a:pt x="386" y="1301"/>
                  </a:lnTo>
                  <a:lnTo>
                    <a:pt x="386" y="168"/>
                  </a:lnTo>
                  <a:lnTo>
                    <a:pt x="342" y="168"/>
                  </a:lnTo>
                  <a:close/>
                </a:path>
              </a:pathLst>
            </a:custGeom>
            <a:solidFill>
              <a:schemeClr val="bg1">
                <a:lumMod val="85000"/>
              </a:schemeClr>
            </a:solidFill>
            <a:ln>
              <a:noFill/>
            </a:ln>
          </p:spPr>
          <p:txBody>
            <a:bodyPr/>
            <a:lstStyle/>
            <a:p>
              <a:pPr eaLnBrk="1" fontAlgn="auto" hangingPunct="1">
                <a:spcBef>
                  <a:spcPts val="0"/>
                </a:spcBef>
                <a:spcAft>
                  <a:spcPts val="0"/>
                </a:spcAft>
                <a:defRPr/>
              </a:pPr>
              <a:endParaRPr lang="en-US">
                <a:latin typeface="+mn-lt"/>
              </a:endParaRPr>
            </a:p>
          </p:txBody>
        </p:sp>
        <p:sp>
          <p:nvSpPr>
            <p:cNvPr id="223" name="Rectangle 88">
              <a:extLst>
                <a:ext uri="{FF2B5EF4-FFF2-40B4-BE49-F238E27FC236}">
                  <a16:creationId xmlns:a16="http://schemas.microsoft.com/office/drawing/2014/main" id="{5BC58851-8285-935B-5207-36CFB3B7844B}"/>
                </a:ext>
              </a:extLst>
            </p:cNvPr>
            <p:cNvSpPr>
              <a:spLocks noChangeArrowheads="1"/>
            </p:cNvSpPr>
            <p:nvPr/>
          </p:nvSpPr>
          <p:spPr bwMode="auto">
            <a:xfrm>
              <a:off x="482600"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24" name="Rectangle 89">
              <a:extLst>
                <a:ext uri="{FF2B5EF4-FFF2-40B4-BE49-F238E27FC236}">
                  <a16:creationId xmlns:a16="http://schemas.microsoft.com/office/drawing/2014/main" id="{408A4A79-1233-3304-6BDF-B313FEA195EE}"/>
                </a:ext>
              </a:extLst>
            </p:cNvPr>
            <p:cNvSpPr>
              <a:spLocks noChangeArrowheads="1"/>
            </p:cNvSpPr>
            <p:nvPr/>
          </p:nvSpPr>
          <p:spPr bwMode="auto">
            <a:xfrm>
              <a:off x="601663" y="3027363"/>
              <a:ext cx="74612"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25" name="Rectangle 90">
              <a:extLst>
                <a:ext uri="{FF2B5EF4-FFF2-40B4-BE49-F238E27FC236}">
                  <a16:creationId xmlns:a16="http://schemas.microsoft.com/office/drawing/2014/main" id="{93496293-F23E-AAA3-3A42-F787351D1B72}"/>
                </a:ext>
              </a:extLst>
            </p:cNvPr>
            <p:cNvSpPr>
              <a:spLocks noChangeArrowheads="1"/>
            </p:cNvSpPr>
            <p:nvPr/>
          </p:nvSpPr>
          <p:spPr bwMode="auto">
            <a:xfrm>
              <a:off x="719138"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26" name="Rectangle 91">
              <a:extLst>
                <a:ext uri="{FF2B5EF4-FFF2-40B4-BE49-F238E27FC236}">
                  <a16:creationId xmlns:a16="http://schemas.microsoft.com/office/drawing/2014/main" id="{099FDA03-6D8D-C6F3-EB31-D7B0A27D8CE2}"/>
                </a:ext>
              </a:extLst>
            </p:cNvPr>
            <p:cNvSpPr>
              <a:spLocks noChangeArrowheads="1"/>
            </p:cNvSpPr>
            <p:nvPr/>
          </p:nvSpPr>
          <p:spPr bwMode="auto">
            <a:xfrm>
              <a:off x="838200" y="3027363"/>
              <a:ext cx="74613"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27" name="Rectangle 92">
              <a:extLst>
                <a:ext uri="{FF2B5EF4-FFF2-40B4-BE49-F238E27FC236}">
                  <a16:creationId xmlns:a16="http://schemas.microsoft.com/office/drawing/2014/main" id="{532C2E63-7107-D357-FAA2-122AD2A4BBA5}"/>
                </a:ext>
              </a:extLst>
            </p:cNvPr>
            <p:cNvSpPr>
              <a:spLocks noChangeArrowheads="1"/>
            </p:cNvSpPr>
            <p:nvPr/>
          </p:nvSpPr>
          <p:spPr bwMode="auto">
            <a:xfrm>
              <a:off x="482600"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28" name="Rectangle 93">
              <a:extLst>
                <a:ext uri="{FF2B5EF4-FFF2-40B4-BE49-F238E27FC236}">
                  <a16:creationId xmlns:a16="http://schemas.microsoft.com/office/drawing/2014/main" id="{BEF7F1DB-58F6-38D2-903D-94AFABEBE73D}"/>
                </a:ext>
              </a:extLst>
            </p:cNvPr>
            <p:cNvSpPr>
              <a:spLocks noChangeArrowheads="1"/>
            </p:cNvSpPr>
            <p:nvPr/>
          </p:nvSpPr>
          <p:spPr bwMode="auto">
            <a:xfrm>
              <a:off x="601663" y="32575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29" name="Rectangle 94">
              <a:extLst>
                <a:ext uri="{FF2B5EF4-FFF2-40B4-BE49-F238E27FC236}">
                  <a16:creationId xmlns:a16="http://schemas.microsoft.com/office/drawing/2014/main" id="{43C1BDCE-3B62-F1FC-5D37-8A483AD0E130}"/>
                </a:ext>
              </a:extLst>
            </p:cNvPr>
            <p:cNvSpPr>
              <a:spLocks noChangeArrowheads="1"/>
            </p:cNvSpPr>
            <p:nvPr/>
          </p:nvSpPr>
          <p:spPr bwMode="auto">
            <a:xfrm>
              <a:off x="719138"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30" name="Rectangle 95">
              <a:extLst>
                <a:ext uri="{FF2B5EF4-FFF2-40B4-BE49-F238E27FC236}">
                  <a16:creationId xmlns:a16="http://schemas.microsoft.com/office/drawing/2014/main" id="{9F185C51-CF46-0245-8345-5BD1E4CB561F}"/>
                </a:ext>
              </a:extLst>
            </p:cNvPr>
            <p:cNvSpPr>
              <a:spLocks noChangeArrowheads="1"/>
            </p:cNvSpPr>
            <p:nvPr/>
          </p:nvSpPr>
          <p:spPr bwMode="auto">
            <a:xfrm>
              <a:off x="838200" y="32575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31" name="Rectangle 96">
              <a:extLst>
                <a:ext uri="{FF2B5EF4-FFF2-40B4-BE49-F238E27FC236}">
                  <a16:creationId xmlns:a16="http://schemas.microsoft.com/office/drawing/2014/main" id="{0DB19C10-177B-E865-AB54-F1ECD7825A12}"/>
                </a:ext>
              </a:extLst>
            </p:cNvPr>
            <p:cNvSpPr>
              <a:spLocks noChangeArrowheads="1"/>
            </p:cNvSpPr>
            <p:nvPr/>
          </p:nvSpPr>
          <p:spPr bwMode="auto">
            <a:xfrm>
              <a:off x="482600"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32" name="Rectangle 97">
              <a:extLst>
                <a:ext uri="{FF2B5EF4-FFF2-40B4-BE49-F238E27FC236}">
                  <a16:creationId xmlns:a16="http://schemas.microsoft.com/office/drawing/2014/main" id="{C218DE6B-D3E3-4CF7-9C11-8649C5F4A50E}"/>
                </a:ext>
              </a:extLst>
            </p:cNvPr>
            <p:cNvSpPr>
              <a:spLocks noChangeArrowheads="1"/>
            </p:cNvSpPr>
            <p:nvPr/>
          </p:nvSpPr>
          <p:spPr bwMode="auto">
            <a:xfrm>
              <a:off x="601663" y="34861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33" name="Rectangle 98">
              <a:extLst>
                <a:ext uri="{FF2B5EF4-FFF2-40B4-BE49-F238E27FC236}">
                  <a16:creationId xmlns:a16="http://schemas.microsoft.com/office/drawing/2014/main" id="{8BC7C77B-F518-C0F1-5D9E-ACA0E0A408A6}"/>
                </a:ext>
              </a:extLst>
            </p:cNvPr>
            <p:cNvSpPr>
              <a:spLocks noChangeArrowheads="1"/>
            </p:cNvSpPr>
            <p:nvPr/>
          </p:nvSpPr>
          <p:spPr bwMode="auto">
            <a:xfrm>
              <a:off x="719138"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34" name="Rectangle 99">
              <a:extLst>
                <a:ext uri="{FF2B5EF4-FFF2-40B4-BE49-F238E27FC236}">
                  <a16:creationId xmlns:a16="http://schemas.microsoft.com/office/drawing/2014/main" id="{4F6AE899-F5F7-FEE4-7AFE-7DE00FD5FBE4}"/>
                </a:ext>
              </a:extLst>
            </p:cNvPr>
            <p:cNvSpPr>
              <a:spLocks noChangeArrowheads="1"/>
            </p:cNvSpPr>
            <p:nvPr/>
          </p:nvSpPr>
          <p:spPr bwMode="auto">
            <a:xfrm>
              <a:off x="838200" y="34861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35" name="Rectangle 100">
              <a:extLst>
                <a:ext uri="{FF2B5EF4-FFF2-40B4-BE49-F238E27FC236}">
                  <a16:creationId xmlns:a16="http://schemas.microsoft.com/office/drawing/2014/main" id="{72011AC4-B583-3429-0933-A63E6E382F27}"/>
                </a:ext>
              </a:extLst>
            </p:cNvPr>
            <p:cNvSpPr>
              <a:spLocks noChangeArrowheads="1"/>
            </p:cNvSpPr>
            <p:nvPr/>
          </p:nvSpPr>
          <p:spPr bwMode="auto">
            <a:xfrm>
              <a:off x="482600"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36" name="Rectangle 101">
              <a:extLst>
                <a:ext uri="{FF2B5EF4-FFF2-40B4-BE49-F238E27FC236}">
                  <a16:creationId xmlns:a16="http://schemas.microsoft.com/office/drawing/2014/main" id="{62C5BF4D-96E9-B34D-49CE-52914AD30373}"/>
                </a:ext>
              </a:extLst>
            </p:cNvPr>
            <p:cNvSpPr>
              <a:spLocks noChangeArrowheads="1"/>
            </p:cNvSpPr>
            <p:nvPr/>
          </p:nvSpPr>
          <p:spPr bwMode="auto">
            <a:xfrm>
              <a:off x="601663" y="3713163"/>
              <a:ext cx="74612"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37" name="Rectangle 102">
              <a:extLst>
                <a:ext uri="{FF2B5EF4-FFF2-40B4-BE49-F238E27FC236}">
                  <a16:creationId xmlns:a16="http://schemas.microsoft.com/office/drawing/2014/main" id="{AC5953E0-B3F9-0CA8-170C-C7B19509AAC4}"/>
                </a:ext>
              </a:extLst>
            </p:cNvPr>
            <p:cNvSpPr>
              <a:spLocks noChangeArrowheads="1"/>
            </p:cNvSpPr>
            <p:nvPr/>
          </p:nvSpPr>
          <p:spPr bwMode="auto">
            <a:xfrm>
              <a:off x="719138"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38" name="Rectangle 103">
              <a:extLst>
                <a:ext uri="{FF2B5EF4-FFF2-40B4-BE49-F238E27FC236}">
                  <a16:creationId xmlns:a16="http://schemas.microsoft.com/office/drawing/2014/main" id="{31205F12-79EF-D296-F6DC-6BC039046FB5}"/>
                </a:ext>
              </a:extLst>
            </p:cNvPr>
            <p:cNvSpPr>
              <a:spLocks noChangeArrowheads="1"/>
            </p:cNvSpPr>
            <p:nvPr/>
          </p:nvSpPr>
          <p:spPr bwMode="auto">
            <a:xfrm>
              <a:off x="838200" y="3713163"/>
              <a:ext cx="74613"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grpSp>
      <p:grpSp>
        <p:nvGrpSpPr>
          <p:cNvPr id="239" name="Group 238">
            <a:extLst>
              <a:ext uri="{FF2B5EF4-FFF2-40B4-BE49-F238E27FC236}">
                <a16:creationId xmlns:a16="http://schemas.microsoft.com/office/drawing/2014/main" id="{60A43F27-2783-60C1-2719-1AFD51F11068}"/>
              </a:ext>
            </a:extLst>
          </p:cNvPr>
          <p:cNvGrpSpPr>
            <a:grpSpLocks/>
          </p:cNvGrpSpPr>
          <p:nvPr/>
        </p:nvGrpSpPr>
        <p:grpSpPr bwMode="auto">
          <a:xfrm>
            <a:off x="2978493" y="2925115"/>
            <a:ext cx="423592" cy="582218"/>
            <a:chOff x="398463" y="2662238"/>
            <a:chExt cx="612775" cy="2065338"/>
          </a:xfrm>
          <a:solidFill>
            <a:schemeClr val="bg1"/>
          </a:solidFill>
        </p:grpSpPr>
        <p:sp>
          <p:nvSpPr>
            <p:cNvPr id="240" name="Freeform 87">
              <a:extLst>
                <a:ext uri="{FF2B5EF4-FFF2-40B4-BE49-F238E27FC236}">
                  <a16:creationId xmlns:a16="http://schemas.microsoft.com/office/drawing/2014/main" id="{A5327BED-814C-1392-0713-94F487EC9B94}"/>
                </a:ext>
              </a:extLst>
            </p:cNvPr>
            <p:cNvSpPr>
              <a:spLocks/>
            </p:cNvSpPr>
            <p:nvPr/>
          </p:nvSpPr>
          <p:spPr bwMode="auto">
            <a:xfrm>
              <a:off x="398463" y="2662238"/>
              <a:ext cx="612775" cy="2065338"/>
            </a:xfrm>
            <a:custGeom>
              <a:avLst/>
              <a:gdLst>
                <a:gd name="T0" fmla="*/ 342 w 386"/>
                <a:gd name="T1" fmla="*/ 168 h 1301"/>
                <a:gd name="T2" fmla="*/ 342 w 386"/>
                <a:gd name="T3" fmla="*/ 82 h 1301"/>
                <a:gd name="T4" fmla="*/ 306 w 386"/>
                <a:gd name="T5" fmla="*/ 82 h 1301"/>
                <a:gd name="T6" fmla="*/ 306 w 386"/>
                <a:gd name="T7" fmla="*/ 0 h 1301"/>
                <a:gd name="T8" fmla="*/ 71 w 386"/>
                <a:gd name="T9" fmla="*/ 0 h 1301"/>
                <a:gd name="T10" fmla="*/ 71 w 386"/>
                <a:gd name="T11" fmla="*/ 82 h 1301"/>
                <a:gd name="T12" fmla="*/ 35 w 386"/>
                <a:gd name="T13" fmla="*/ 82 h 1301"/>
                <a:gd name="T14" fmla="*/ 35 w 386"/>
                <a:gd name="T15" fmla="*/ 168 h 1301"/>
                <a:gd name="T16" fmla="*/ 0 w 386"/>
                <a:gd name="T17" fmla="*/ 168 h 1301"/>
                <a:gd name="T18" fmla="*/ 0 w 386"/>
                <a:gd name="T19" fmla="*/ 1301 h 1301"/>
                <a:gd name="T20" fmla="*/ 386 w 386"/>
                <a:gd name="T21" fmla="*/ 1301 h 1301"/>
                <a:gd name="T22" fmla="*/ 386 w 386"/>
                <a:gd name="T23" fmla="*/ 168 h 1301"/>
                <a:gd name="T24" fmla="*/ 342 w 386"/>
                <a:gd name="T25" fmla="*/ 168 h 1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6" h="1301">
                  <a:moveTo>
                    <a:pt x="342" y="168"/>
                  </a:moveTo>
                  <a:lnTo>
                    <a:pt x="342" y="82"/>
                  </a:lnTo>
                  <a:lnTo>
                    <a:pt x="306" y="82"/>
                  </a:lnTo>
                  <a:lnTo>
                    <a:pt x="306" y="0"/>
                  </a:lnTo>
                  <a:lnTo>
                    <a:pt x="71" y="0"/>
                  </a:lnTo>
                  <a:lnTo>
                    <a:pt x="71" y="82"/>
                  </a:lnTo>
                  <a:lnTo>
                    <a:pt x="35" y="82"/>
                  </a:lnTo>
                  <a:lnTo>
                    <a:pt x="35" y="168"/>
                  </a:lnTo>
                  <a:lnTo>
                    <a:pt x="0" y="168"/>
                  </a:lnTo>
                  <a:lnTo>
                    <a:pt x="0" y="1301"/>
                  </a:lnTo>
                  <a:lnTo>
                    <a:pt x="386" y="1301"/>
                  </a:lnTo>
                  <a:lnTo>
                    <a:pt x="386" y="168"/>
                  </a:lnTo>
                  <a:lnTo>
                    <a:pt x="342" y="168"/>
                  </a:lnTo>
                  <a:close/>
                </a:path>
              </a:pathLst>
            </a:custGeom>
            <a:solidFill>
              <a:schemeClr val="bg1">
                <a:lumMod val="85000"/>
              </a:schemeClr>
            </a:solidFill>
            <a:ln>
              <a:noFill/>
            </a:ln>
          </p:spPr>
          <p:txBody>
            <a:bodyPr/>
            <a:lstStyle/>
            <a:p>
              <a:pPr eaLnBrk="1" fontAlgn="auto" hangingPunct="1">
                <a:spcBef>
                  <a:spcPts val="0"/>
                </a:spcBef>
                <a:spcAft>
                  <a:spcPts val="0"/>
                </a:spcAft>
                <a:defRPr/>
              </a:pPr>
              <a:endParaRPr lang="en-US">
                <a:latin typeface="+mn-lt"/>
              </a:endParaRPr>
            </a:p>
          </p:txBody>
        </p:sp>
        <p:sp>
          <p:nvSpPr>
            <p:cNvPr id="241" name="Rectangle 88">
              <a:extLst>
                <a:ext uri="{FF2B5EF4-FFF2-40B4-BE49-F238E27FC236}">
                  <a16:creationId xmlns:a16="http://schemas.microsoft.com/office/drawing/2014/main" id="{565BB684-EEE6-B74C-9FB6-0DDBB2BA27A9}"/>
                </a:ext>
              </a:extLst>
            </p:cNvPr>
            <p:cNvSpPr>
              <a:spLocks noChangeArrowheads="1"/>
            </p:cNvSpPr>
            <p:nvPr/>
          </p:nvSpPr>
          <p:spPr bwMode="auto">
            <a:xfrm>
              <a:off x="482600"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42" name="Rectangle 89">
              <a:extLst>
                <a:ext uri="{FF2B5EF4-FFF2-40B4-BE49-F238E27FC236}">
                  <a16:creationId xmlns:a16="http://schemas.microsoft.com/office/drawing/2014/main" id="{0EA3B64B-EE3C-C381-F98C-739D3E45C4EC}"/>
                </a:ext>
              </a:extLst>
            </p:cNvPr>
            <p:cNvSpPr>
              <a:spLocks noChangeArrowheads="1"/>
            </p:cNvSpPr>
            <p:nvPr/>
          </p:nvSpPr>
          <p:spPr bwMode="auto">
            <a:xfrm>
              <a:off x="601663" y="3027363"/>
              <a:ext cx="74612"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43" name="Rectangle 90">
              <a:extLst>
                <a:ext uri="{FF2B5EF4-FFF2-40B4-BE49-F238E27FC236}">
                  <a16:creationId xmlns:a16="http://schemas.microsoft.com/office/drawing/2014/main" id="{1492FA59-2EE6-2176-02E8-6121CEF27ABC}"/>
                </a:ext>
              </a:extLst>
            </p:cNvPr>
            <p:cNvSpPr>
              <a:spLocks noChangeArrowheads="1"/>
            </p:cNvSpPr>
            <p:nvPr/>
          </p:nvSpPr>
          <p:spPr bwMode="auto">
            <a:xfrm>
              <a:off x="719138"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44" name="Rectangle 91">
              <a:extLst>
                <a:ext uri="{FF2B5EF4-FFF2-40B4-BE49-F238E27FC236}">
                  <a16:creationId xmlns:a16="http://schemas.microsoft.com/office/drawing/2014/main" id="{B1C505D6-A278-1123-BFB4-FA5A46C6D7ED}"/>
                </a:ext>
              </a:extLst>
            </p:cNvPr>
            <p:cNvSpPr>
              <a:spLocks noChangeArrowheads="1"/>
            </p:cNvSpPr>
            <p:nvPr/>
          </p:nvSpPr>
          <p:spPr bwMode="auto">
            <a:xfrm>
              <a:off x="838200" y="3027363"/>
              <a:ext cx="74613"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45" name="Rectangle 92">
              <a:extLst>
                <a:ext uri="{FF2B5EF4-FFF2-40B4-BE49-F238E27FC236}">
                  <a16:creationId xmlns:a16="http://schemas.microsoft.com/office/drawing/2014/main" id="{B459D235-772D-547D-9280-9218BD7C81CB}"/>
                </a:ext>
              </a:extLst>
            </p:cNvPr>
            <p:cNvSpPr>
              <a:spLocks noChangeArrowheads="1"/>
            </p:cNvSpPr>
            <p:nvPr/>
          </p:nvSpPr>
          <p:spPr bwMode="auto">
            <a:xfrm>
              <a:off x="482600"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46" name="Rectangle 93">
              <a:extLst>
                <a:ext uri="{FF2B5EF4-FFF2-40B4-BE49-F238E27FC236}">
                  <a16:creationId xmlns:a16="http://schemas.microsoft.com/office/drawing/2014/main" id="{06928510-534C-589B-481D-4DE65D74F0AA}"/>
                </a:ext>
              </a:extLst>
            </p:cNvPr>
            <p:cNvSpPr>
              <a:spLocks noChangeArrowheads="1"/>
            </p:cNvSpPr>
            <p:nvPr/>
          </p:nvSpPr>
          <p:spPr bwMode="auto">
            <a:xfrm>
              <a:off x="601663" y="32575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47" name="Rectangle 94">
              <a:extLst>
                <a:ext uri="{FF2B5EF4-FFF2-40B4-BE49-F238E27FC236}">
                  <a16:creationId xmlns:a16="http://schemas.microsoft.com/office/drawing/2014/main" id="{B91C9B82-8BD2-8D7E-CF3D-404C9C44A4EF}"/>
                </a:ext>
              </a:extLst>
            </p:cNvPr>
            <p:cNvSpPr>
              <a:spLocks noChangeArrowheads="1"/>
            </p:cNvSpPr>
            <p:nvPr/>
          </p:nvSpPr>
          <p:spPr bwMode="auto">
            <a:xfrm>
              <a:off x="719138"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48" name="Rectangle 95">
              <a:extLst>
                <a:ext uri="{FF2B5EF4-FFF2-40B4-BE49-F238E27FC236}">
                  <a16:creationId xmlns:a16="http://schemas.microsoft.com/office/drawing/2014/main" id="{11ABFB49-29F6-520C-9CEC-5407C5677AC4}"/>
                </a:ext>
              </a:extLst>
            </p:cNvPr>
            <p:cNvSpPr>
              <a:spLocks noChangeArrowheads="1"/>
            </p:cNvSpPr>
            <p:nvPr/>
          </p:nvSpPr>
          <p:spPr bwMode="auto">
            <a:xfrm>
              <a:off x="838200" y="32575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49" name="Rectangle 96">
              <a:extLst>
                <a:ext uri="{FF2B5EF4-FFF2-40B4-BE49-F238E27FC236}">
                  <a16:creationId xmlns:a16="http://schemas.microsoft.com/office/drawing/2014/main" id="{BCE186A0-9F76-1AE4-092F-A4696040FA3B}"/>
                </a:ext>
              </a:extLst>
            </p:cNvPr>
            <p:cNvSpPr>
              <a:spLocks noChangeArrowheads="1"/>
            </p:cNvSpPr>
            <p:nvPr/>
          </p:nvSpPr>
          <p:spPr bwMode="auto">
            <a:xfrm>
              <a:off x="482600"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50" name="Rectangle 97">
              <a:extLst>
                <a:ext uri="{FF2B5EF4-FFF2-40B4-BE49-F238E27FC236}">
                  <a16:creationId xmlns:a16="http://schemas.microsoft.com/office/drawing/2014/main" id="{B70548A1-6653-8FEF-B362-ECEB1838E336}"/>
                </a:ext>
              </a:extLst>
            </p:cNvPr>
            <p:cNvSpPr>
              <a:spLocks noChangeArrowheads="1"/>
            </p:cNvSpPr>
            <p:nvPr/>
          </p:nvSpPr>
          <p:spPr bwMode="auto">
            <a:xfrm>
              <a:off x="601663" y="34861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51" name="Rectangle 98">
              <a:extLst>
                <a:ext uri="{FF2B5EF4-FFF2-40B4-BE49-F238E27FC236}">
                  <a16:creationId xmlns:a16="http://schemas.microsoft.com/office/drawing/2014/main" id="{C4CD8881-B15A-7159-736B-F24C364E61AC}"/>
                </a:ext>
              </a:extLst>
            </p:cNvPr>
            <p:cNvSpPr>
              <a:spLocks noChangeArrowheads="1"/>
            </p:cNvSpPr>
            <p:nvPr/>
          </p:nvSpPr>
          <p:spPr bwMode="auto">
            <a:xfrm>
              <a:off x="719138"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52" name="Rectangle 99">
              <a:extLst>
                <a:ext uri="{FF2B5EF4-FFF2-40B4-BE49-F238E27FC236}">
                  <a16:creationId xmlns:a16="http://schemas.microsoft.com/office/drawing/2014/main" id="{6EB780F3-5E5F-44EE-0050-A57AF6AB1E5F}"/>
                </a:ext>
              </a:extLst>
            </p:cNvPr>
            <p:cNvSpPr>
              <a:spLocks noChangeArrowheads="1"/>
            </p:cNvSpPr>
            <p:nvPr/>
          </p:nvSpPr>
          <p:spPr bwMode="auto">
            <a:xfrm>
              <a:off x="838200" y="34861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53" name="Rectangle 100">
              <a:extLst>
                <a:ext uri="{FF2B5EF4-FFF2-40B4-BE49-F238E27FC236}">
                  <a16:creationId xmlns:a16="http://schemas.microsoft.com/office/drawing/2014/main" id="{2964A6AC-9D93-8EE6-0CF5-4BE0D1498C88}"/>
                </a:ext>
              </a:extLst>
            </p:cNvPr>
            <p:cNvSpPr>
              <a:spLocks noChangeArrowheads="1"/>
            </p:cNvSpPr>
            <p:nvPr/>
          </p:nvSpPr>
          <p:spPr bwMode="auto">
            <a:xfrm>
              <a:off x="482600"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54" name="Rectangle 101">
              <a:extLst>
                <a:ext uri="{FF2B5EF4-FFF2-40B4-BE49-F238E27FC236}">
                  <a16:creationId xmlns:a16="http://schemas.microsoft.com/office/drawing/2014/main" id="{96B22D70-D6DB-F3D9-266D-53EBD799B920}"/>
                </a:ext>
              </a:extLst>
            </p:cNvPr>
            <p:cNvSpPr>
              <a:spLocks noChangeArrowheads="1"/>
            </p:cNvSpPr>
            <p:nvPr/>
          </p:nvSpPr>
          <p:spPr bwMode="auto">
            <a:xfrm>
              <a:off x="601663" y="3713163"/>
              <a:ext cx="74612"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55" name="Rectangle 102">
              <a:extLst>
                <a:ext uri="{FF2B5EF4-FFF2-40B4-BE49-F238E27FC236}">
                  <a16:creationId xmlns:a16="http://schemas.microsoft.com/office/drawing/2014/main" id="{FE8E472E-9BCC-EED4-DCA9-D77EBFED651C}"/>
                </a:ext>
              </a:extLst>
            </p:cNvPr>
            <p:cNvSpPr>
              <a:spLocks noChangeArrowheads="1"/>
            </p:cNvSpPr>
            <p:nvPr/>
          </p:nvSpPr>
          <p:spPr bwMode="auto">
            <a:xfrm>
              <a:off x="719138"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56" name="Rectangle 103">
              <a:extLst>
                <a:ext uri="{FF2B5EF4-FFF2-40B4-BE49-F238E27FC236}">
                  <a16:creationId xmlns:a16="http://schemas.microsoft.com/office/drawing/2014/main" id="{1E4B391D-E261-B030-17E5-E2D5536B3D08}"/>
                </a:ext>
              </a:extLst>
            </p:cNvPr>
            <p:cNvSpPr>
              <a:spLocks noChangeArrowheads="1"/>
            </p:cNvSpPr>
            <p:nvPr/>
          </p:nvSpPr>
          <p:spPr bwMode="auto">
            <a:xfrm>
              <a:off x="838200" y="3713163"/>
              <a:ext cx="74613"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grpSp>
      <p:pic>
        <p:nvPicPr>
          <p:cNvPr id="257" name="Graphic 256" descr="Feather with solid fill">
            <a:extLst>
              <a:ext uri="{FF2B5EF4-FFF2-40B4-BE49-F238E27FC236}">
                <a16:creationId xmlns:a16="http://schemas.microsoft.com/office/drawing/2014/main" id="{7433EED1-C893-2070-E6DE-A5013C3C2E2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76737" y="4548113"/>
            <a:ext cx="609391" cy="609391"/>
          </a:xfrm>
          <a:prstGeom prst="rect">
            <a:avLst/>
          </a:prstGeom>
        </p:spPr>
      </p:pic>
      <p:pic>
        <p:nvPicPr>
          <p:cNvPr id="258" name="Graphic 257" descr="Infinity with solid fill">
            <a:extLst>
              <a:ext uri="{FF2B5EF4-FFF2-40B4-BE49-F238E27FC236}">
                <a16:creationId xmlns:a16="http://schemas.microsoft.com/office/drawing/2014/main" id="{3706A3DA-F730-142C-14AD-60A296A55A2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62899" y="5145268"/>
            <a:ext cx="531366" cy="576083"/>
          </a:xfrm>
          <a:prstGeom prst="rect">
            <a:avLst/>
          </a:prstGeom>
        </p:spPr>
      </p:pic>
      <p:pic>
        <p:nvPicPr>
          <p:cNvPr id="259" name="Graphic 258" descr="Stacked Rocks with solid fill">
            <a:extLst>
              <a:ext uri="{FF2B5EF4-FFF2-40B4-BE49-F238E27FC236}">
                <a16:creationId xmlns:a16="http://schemas.microsoft.com/office/drawing/2014/main" id="{B4628649-5773-8DD1-D45B-3B3601538D8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87670" y="5718587"/>
            <a:ext cx="658399" cy="658399"/>
          </a:xfrm>
          <a:prstGeom prst="rect">
            <a:avLst/>
          </a:prstGeom>
        </p:spPr>
      </p:pic>
      <p:pic>
        <p:nvPicPr>
          <p:cNvPr id="260" name="Graphic 259" descr="Feather with solid fill">
            <a:extLst>
              <a:ext uri="{FF2B5EF4-FFF2-40B4-BE49-F238E27FC236}">
                <a16:creationId xmlns:a16="http://schemas.microsoft.com/office/drawing/2014/main" id="{F64028E8-6F40-48B5-0C52-C8CC7CA345B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347812" y="4548112"/>
            <a:ext cx="609391" cy="609391"/>
          </a:xfrm>
          <a:prstGeom prst="rect">
            <a:avLst/>
          </a:prstGeom>
        </p:spPr>
      </p:pic>
      <p:pic>
        <p:nvPicPr>
          <p:cNvPr id="261" name="Graphic 260" descr="Feather with solid fill">
            <a:extLst>
              <a:ext uri="{FF2B5EF4-FFF2-40B4-BE49-F238E27FC236}">
                <a16:creationId xmlns:a16="http://schemas.microsoft.com/office/drawing/2014/main" id="{7220F22B-4C60-4311-BA48-3F25EC5CBFA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824338" y="4548111"/>
            <a:ext cx="609391" cy="609391"/>
          </a:xfrm>
          <a:prstGeom prst="rect">
            <a:avLst/>
          </a:prstGeom>
        </p:spPr>
      </p:pic>
      <p:pic>
        <p:nvPicPr>
          <p:cNvPr id="262" name="Graphic 261" descr="Feather with solid fill">
            <a:extLst>
              <a:ext uri="{FF2B5EF4-FFF2-40B4-BE49-F238E27FC236}">
                <a16:creationId xmlns:a16="http://schemas.microsoft.com/office/drawing/2014/main" id="{7056F482-8827-A8B1-EE0A-786DE82C9B0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332692" y="4548110"/>
            <a:ext cx="609391" cy="609391"/>
          </a:xfrm>
          <a:prstGeom prst="rect">
            <a:avLst/>
          </a:prstGeom>
        </p:spPr>
      </p:pic>
      <p:pic>
        <p:nvPicPr>
          <p:cNvPr id="263" name="Graphic 262" descr="Feather with solid fill">
            <a:extLst>
              <a:ext uri="{FF2B5EF4-FFF2-40B4-BE49-F238E27FC236}">
                <a16:creationId xmlns:a16="http://schemas.microsoft.com/office/drawing/2014/main" id="{0B8350D0-6D73-C6B5-F596-6A341E51CCC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806863" y="4553078"/>
            <a:ext cx="609391" cy="609391"/>
          </a:xfrm>
          <a:prstGeom prst="rect">
            <a:avLst/>
          </a:prstGeom>
        </p:spPr>
      </p:pic>
      <p:pic>
        <p:nvPicPr>
          <p:cNvPr id="264" name="Graphic 263" descr="Infinity with solid fill">
            <a:extLst>
              <a:ext uri="{FF2B5EF4-FFF2-40B4-BE49-F238E27FC236}">
                <a16:creationId xmlns:a16="http://schemas.microsoft.com/office/drawing/2014/main" id="{BBF12B4F-47EF-967A-D6AF-4465C15B860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67287" y="5151384"/>
            <a:ext cx="531366" cy="576083"/>
          </a:xfrm>
          <a:prstGeom prst="rect">
            <a:avLst/>
          </a:prstGeom>
        </p:spPr>
      </p:pic>
      <p:pic>
        <p:nvPicPr>
          <p:cNvPr id="265" name="Graphic 264" descr="Infinity with solid fill">
            <a:extLst>
              <a:ext uri="{FF2B5EF4-FFF2-40B4-BE49-F238E27FC236}">
                <a16:creationId xmlns:a16="http://schemas.microsoft.com/office/drawing/2014/main" id="{73C97997-3C98-01B2-C68E-076920FC0F5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889346" y="5145268"/>
            <a:ext cx="531366" cy="576083"/>
          </a:xfrm>
          <a:prstGeom prst="rect">
            <a:avLst/>
          </a:prstGeom>
        </p:spPr>
      </p:pic>
      <p:pic>
        <p:nvPicPr>
          <p:cNvPr id="266" name="Graphic 265" descr="Infinity with solid fill">
            <a:extLst>
              <a:ext uri="{FF2B5EF4-FFF2-40B4-BE49-F238E27FC236}">
                <a16:creationId xmlns:a16="http://schemas.microsoft.com/office/drawing/2014/main" id="{FCC42822-B4EB-0F9D-5698-71C29CAB5ED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2407839" y="5145268"/>
            <a:ext cx="531366" cy="576083"/>
          </a:xfrm>
          <a:prstGeom prst="rect">
            <a:avLst/>
          </a:prstGeom>
        </p:spPr>
      </p:pic>
      <p:pic>
        <p:nvPicPr>
          <p:cNvPr id="267" name="Graphic 266" descr="Infinity with solid fill">
            <a:extLst>
              <a:ext uri="{FF2B5EF4-FFF2-40B4-BE49-F238E27FC236}">
                <a16:creationId xmlns:a16="http://schemas.microsoft.com/office/drawing/2014/main" id="{30E52BC5-C02B-D04D-1FB8-024A7EEB9DC7}"/>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2909840" y="5139559"/>
            <a:ext cx="531366" cy="576083"/>
          </a:xfrm>
          <a:prstGeom prst="rect">
            <a:avLst/>
          </a:prstGeom>
        </p:spPr>
      </p:pic>
      <p:pic>
        <p:nvPicPr>
          <p:cNvPr id="268" name="Graphic 267" descr="Stacked Rocks with solid fill">
            <a:extLst>
              <a:ext uri="{FF2B5EF4-FFF2-40B4-BE49-F238E27FC236}">
                <a16:creationId xmlns:a16="http://schemas.microsoft.com/office/drawing/2014/main" id="{0D082F47-C6C0-59D0-19C8-4F0002A8D01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299296" y="5715642"/>
            <a:ext cx="658399" cy="658399"/>
          </a:xfrm>
          <a:prstGeom prst="rect">
            <a:avLst/>
          </a:prstGeom>
        </p:spPr>
      </p:pic>
      <p:pic>
        <p:nvPicPr>
          <p:cNvPr id="269" name="Graphic 268" descr="Stacked Rocks with solid fill">
            <a:extLst>
              <a:ext uri="{FF2B5EF4-FFF2-40B4-BE49-F238E27FC236}">
                <a16:creationId xmlns:a16="http://schemas.microsoft.com/office/drawing/2014/main" id="{BBBAAA1A-90D4-0CD4-962E-55A809355CBF}"/>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825829" y="5702558"/>
            <a:ext cx="658399" cy="658399"/>
          </a:xfrm>
          <a:prstGeom prst="rect">
            <a:avLst/>
          </a:prstGeom>
        </p:spPr>
      </p:pic>
      <p:pic>
        <p:nvPicPr>
          <p:cNvPr id="270" name="Graphic 269" descr="Stacked Rocks with solid fill">
            <a:extLst>
              <a:ext uri="{FF2B5EF4-FFF2-40B4-BE49-F238E27FC236}">
                <a16:creationId xmlns:a16="http://schemas.microsoft.com/office/drawing/2014/main" id="{08D9F851-D079-0468-9C4E-B467B78D6C75}"/>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2354450" y="5702558"/>
            <a:ext cx="658399" cy="658399"/>
          </a:xfrm>
          <a:prstGeom prst="rect">
            <a:avLst/>
          </a:prstGeom>
        </p:spPr>
      </p:pic>
      <p:pic>
        <p:nvPicPr>
          <p:cNvPr id="271" name="Graphic 270" descr="Stacked Rocks with solid fill">
            <a:extLst>
              <a:ext uri="{FF2B5EF4-FFF2-40B4-BE49-F238E27FC236}">
                <a16:creationId xmlns:a16="http://schemas.microsoft.com/office/drawing/2014/main" id="{20265750-8D27-F6B2-237B-0BA8F529DD14}"/>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2874392" y="5702558"/>
            <a:ext cx="658399" cy="658399"/>
          </a:xfrm>
          <a:prstGeom prst="rect">
            <a:avLst/>
          </a:prstGeom>
        </p:spPr>
      </p:pic>
      <p:pic>
        <p:nvPicPr>
          <p:cNvPr id="70" name="Picture 69">
            <a:extLst>
              <a:ext uri="{FF2B5EF4-FFF2-40B4-BE49-F238E27FC236}">
                <a16:creationId xmlns:a16="http://schemas.microsoft.com/office/drawing/2014/main" id="{306DBA1B-178C-9F22-CD50-8AC5450ABA90}"/>
              </a:ext>
            </a:extLst>
          </p:cNvPr>
          <p:cNvPicPr>
            <a:picLocks noChangeAspect="1"/>
          </p:cNvPicPr>
          <p:nvPr/>
        </p:nvPicPr>
        <p:blipFill rotWithShape="1">
          <a:blip r:embed="rId22"/>
          <a:srcRect r="80008"/>
          <a:stretch/>
        </p:blipFill>
        <p:spPr>
          <a:xfrm>
            <a:off x="1985121" y="1424581"/>
            <a:ext cx="84097" cy="518205"/>
          </a:xfrm>
          <a:prstGeom prst="rect">
            <a:avLst/>
          </a:prstGeom>
        </p:spPr>
      </p:pic>
      <p:pic>
        <p:nvPicPr>
          <p:cNvPr id="71" name="Picture 70">
            <a:extLst>
              <a:ext uri="{FF2B5EF4-FFF2-40B4-BE49-F238E27FC236}">
                <a16:creationId xmlns:a16="http://schemas.microsoft.com/office/drawing/2014/main" id="{E615EF2E-8162-F80D-7345-41E993DA3B75}"/>
              </a:ext>
            </a:extLst>
          </p:cNvPr>
          <p:cNvPicPr>
            <a:picLocks noChangeAspect="1"/>
          </p:cNvPicPr>
          <p:nvPr/>
        </p:nvPicPr>
        <p:blipFill rotWithShape="1">
          <a:blip r:embed="rId23"/>
          <a:srcRect r="45089" b="973"/>
          <a:stretch/>
        </p:blipFill>
        <p:spPr>
          <a:xfrm>
            <a:off x="1388553" y="3896438"/>
            <a:ext cx="271159" cy="422603"/>
          </a:xfrm>
          <a:prstGeom prst="rect">
            <a:avLst/>
          </a:prstGeom>
        </p:spPr>
      </p:pic>
      <p:pic>
        <p:nvPicPr>
          <p:cNvPr id="72" name="Graphic 71" descr="Feather with solid fill">
            <a:extLst>
              <a:ext uri="{FF2B5EF4-FFF2-40B4-BE49-F238E27FC236}">
                <a16:creationId xmlns:a16="http://schemas.microsoft.com/office/drawing/2014/main" id="{05E9FEEA-2EE7-DE16-CEAE-E5DEABE38ADC}"/>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25510"/>
          <a:stretch/>
        </p:blipFill>
        <p:spPr>
          <a:xfrm>
            <a:off x="1341829" y="4560936"/>
            <a:ext cx="453939" cy="609391"/>
          </a:xfrm>
          <a:prstGeom prst="rect">
            <a:avLst/>
          </a:prstGeom>
        </p:spPr>
      </p:pic>
      <p:pic>
        <p:nvPicPr>
          <p:cNvPr id="73" name="Graphic 72" descr="Infinity with solid fill">
            <a:extLst>
              <a:ext uri="{FF2B5EF4-FFF2-40B4-BE49-F238E27FC236}">
                <a16:creationId xmlns:a16="http://schemas.microsoft.com/office/drawing/2014/main" id="{1584B531-EC23-F7CD-7E39-0887438E735D}"/>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75492"/>
          <a:stretch/>
        </p:blipFill>
        <p:spPr>
          <a:xfrm>
            <a:off x="1883267" y="5145267"/>
            <a:ext cx="130227" cy="576083"/>
          </a:xfrm>
          <a:prstGeom prst="rect">
            <a:avLst/>
          </a:prstGeom>
        </p:spPr>
      </p:pic>
      <p:pic>
        <p:nvPicPr>
          <p:cNvPr id="74" name="Graphic 73" descr="Stacked Rocks with solid fill">
            <a:extLst>
              <a:ext uri="{FF2B5EF4-FFF2-40B4-BE49-F238E27FC236}">
                <a16:creationId xmlns:a16="http://schemas.microsoft.com/office/drawing/2014/main" id="{3EE497D6-E7C4-3B28-3736-C31BA56E2864}"/>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1" r="71686"/>
          <a:stretch/>
        </p:blipFill>
        <p:spPr>
          <a:xfrm>
            <a:off x="1824921" y="5706508"/>
            <a:ext cx="186414" cy="658399"/>
          </a:xfrm>
          <a:prstGeom prst="rect">
            <a:avLst/>
          </a:prstGeom>
        </p:spPr>
      </p:pic>
      <p:pic>
        <p:nvPicPr>
          <p:cNvPr id="76" name="Picture 75">
            <a:extLst>
              <a:ext uri="{FF2B5EF4-FFF2-40B4-BE49-F238E27FC236}">
                <a16:creationId xmlns:a16="http://schemas.microsoft.com/office/drawing/2014/main" id="{9E2D806F-4038-7178-E9B6-625186353456}"/>
              </a:ext>
            </a:extLst>
          </p:cNvPr>
          <p:cNvPicPr>
            <a:picLocks noChangeAspect="1"/>
          </p:cNvPicPr>
          <p:nvPr/>
        </p:nvPicPr>
        <p:blipFill rotWithShape="1">
          <a:blip r:embed="rId24"/>
          <a:srcRect l="-1" r="69524"/>
          <a:stretch/>
        </p:blipFill>
        <p:spPr>
          <a:xfrm>
            <a:off x="1963226" y="2937080"/>
            <a:ext cx="130061" cy="573074"/>
          </a:xfrm>
          <a:prstGeom prst="rect">
            <a:avLst/>
          </a:prstGeom>
        </p:spPr>
      </p:pic>
      <p:pic>
        <p:nvPicPr>
          <p:cNvPr id="77" name="Picture 76">
            <a:extLst>
              <a:ext uri="{FF2B5EF4-FFF2-40B4-BE49-F238E27FC236}">
                <a16:creationId xmlns:a16="http://schemas.microsoft.com/office/drawing/2014/main" id="{29EFEC07-EA76-8C06-3FF7-6FF16C876DF3}"/>
              </a:ext>
            </a:extLst>
          </p:cNvPr>
          <p:cNvPicPr>
            <a:picLocks noChangeAspect="1"/>
          </p:cNvPicPr>
          <p:nvPr/>
        </p:nvPicPr>
        <p:blipFill rotWithShape="1">
          <a:blip r:embed="rId22"/>
          <a:srcRect r="69800"/>
          <a:stretch/>
        </p:blipFill>
        <p:spPr>
          <a:xfrm>
            <a:off x="1989981" y="2193880"/>
            <a:ext cx="127034" cy="518205"/>
          </a:xfrm>
          <a:prstGeom prst="rect">
            <a:avLst/>
          </a:prstGeom>
        </p:spPr>
      </p:pic>
    </p:spTree>
    <p:extLst>
      <p:ext uri="{BB962C8B-B14F-4D97-AF65-F5344CB8AC3E}">
        <p14:creationId xmlns:p14="http://schemas.microsoft.com/office/powerpoint/2010/main" val="1773716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500"/>
                                  </p:stCondLst>
                                  <p:childTnLst>
                                    <p:set>
                                      <p:cBhvr>
                                        <p:cTn id="6" dur="1" fill="hold">
                                          <p:stCondLst>
                                            <p:cond delay="0"/>
                                          </p:stCondLst>
                                        </p:cTn>
                                        <p:tgtEl>
                                          <p:spTgt spid="167"/>
                                        </p:tgtEl>
                                        <p:attrNameLst>
                                          <p:attrName>style.visibility</p:attrName>
                                        </p:attrNameLst>
                                      </p:cBhvr>
                                      <p:to>
                                        <p:strVal val="visible"/>
                                      </p:to>
                                    </p:set>
                                    <p:animEffect transition="in" filter="wipe(down)">
                                      <p:cBhvr>
                                        <p:cTn id="7" dur="500"/>
                                        <p:tgtEl>
                                          <p:spTgt spid="167"/>
                                        </p:tgtEl>
                                      </p:cBhvr>
                                    </p:animEffect>
                                  </p:childTnLst>
                                </p:cTn>
                              </p:par>
                              <p:par>
                                <p:cTn id="8" presetID="22" presetClass="entr" presetSubtype="4" fill="hold" nodeType="withEffect">
                                  <p:stCondLst>
                                    <p:cond delay="500"/>
                                  </p:stCondLst>
                                  <p:childTnLst>
                                    <p:set>
                                      <p:cBhvr>
                                        <p:cTn id="9" dur="1" fill="hold">
                                          <p:stCondLst>
                                            <p:cond delay="0"/>
                                          </p:stCondLst>
                                        </p:cTn>
                                        <p:tgtEl>
                                          <p:spTgt spid="185"/>
                                        </p:tgtEl>
                                        <p:attrNameLst>
                                          <p:attrName>style.visibility</p:attrName>
                                        </p:attrNameLst>
                                      </p:cBhvr>
                                      <p:to>
                                        <p:strVal val="visible"/>
                                      </p:to>
                                    </p:set>
                                    <p:animEffect transition="in" filter="wipe(down)">
                                      <p:cBhvr>
                                        <p:cTn id="10" dur="500"/>
                                        <p:tgtEl>
                                          <p:spTgt spid="185"/>
                                        </p:tgtEl>
                                      </p:cBhvr>
                                    </p:animEffect>
                                  </p:childTnLst>
                                </p:cTn>
                              </p:par>
                              <p:par>
                                <p:cTn id="11" presetID="22" presetClass="entr" presetSubtype="4" fill="hold" nodeType="withEffect">
                                  <p:stCondLst>
                                    <p:cond delay="500"/>
                                  </p:stCondLst>
                                  <p:childTnLst>
                                    <p:set>
                                      <p:cBhvr>
                                        <p:cTn id="12" dur="1" fill="hold">
                                          <p:stCondLst>
                                            <p:cond delay="0"/>
                                          </p:stCondLst>
                                        </p:cTn>
                                        <p:tgtEl>
                                          <p:spTgt spid="203"/>
                                        </p:tgtEl>
                                        <p:attrNameLst>
                                          <p:attrName>style.visibility</p:attrName>
                                        </p:attrNameLst>
                                      </p:cBhvr>
                                      <p:to>
                                        <p:strVal val="visible"/>
                                      </p:to>
                                    </p:set>
                                    <p:animEffect transition="in" filter="wipe(down)">
                                      <p:cBhvr>
                                        <p:cTn id="13" dur="500"/>
                                        <p:tgtEl>
                                          <p:spTgt spid="203"/>
                                        </p:tgtEl>
                                      </p:cBhvr>
                                    </p:animEffect>
                                  </p:childTnLst>
                                </p:cTn>
                              </p:par>
                              <p:par>
                                <p:cTn id="14" presetID="22" presetClass="entr" presetSubtype="4" fill="hold" nodeType="withEffect">
                                  <p:stCondLst>
                                    <p:cond delay="500"/>
                                  </p:stCondLst>
                                  <p:childTnLst>
                                    <p:set>
                                      <p:cBhvr>
                                        <p:cTn id="15" dur="1" fill="hold">
                                          <p:stCondLst>
                                            <p:cond delay="0"/>
                                          </p:stCondLst>
                                        </p:cTn>
                                        <p:tgtEl>
                                          <p:spTgt spid="221"/>
                                        </p:tgtEl>
                                        <p:attrNameLst>
                                          <p:attrName>style.visibility</p:attrName>
                                        </p:attrNameLst>
                                      </p:cBhvr>
                                      <p:to>
                                        <p:strVal val="visible"/>
                                      </p:to>
                                    </p:set>
                                    <p:animEffect transition="in" filter="wipe(down)">
                                      <p:cBhvr>
                                        <p:cTn id="16" dur="500"/>
                                        <p:tgtEl>
                                          <p:spTgt spid="221"/>
                                        </p:tgtEl>
                                      </p:cBhvr>
                                    </p:animEffect>
                                  </p:childTnLst>
                                </p:cTn>
                              </p:par>
                              <p:par>
                                <p:cTn id="17" presetID="22" presetClass="entr" presetSubtype="4" fill="hold" nodeType="withEffect">
                                  <p:stCondLst>
                                    <p:cond delay="500"/>
                                  </p:stCondLst>
                                  <p:childTnLst>
                                    <p:set>
                                      <p:cBhvr>
                                        <p:cTn id="18" dur="1" fill="hold">
                                          <p:stCondLst>
                                            <p:cond delay="0"/>
                                          </p:stCondLst>
                                        </p:cTn>
                                        <p:tgtEl>
                                          <p:spTgt spid="239"/>
                                        </p:tgtEl>
                                        <p:attrNameLst>
                                          <p:attrName>style.visibility</p:attrName>
                                        </p:attrNameLst>
                                      </p:cBhvr>
                                      <p:to>
                                        <p:strVal val="visible"/>
                                      </p:to>
                                    </p:set>
                                    <p:animEffect transition="in" filter="wipe(down)">
                                      <p:cBhvr>
                                        <p:cTn id="19" dur="500"/>
                                        <p:tgtEl>
                                          <p:spTgt spid="2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5408" y="291794"/>
            <a:ext cx="5806116" cy="1131079"/>
          </a:xfrm>
        </p:spPr>
        <p:txBody>
          <a:bodyPr/>
          <a:lstStyle/>
          <a:p>
            <a:r>
              <a:rPr lang="fr" sz="2500" b="1" i="0">
                <a:solidFill>
                  <a:srgbClr val="000000"/>
                </a:solidFill>
              </a:rPr>
              <a:t>Effets des projets dans ou près de l'eau sur</a:t>
            </a:r>
            <a:r>
              <a:rPr lang="fr" sz="2500" b="1" i="0" u="sng">
                <a:solidFill>
                  <a:srgbClr val="000000"/>
                </a:solidFill>
              </a:rPr>
              <a:t> l'épanouissement spirituel ou culturel</a:t>
            </a:r>
            <a:r>
              <a:rPr lang="fr" sz="2500" b="1" i="0">
                <a:solidFill>
                  <a:srgbClr val="000000"/>
                </a:solidFill>
              </a:rPr>
              <a:t> provenant des habitats du poisson</a:t>
            </a:r>
          </a:p>
        </p:txBody>
      </p:sp>
      <p:sp>
        <p:nvSpPr>
          <p:cNvPr id="19" name="Content Placeholder 18">
            <a:extLst>
              <a:ext uri="{FF2B5EF4-FFF2-40B4-BE49-F238E27FC236}">
                <a16:creationId xmlns:a16="http://schemas.microsoft.com/office/drawing/2014/main" id="{76579AA1-1514-439B-A63B-66513E2C1A89}"/>
              </a:ext>
            </a:extLst>
          </p:cNvPr>
          <p:cNvSpPr>
            <a:spLocks noGrp="1"/>
          </p:cNvSpPr>
          <p:nvPr>
            <p:ph sz="quarter" idx="11"/>
          </p:nvPr>
        </p:nvSpPr>
        <p:spPr>
          <a:xfrm>
            <a:off x="7119257" y="289930"/>
            <a:ext cx="4847335" cy="812719"/>
          </a:xfrm>
        </p:spPr>
        <p:txBody>
          <a:bodyPr/>
          <a:lstStyle/>
          <a:p>
            <a:r>
              <a:rPr lang="fr" sz="1200" b="0" i="0">
                <a:solidFill>
                  <a:srgbClr val="000000"/>
                </a:solidFill>
              </a:rPr>
              <a:t>Dans votre communauté ou dans d'autres communautés, comment les projets dans ou près de l'eau, par exemple, les jetées, les quais et les barrages, ont-ils affecté l'épanouissement spirituel et culturel que les femmes, les filles et les personnes de genre autochtones tirent des habitats du poisson ?</a:t>
            </a:r>
          </a:p>
        </p:txBody>
      </p:sp>
      <p:graphicFrame>
        <p:nvGraphicFramePr>
          <p:cNvPr id="13" name="Chart 1" descr="Chart showing XX% support, XX% somewhat support, XX% somewhat oppose and XX% oppose; XX% are unsure">
            <a:extLst>
              <a:ext uri="{FF2B5EF4-FFF2-40B4-BE49-F238E27FC236}">
                <a16:creationId xmlns:a16="http://schemas.microsoft.com/office/drawing/2014/main" id="{EFDE17F1-A2A7-44B3-B78F-8BF766F68737}"/>
              </a:ext>
            </a:extLst>
          </p:cNvPr>
          <p:cNvGraphicFramePr>
            <a:graphicFrameLocks/>
          </p:cNvGraphicFramePr>
          <p:nvPr>
            <p:extLst>
              <p:ext uri="{D42A27DB-BD31-4B8C-83A1-F6EECF244321}">
                <p14:modId xmlns:p14="http://schemas.microsoft.com/office/powerpoint/2010/main" val="952780862"/>
              </p:ext>
            </p:extLst>
          </p:nvPr>
        </p:nvGraphicFramePr>
        <p:xfrm>
          <a:off x="353842" y="1634281"/>
          <a:ext cx="5015895" cy="4315131"/>
        </p:xfrm>
        <a:graphic>
          <a:graphicData uri="http://schemas.openxmlformats.org/drawingml/2006/chart">
            <c:chart xmlns:c="http://schemas.openxmlformats.org/drawingml/2006/chart" xmlns:r="http://schemas.openxmlformats.org/officeDocument/2006/relationships" r:id="rId2"/>
          </a:graphicData>
        </a:graphic>
      </p:graphicFrame>
      <p:sp>
        <p:nvSpPr>
          <p:cNvPr id="14" name="Rectangle 13">
            <a:extLst>
              <a:ext uri="{FF2B5EF4-FFF2-40B4-BE49-F238E27FC236}">
                <a16:creationId xmlns:a16="http://schemas.microsoft.com/office/drawing/2014/main" id="{6B55390C-4F5C-4646-BE0B-ADEAD5CBC683}"/>
              </a:ext>
            </a:extLst>
          </p:cNvPr>
          <p:cNvSpPr/>
          <p:nvPr/>
        </p:nvSpPr>
        <p:spPr>
          <a:xfrm>
            <a:off x="141741" y="5944841"/>
            <a:ext cx="5234631" cy="246221"/>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 sz="1000" b="0" i="0">
                <a:solidFill>
                  <a:srgbClr val="000000"/>
                </a:solidFill>
              </a:rPr>
              <a:t>*Les graphiques peuvent ne pas correspondre à 100 en raison de l'arrondissement.</a:t>
            </a:r>
          </a:p>
        </p:txBody>
      </p:sp>
      <p:sp>
        <p:nvSpPr>
          <p:cNvPr id="6" name="Content Placeholder 12">
            <a:extLst>
              <a:ext uri="{FF2B5EF4-FFF2-40B4-BE49-F238E27FC236}">
                <a16:creationId xmlns:a16="http://schemas.microsoft.com/office/drawing/2014/main" id="{0A99A4BC-0CD6-2F71-C755-D77541CBB721}"/>
              </a:ext>
            </a:extLst>
          </p:cNvPr>
          <p:cNvSpPr txBox="1">
            <a:spLocks/>
          </p:cNvSpPr>
          <p:nvPr/>
        </p:nvSpPr>
        <p:spPr>
          <a:xfrm>
            <a:off x="225409" y="6284337"/>
            <a:ext cx="9241090" cy="4101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lumMod val="65000"/>
                    <a:lumOff val="35000"/>
                  </a:schemeClr>
                </a:solidFill>
                <a:latin typeface="Calibri" panose="020F0502020204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65000"/>
                    <a:lumOff val="35000"/>
                  </a:schemeClr>
                </a:solidFill>
                <a:latin typeface="Calibri" panose="020F050202020403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400" kern="1200">
                <a:solidFill>
                  <a:schemeClr val="tx1">
                    <a:lumMod val="65000"/>
                    <a:lumOff val="35000"/>
                  </a:schemeClr>
                </a:solidFill>
                <a:latin typeface="Calibri" panose="020F050202020403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lumMod val="65000"/>
                    <a:lumOff val="35000"/>
                  </a:schemeClr>
                </a:solidFill>
                <a:latin typeface="Calibri" panose="020F050202020403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lumMod val="65000"/>
                    <a:lumOff val="35000"/>
                  </a:schemeClr>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fr" b="0" i="0">
                <a:solidFill>
                  <a:srgbClr val="000000"/>
                </a:solidFill>
              </a:rPr>
              <a:t>Source: Association des femmes autochtones du Canada (AFAC), sondage en ligne hébergé sur Simple Survey lancé au début de septembre 2022 et fermé le 30 septembre 2022, n = 246</a:t>
            </a:r>
          </a:p>
        </p:txBody>
      </p:sp>
      <p:sp>
        <p:nvSpPr>
          <p:cNvPr id="7" name="Freeform 2">
            <a:extLst>
              <a:ext uri="{FF2B5EF4-FFF2-40B4-BE49-F238E27FC236}">
                <a16:creationId xmlns:a16="http://schemas.microsoft.com/office/drawing/2014/main" id="{082697A9-056A-B0C8-2D6B-7A70BF4EFF07}"/>
              </a:ext>
            </a:extLst>
          </p:cNvPr>
          <p:cNvSpPr>
            <a:spLocks noChangeArrowheads="1"/>
          </p:cNvSpPr>
          <p:nvPr/>
        </p:nvSpPr>
        <p:spPr bwMode="auto">
          <a:xfrm>
            <a:off x="9440748" y="2805735"/>
            <a:ext cx="548552" cy="534119"/>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solidFill>
            <a:schemeClr val="bg1">
              <a:lumMod val="95000"/>
            </a:schemeClr>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latin typeface="Calibri Light"/>
            </a:endParaRPr>
          </a:p>
        </p:txBody>
      </p:sp>
      <p:grpSp>
        <p:nvGrpSpPr>
          <p:cNvPr id="11" name="Group 10">
            <a:extLst>
              <a:ext uri="{FF2B5EF4-FFF2-40B4-BE49-F238E27FC236}">
                <a16:creationId xmlns:a16="http://schemas.microsoft.com/office/drawing/2014/main" id="{0DBF6024-6505-A744-416E-31538B6B9D03}"/>
              </a:ext>
            </a:extLst>
          </p:cNvPr>
          <p:cNvGrpSpPr/>
          <p:nvPr/>
        </p:nvGrpSpPr>
        <p:grpSpPr>
          <a:xfrm>
            <a:off x="9367299" y="2755897"/>
            <a:ext cx="668598" cy="650921"/>
            <a:chOff x="1119258" y="2257147"/>
            <a:chExt cx="1868076" cy="1868076"/>
          </a:xfrm>
          <a:solidFill>
            <a:srgbClr val="2F5597"/>
          </a:solidFill>
        </p:grpSpPr>
        <p:sp>
          <p:nvSpPr>
            <p:cNvPr id="12" name="Freeform 6">
              <a:extLst>
                <a:ext uri="{FF2B5EF4-FFF2-40B4-BE49-F238E27FC236}">
                  <a16:creationId xmlns:a16="http://schemas.microsoft.com/office/drawing/2014/main" id="{1D0496BD-1C28-2E5B-CDD9-AC2B7D20D478}"/>
                </a:ext>
              </a:extLst>
            </p:cNvPr>
            <p:cNvSpPr>
              <a:spLocks/>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5" name="Freeform 7">
              <a:extLst>
                <a:ext uri="{FF2B5EF4-FFF2-40B4-BE49-F238E27FC236}">
                  <a16:creationId xmlns:a16="http://schemas.microsoft.com/office/drawing/2014/main" id="{BC971DE2-6C1B-AA26-2510-2DAE1AB6072C}"/>
                </a:ext>
              </a:extLst>
            </p:cNvPr>
            <p:cNvSpPr>
              <a:spLocks/>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6" name="Freeform 8">
              <a:extLst>
                <a:ext uri="{FF2B5EF4-FFF2-40B4-BE49-F238E27FC236}">
                  <a16:creationId xmlns:a16="http://schemas.microsoft.com/office/drawing/2014/main" id="{22B543D7-079C-7213-54FE-DE2CF5BAF36D}"/>
                </a:ext>
              </a:extLst>
            </p:cNvPr>
            <p:cNvSpPr>
              <a:spLocks/>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7" name="Freeform 9">
              <a:extLst>
                <a:ext uri="{FF2B5EF4-FFF2-40B4-BE49-F238E27FC236}">
                  <a16:creationId xmlns:a16="http://schemas.microsoft.com/office/drawing/2014/main" id="{BD5848F9-6ABB-7A9C-1D4E-F810D8B4E22D}"/>
                </a:ext>
              </a:extLst>
            </p:cNvPr>
            <p:cNvSpPr>
              <a:spLocks/>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8" name="Freeform 10">
              <a:extLst>
                <a:ext uri="{FF2B5EF4-FFF2-40B4-BE49-F238E27FC236}">
                  <a16:creationId xmlns:a16="http://schemas.microsoft.com/office/drawing/2014/main" id="{45788C45-F1BC-D484-FBBD-3236370C3819}"/>
                </a:ext>
              </a:extLst>
            </p:cNvPr>
            <p:cNvSpPr>
              <a:spLocks/>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0" name="Freeform 11">
              <a:extLst>
                <a:ext uri="{FF2B5EF4-FFF2-40B4-BE49-F238E27FC236}">
                  <a16:creationId xmlns:a16="http://schemas.microsoft.com/office/drawing/2014/main" id="{415BDC69-EEB7-DBFE-3B28-D1B30699D9FC}"/>
                </a:ext>
              </a:extLst>
            </p:cNvPr>
            <p:cNvSpPr>
              <a:spLocks/>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1" name="Freeform 12">
              <a:extLst>
                <a:ext uri="{FF2B5EF4-FFF2-40B4-BE49-F238E27FC236}">
                  <a16:creationId xmlns:a16="http://schemas.microsoft.com/office/drawing/2014/main" id="{59A4F5E2-4AF3-3D25-88D4-B88FB5F5E8A5}"/>
                </a:ext>
              </a:extLst>
            </p:cNvPr>
            <p:cNvSpPr>
              <a:spLocks/>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2" name="Freeform 13">
              <a:extLst>
                <a:ext uri="{FF2B5EF4-FFF2-40B4-BE49-F238E27FC236}">
                  <a16:creationId xmlns:a16="http://schemas.microsoft.com/office/drawing/2014/main" id="{7A47877B-F7B4-9110-CA7D-E3D19714C53D}"/>
                </a:ext>
              </a:extLst>
            </p:cNvPr>
            <p:cNvSpPr>
              <a:spLocks/>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3" name="Freeform 14">
              <a:extLst>
                <a:ext uri="{FF2B5EF4-FFF2-40B4-BE49-F238E27FC236}">
                  <a16:creationId xmlns:a16="http://schemas.microsoft.com/office/drawing/2014/main" id="{03C0B115-FA68-2581-45C1-05C082703EBE}"/>
                </a:ext>
              </a:extLst>
            </p:cNvPr>
            <p:cNvSpPr>
              <a:spLocks/>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4" name="Freeform 15">
              <a:extLst>
                <a:ext uri="{FF2B5EF4-FFF2-40B4-BE49-F238E27FC236}">
                  <a16:creationId xmlns:a16="http://schemas.microsoft.com/office/drawing/2014/main" id="{1F5CA5D4-2C00-276C-AB02-437781B712C2}"/>
                </a:ext>
              </a:extLst>
            </p:cNvPr>
            <p:cNvSpPr>
              <a:spLocks/>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5" name="Freeform 16">
              <a:extLst>
                <a:ext uri="{FF2B5EF4-FFF2-40B4-BE49-F238E27FC236}">
                  <a16:creationId xmlns:a16="http://schemas.microsoft.com/office/drawing/2014/main" id="{F9D65F86-89C1-3648-951F-DE64B8DBB16D}"/>
                </a:ext>
              </a:extLst>
            </p:cNvPr>
            <p:cNvSpPr>
              <a:spLocks/>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6" name="Freeform 17">
              <a:extLst>
                <a:ext uri="{FF2B5EF4-FFF2-40B4-BE49-F238E27FC236}">
                  <a16:creationId xmlns:a16="http://schemas.microsoft.com/office/drawing/2014/main" id="{9C0083D8-130D-76DB-BB98-A8891ACEE13A}"/>
                </a:ext>
              </a:extLst>
            </p:cNvPr>
            <p:cNvSpPr>
              <a:spLocks/>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grpSp>
      <p:sp>
        <p:nvSpPr>
          <p:cNvPr id="27" name="Freeform 2">
            <a:extLst>
              <a:ext uri="{FF2B5EF4-FFF2-40B4-BE49-F238E27FC236}">
                <a16:creationId xmlns:a16="http://schemas.microsoft.com/office/drawing/2014/main" id="{8CB497CC-F7E8-ADE4-22BB-217781A563BF}"/>
              </a:ext>
            </a:extLst>
          </p:cNvPr>
          <p:cNvSpPr>
            <a:spLocks noChangeArrowheads="1"/>
          </p:cNvSpPr>
          <p:nvPr/>
        </p:nvSpPr>
        <p:spPr bwMode="auto">
          <a:xfrm>
            <a:off x="9440748" y="3624673"/>
            <a:ext cx="548552" cy="534119"/>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solidFill>
            <a:schemeClr val="bg1">
              <a:lumMod val="95000"/>
            </a:schemeClr>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latin typeface="Calibri Light"/>
            </a:endParaRPr>
          </a:p>
        </p:txBody>
      </p:sp>
      <p:grpSp>
        <p:nvGrpSpPr>
          <p:cNvPr id="28" name="Group 27">
            <a:extLst>
              <a:ext uri="{FF2B5EF4-FFF2-40B4-BE49-F238E27FC236}">
                <a16:creationId xmlns:a16="http://schemas.microsoft.com/office/drawing/2014/main" id="{280256F6-D9D8-1B31-984B-11D21D1FBF34}"/>
              </a:ext>
            </a:extLst>
          </p:cNvPr>
          <p:cNvGrpSpPr/>
          <p:nvPr/>
        </p:nvGrpSpPr>
        <p:grpSpPr>
          <a:xfrm>
            <a:off x="9367299" y="3574835"/>
            <a:ext cx="668598" cy="650921"/>
            <a:chOff x="1119258" y="2257147"/>
            <a:chExt cx="1868076" cy="1868076"/>
          </a:xfrm>
          <a:solidFill>
            <a:srgbClr val="2F5597"/>
          </a:solidFill>
        </p:grpSpPr>
        <p:sp>
          <p:nvSpPr>
            <p:cNvPr id="29" name="Freeform 6">
              <a:extLst>
                <a:ext uri="{FF2B5EF4-FFF2-40B4-BE49-F238E27FC236}">
                  <a16:creationId xmlns:a16="http://schemas.microsoft.com/office/drawing/2014/main" id="{8CEE709B-E8A9-E60D-CC60-8FF5A1930F37}"/>
                </a:ext>
              </a:extLst>
            </p:cNvPr>
            <p:cNvSpPr>
              <a:spLocks/>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30" name="Freeform 7">
              <a:extLst>
                <a:ext uri="{FF2B5EF4-FFF2-40B4-BE49-F238E27FC236}">
                  <a16:creationId xmlns:a16="http://schemas.microsoft.com/office/drawing/2014/main" id="{82F6556D-085B-CA7B-254A-FE79C5E97279}"/>
                </a:ext>
              </a:extLst>
            </p:cNvPr>
            <p:cNvSpPr>
              <a:spLocks/>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31" name="Freeform 8">
              <a:extLst>
                <a:ext uri="{FF2B5EF4-FFF2-40B4-BE49-F238E27FC236}">
                  <a16:creationId xmlns:a16="http://schemas.microsoft.com/office/drawing/2014/main" id="{58AD7E90-BDF6-62AC-BFDF-96848E9CA2F0}"/>
                </a:ext>
              </a:extLst>
            </p:cNvPr>
            <p:cNvSpPr>
              <a:spLocks/>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32" name="Freeform 9">
              <a:extLst>
                <a:ext uri="{FF2B5EF4-FFF2-40B4-BE49-F238E27FC236}">
                  <a16:creationId xmlns:a16="http://schemas.microsoft.com/office/drawing/2014/main" id="{A9C645E8-BE47-2AD8-535E-CDF13F654EA2}"/>
                </a:ext>
              </a:extLst>
            </p:cNvPr>
            <p:cNvSpPr>
              <a:spLocks/>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33" name="Freeform 10">
              <a:extLst>
                <a:ext uri="{FF2B5EF4-FFF2-40B4-BE49-F238E27FC236}">
                  <a16:creationId xmlns:a16="http://schemas.microsoft.com/office/drawing/2014/main" id="{DDC6680D-7C95-1917-9086-ECED2DAB3DFE}"/>
                </a:ext>
              </a:extLst>
            </p:cNvPr>
            <p:cNvSpPr>
              <a:spLocks/>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34" name="Freeform 11">
              <a:extLst>
                <a:ext uri="{FF2B5EF4-FFF2-40B4-BE49-F238E27FC236}">
                  <a16:creationId xmlns:a16="http://schemas.microsoft.com/office/drawing/2014/main" id="{5207EB1D-644C-E1DE-47DA-1EBF0B1CE28C}"/>
                </a:ext>
              </a:extLst>
            </p:cNvPr>
            <p:cNvSpPr>
              <a:spLocks/>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35" name="Freeform 12">
              <a:extLst>
                <a:ext uri="{FF2B5EF4-FFF2-40B4-BE49-F238E27FC236}">
                  <a16:creationId xmlns:a16="http://schemas.microsoft.com/office/drawing/2014/main" id="{11CBF5E0-39B6-4A95-2AB5-E42DB7D296B1}"/>
                </a:ext>
              </a:extLst>
            </p:cNvPr>
            <p:cNvSpPr>
              <a:spLocks/>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36" name="Freeform 13">
              <a:extLst>
                <a:ext uri="{FF2B5EF4-FFF2-40B4-BE49-F238E27FC236}">
                  <a16:creationId xmlns:a16="http://schemas.microsoft.com/office/drawing/2014/main" id="{52E03706-CAA1-F339-71E8-4551199FDFA8}"/>
                </a:ext>
              </a:extLst>
            </p:cNvPr>
            <p:cNvSpPr>
              <a:spLocks/>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37" name="Freeform 14">
              <a:extLst>
                <a:ext uri="{FF2B5EF4-FFF2-40B4-BE49-F238E27FC236}">
                  <a16:creationId xmlns:a16="http://schemas.microsoft.com/office/drawing/2014/main" id="{4629AC23-7467-11FE-DBE0-381C87BB4E8A}"/>
                </a:ext>
              </a:extLst>
            </p:cNvPr>
            <p:cNvSpPr>
              <a:spLocks/>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38" name="Freeform 15">
              <a:extLst>
                <a:ext uri="{FF2B5EF4-FFF2-40B4-BE49-F238E27FC236}">
                  <a16:creationId xmlns:a16="http://schemas.microsoft.com/office/drawing/2014/main" id="{20BEB57C-D466-B4A1-229F-784721D8DFF3}"/>
                </a:ext>
              </a:extLst>
            </p:cNvPr>
            <p:cNvSpPr>
              <a:spLocks/>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39" name="Freeform 16">
              <a:extLst>
                <a:ext uri="{FF2B5EF4-FFF2-40B4-BE49-F238E27FC236}">
                  <a16:creationId xmlns:a16="http://schemas.microsoft.com/office/drawing/2014/main" id="{B26FB2FD-EE3A-E94E-BACC-4F44C313976C}"/>
                </a:ext>
              </a:extLst>
            </p:cNvPr>
            <p:cNvSpPr>
              <a:spLocks/>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40" name="Freeform 17">
              <a:extLst>
                <a:ext uri="{FF2B5EF4-FFF2-40B4-BE49-F238E27FC236}">
                  <a16:creationId xmlns:a16="http://schemas.microsoft.com/office/drawing/2014/main" id="{32D4351C-9EF5-5033-260C-5412FC21A41B}"/>
                </a:ext>
              </a:extLst>
            </p:cNvPr>
            <p:cNvSpPr>
              <a:spLocks/>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grpSp>
      <p:sp>
        <p:nvSpPr>
          <p:cNvPr id="41" name="Freeform 2">
            <a:extLst>
              <a:ext uri="{FF2B5EF4-FFF2-40B4-BE49-F238E27FC236}">
                <a16:creationId xmlns:a16="http://schemas.microsoft.com/office/drawing/2014/main" id="{1A31ECAA-56A4-0D8D-8414-525683E8B549}"/>
              </a:ext>
            </a:extLst>
          </p:cNvPr>
          <p:cNvSpPr>
            <a:spLocks noChangeArrowheads="1"/>
          </p:cNvSpPr>
          <p:nvPr/>
        </p:nvSpPr>
        <p:spPr bwMode="auto">
          <a:xfrm>
            <a:off x="9440748" y="1984899"/>
            <a:ext cx="548552" cy="534119"/>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solidFill>
            <a:schemeClr val="bg1">
              <a:lumMod val="95000"/>
            </a:schemeClr>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latin typeface="Calibri Light"/>
            </a:endParaRPr>
          </a:p>
        </p:txBody>
      </p:sp>
      <p:grpSp>
        <p:nvGrpSpPr>
          <p:cNvPr id="42" name="Group 41">
            <a:extLst>
              <a:ext uri="{FF2B5EF4-FFF2-40B4-BE49-F238E27FC236}">
                <a16:creationId xmlns:a16="http://schemas.microsoft.com/office/drawing/2014/main" id="{077627B7-8201-A40D-C993-547C7739FF8B}"/>
              </a:ext>
            </a:extLst>
          </p:cNvPr>
          <p:cNvGrpSpPr/>
          <p:nvPr/>
        </p:nvGrpSpPr>
        <p:grpSpPr>
          <a:xfrm>
            <a:off x="9367299" y="1935061"/>
            <a:ext cx="668598" cy="650921"/>
            <a:chOff x="1119258" y="2257147"/>
            <a:chExt cx="1868076" cy="1868076"/>
          </a:xfrm>
          <a:solidFill>
            <a:srgbClr val="2F5597"/>
          </a:solidFill>
        </p:grpSpPr>
        <p:sp>
          <p:nvSpPr>
            <p:cNvPr id="43" name="Freeform 6">
              <a:extLst>
                <a:ext uri="{FF2B5EF4-FFF2-40B4-BE49-F238E27FC236}">
                  <a16:creationId xmlns:a16="http://schemas.microsoft.com/office/drawing/2014/main" id="{212DC594-A8B3-BE22-0C91-EF359E0C6523}"/>
                </a:ext>
              </a:extLst>
            </p:cNvPr>
            <p:cNvSpPr>
              <a:spLocks/>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44" name="Freeform 7">
              <a:extLst>
                <a:ext uri="{FF2B5EF4-FFF2-40B4-BE49-F238E27FC236}">
                  <a16:creationId xmlns:a16="http://schemas.microsoft.com/office/drawing/2014/main" id="{07D627F0-2F73-CC9E-3EDB-F46FAE1C7366}"/>
                </a:ext>
              </a:extLst>
            </p:cNvPr>
            <p:cNvSpPr>
              <a:spLocks/>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45" name="Freeform 8">
              <a:extLst>
                <a:ext uri="{FF2B5EF4-FFF2-40B4-BE49-F238E27FC236}">
                  <a16:creationId xmlns:a16="http://schemas.microsoft.com/office/drawing/2014/main" id="{D564B6BD-53F6-83C5-6F70-E260416717FD}"/>
                </a:ext>
              </a:extLst>
            </p:cNvPr>
            <p:cNvSpPr>
              <a:spLocks/>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46" name="Freeform 9">
              <a:extLst>
                <a:ext uri="{FF2B5EF4-FFF2-40B4-BE49-F238E27FC236}">
                  <a16:creationId xmlns:a16="http://schemas.microsoft.com/office/drawing/2014/main" id="{D762EB6F-F2CA-C6C8-16B4-7061B2DBB530}"/>
                </a:ext>
              </a:extLst>
            </p:cNvPr>
            <p:cNvSpPr>
              <a:spLocks/>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47" name="Freeform 10">
              <a:extLst>
                <a:ext uri="{FF2B5EF4-FFF2-40B4-BE49-F238E27FC236}">
                  <a16:creationId xmlns:a16="http://schemas.microsoft.com/office/drawing/2014/main" id="{10AB8ADB-2D14-541F-F99B-52C675B10599}"/>
                </a:ext>
              </a:extLst>
            </p:cNvPr>
            <p:cNvSpPr>
              <a:spLocks/>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48" name="Freeform 11">
              <a:extLst>
                <a:ext uri="{FF2B5EF4-FFF2-40B4-BE49-F238E27FC236}">
                  <a16:creationId xmlns:a16="http://schemas.microsoft.com/office/drawing/2014/main" id="{CD2B7EC6-B353-7C74-6F97-A30BDE2D79CA}"/>
                </a:ext>
              </a:extLst>
            </p:cNvPr>
            <p:cNvSpPr>
              <a:spLocks/>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49" name="Freeform 12">
              <a:extLst>
                <a:ext uri="{FF2B5EF4-FFF2-40B4-BE49-F238E27FC236}">
                  <a16:creationId xmlns:a16="http://schemas.microsoft.com/office/drawing/2014/main" id="{88820ACA-EAE9-4F4B-DAD2-903F48CBB9A9}"/>
                </a:ext>
              </a:extLst>
            </p:cNvPr>
            <p:cNvSpPr>
              <a:spLocks/>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50" name="Freeform 13">
              <a:extLst>
                <a:ext uri="{FF2B5EF4-FFF2-40B4-BE49-F238E27FC236}">
                  <a16:creationId xmlns:a16="http://schemas.microsoft.com/office/drawing/2014/main" id="{5153DA69-067A-1BE6-DDC9-65CD10D5B273}"/>
                </a:ext>
              </a:extLst>
            </p:cNvPr>
            <p:cNvSpPr>
              <a:spLocks/>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51" name="Freeform 14">
              <a:extLst>
                <a:ext uri="{FF2B5EF4-FFF2-40B4-BE49-F238E27FC236}">
                  <a16:creationId xmlns:a16="http://schemas.microsoft.com/office/drawing/2014/main" id="{74449C6A-7A12-EF20-B2F8-BED18E39C9CA}"/>
                </a:ext>
              </a:extLst>
            </p:cNvPr>
            <p:cNvSpPr>
              <a:spLocks/>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52" name="Freeform 15">
              <a:extLst>
                <a:ext uri="{FF2B5EF4-FFF2-40B4-BE49-F238E27FC236}">
                  <a16:creationId xmlns:a16="http://schemas.microsoft.com/office/drawing/2014/main" id="{562DB9AA-1158-ED3B-A134-94C32EE149CC}"/>
                </a:ext>
              </a:extLst>
            </p:cNvPr>
            <p:cNvSpPr>
              <a:spLocks/>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53" name="Freeform 16">
              <a:extLst>
                <a:ext uri="{FF2B5EF4-FFF2-40B4-BE49-F238E27FC236}">
                  <a16:creationId xmlns:a16="http://schemas.microsoft.com/office/drawing/2014/main" id="{FF08FE8B-A46A-0C58-2616-ED188B040AC8}"/>
                </a:ext>
              </a:extLst>
            </p:cNvPr>
            <p:cNvSpPr>
              <a:spLocks/>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54" name="Freeform 17">
              <a:extLst>
                <a:ext uri="{FF2B5EF4-FFF2-40B4-BE49-F238E27FC236}">
                  <a16:creationId xmlns:a16="http://schemas.microsoft.com/office/drawing/2014/main" id="{30FFBEED-1639-DB53-58B8-61FA104927C9}"/>
                </a:ext>
              </a:extLst>
            </p:cNvPr>
            <p:cNvSpPr>
              <a:spLocks/>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grpSp>
      <p:sp>
        <p:nvSpPr>
          <p:cNvPr id="55" name="Rectangle 54">
            <a:extLst>
              <a:ext uri="{FF2B5EF4-FFF2-40B4-BE49-F238E27FC236}">
                <a16:creationId xmlns:a16="http://schemas.microsoft.com/office/drawing/2014/main" id="{CB5AAECB-DC28-5388-6E17-1166F0B742F4}"/>
              </a:ext>
              <a:ext uri="{C183D7F6-B498-43B3-948B-1728B52AA6E4}">
                <adec:decorative xmlns:adec="http://schemas.microsoft.com/office/drawing/2017/decorative" val="1"/>
              </a:ext>
            </a:extLst>
          </p:cNvPr>
          <p:cNvSpPr/>
          <p:nvPr/>
        </p:nvSpPr>
        <p:spPr>
          <a:xfrm>
            <a:off x="6096000" y="1224615"/>
            <a:ext cx="468198" cy="4862185"/>
          </a:xfrm>
          <a:prstGeom prst="rect">
            <a:avLst/>
          </a:prstGeom>
          <a:solidFill>
            <a:srgbClr val="2F5597"/>
          </a:solidFill>
          <a:ln>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fr" sz="1600" b="1" i="0" u="sng">
                <a:solidFill>
                  <a:srgbClr val="FFFFFF"/>
                </a:solidFill>
              </a:rPr>
              <a:t>Baisse </a:t>
            </a:r>
            <a:r>
              <a:rPr lang="fr" sz="1600" b="1" i="0">
                <a:solidFill>
                  <a:srgbClr val="FFFFFF"/>
                </a:solidFill>
              </a:rPr>
              <a:t>de l'épanouissement spirituel/culturel</a:t>
            </a:r>
          </a:p>
        </p:txBody>
      </p:sp>
      <p:sp>
        <p:nvSpPr>
          <p:cNvPr id="56" name="Freeform 2">
            <a:extLst>
              <a:ext uri="{FF2B5EF4-FFF2-40B4-BE49-F238E27FC236}">
                <a16:creationId xmlns:a16="http://schemas.microsoft.com/office/drawing/2014/main" id="{E74A1E4F-991A-1F47-1BCA-8480B9DA3B0F}"/>
              </a:ext>
            </a:extLst>
          </p:cNvPr>
          <p:cNvSpPr>
            <a:spLocks noChangeArrowheads="1"/>
          </p:cNvSpPr>
          <p:nvPr/>
        </p:nvSpPr>
        <p:spPr bwMode="auto">
          <a:xfrm>
            <a:off x="9440748" y="1251860"/>
            <a:ext cx="548552" cy="534119"/>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solidFill>
            <a:schemeClr val="bg1">
              <a:lumMod val="95000"/>
            </a:schemeClr>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latin typeface="Calibri Light"/>
            </a:endParaRPr>
          </a:p>
        </p:txBody>
      </p:sp>
      <p:grpSp>
        <p:nvGrpSpPr>
          <p:cNvPr id="57" name="Group 56">
            <a:extLst>
              <a:ext uri="{FF2B5EF4-FFF2-40B4-BE49-F238E27FC236}">
                <a16:creationId xmlns:a16="http://schemas.microsoft.com/office/drawing/2014/main" id="{A13A41A2-6063-56D8-E032-3B1221382971}"/>
              </a:ext>
            </a:extLst>
          </p:cNvPr>
          <p:cNvGrpSpPr/>
          <p:nvPr/>
        </p:nvGrpSpPr>
        <p:grpSpPr>
          <a:xfrm>
            <a:off x="9367299" y="1202022"/>
            <a:ext cx="668598" cy="650921"/>
            <a:chOff x="1119258" y="2257147"/>
            <a:chExt cx="1868076" cy="1868076"/>
          </a:xfrm>
          <a:solidFill>
            <a:srgbClr val="2F5597"/>
          </a:solidFill>
        </p:grpSpPr>
        <p:sp>
          <p:nvSpPr>
            <p:cNvPr id="58" name="Freeform 6">
              <a:extLst>
                <a:ext uri="{FF2B5EF4-FFF2-40B4-BE49-F238E27FC236}">
                  <a16:creationId xmlns:a16="http://schemas.microsoft.com/office/drawing/2014/main" id="{E6FAFCEA-D10D-58A0-0785-7582045EA1DF}"/>
                </a:ext>
              </a:extLst>
            </p:cNvPr>
            <p:cNvSpPr>
              <a:spLocks/>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59" name="Freeform 7">
              <a:extLst>
                <a:ext uri="{FF2B5EF4-FFF2-40B4-BE49-F238E27FC236}">
                  <a16:creationId xmlns:a16="http://schemas.microsoft.com/office/drawing/2014/main" id="{75BFD7BC-9142-E670-FDBC-A0A185A8B58F}"/>
                </a:ext>
              </a:extLst>
            </p:cNvPr>
            <p:cNvSpPr>
              <a:spLocks/>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60" name="Freeform 8">
              <a:extLst>
                <a:ext uri="{FF2B5EF4-FFF2-40B4-BE49-F238E27FC236}">
                  <a16:creationId xmlns:a16="http://schemas.microsoft.com/office/drawing/2014/main" id="{33F2E338-694E-9BF6-520A-13343957BA19}"/>
                </a:ext>
              </a:extLst>
            </p:cNvPr>
            <p:cNvSpPr>
              <a:spLocks/>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61" name="Freeform 9">
              <a:extLst>
                <a:ext uri="{FF2B5EF4-FFF2-40B4-BE49-F238E27FC236}">
                  <a16:creationId xmlns:a16="http://schemas.microsoft.com/office/drawing/2014/main" id="{AA62D182-095F-5B4B-1C1B-0A3877C082D8}"/>
                </a:ext>
              </a:extLst>
            </p:cNvPr>
            <p:cNvSpPr>
              <a:spLocks/>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62" name="Freeform 10">
              <a:extLst>
                <a:ext uri="{FF2B5EF4-FFF2-40B4-BE49-F238E27FC236}">
                  <a16:creationId xmlns:a16="http://schemas.microsoft.com/office/drawing/2014/main" id="{053E1F35-6D5C-2790-C6CF-A75F31EBEDA1}"/>
                </a:ext>
              </a:extLst>
            </p:cNvPr>
            <p:cNvSpPr>
              <a:spLocks/>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63" name="Freeform 11">
              <a:extLst>
                <a:ext uri="{FF2B5EF4-FFF2-40B4-BE49-F238E27FC236}">
                  <a16:creationId xmlns:a16="http://schemas.microsoft.com/office/drawing/2014/main" id="{D2E5E191-5832-CF34-2263-BD2BB9E03BAF}"/>
                </a:ext>
              </a:extLst>
            </p:cNvPr>
            <p:cNvSpPr>
              <a:spLocks/>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64" name="Freeform 12">
              <a:extLst>
                <a:ext uri="{FF2B5EF4-FFF2-40B4-BE49-F238E27FC236}">
                  <a16:creationId xmlns:a16="http://schemas.microsoft.com/office/drawing/2014/main" id="{17E914C9-22A7-6E26-1732-9218FCDC13F0}"/>
                </a:ext>
              </a:extLst>
            </p:cNvPr>
            <p:cNvSpPr>
              <a:spLocks/>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65" name="Freeform 13">
              <a:extLst>
                <a:ext uri="{FF2B5EF4-FFF2-40B4-BE49-F238E27FC236}">
                  <a16:creationId xmlns:a16="http://schemas.microsoft.com/office/drawing/2014/main" id="{DBC6F17F-4386-4463-3226-2B7EDF65A2AA}"/>
                </a:ext>
              </a:extLst>
            </p:cNvPr>
            <p:cNvSpPr>
              <a:spLocks/>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66" name="Freeform 14">
              <a:extLst>
                <a:ext uri="{FF2B5EF4-FFF2-40B4-BE49-F238E27FC236}">
                  <a16:creationId xmlns:a16="http://schemas.microsoft.com/office/drawing/2014/main" id="{A15704A6-2741-6B45-18FC-C12677A3907A}"/>
                </a:ext>
              </a:extLst>
            </p:cNvPr>
            <p:cNvSpPr>
              <a:spLocks/>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67" name="Freeform 15">
              <a:extLst>
                <a:ext uri="{FF2B5EF4-FFF2-40B4-BE49-F238E27FC236}">
                  <a16:creationId xmlns:a16="http://schemas.microsoft.com/office/drawing/2014/main" id="{E0FA99FD-0A4B-11C5-8982-2F1225D74920}"/>
                </a:ext>
              </a:extLst>
            </p:cNvPr>
            <p:cNvSpPr>
              <a:spLocks/>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68" name="Freeform 16">
              <a:extLst>
                <a:ext uri="{FF2B5EF4-FFF2-40B4-BE49-F238E27FC236}">
                  <a16:creationId xmlns:a16="http://schemas.microsoft.com/office/drawing/2014/main" id="{5C5FF962-1297-3229-3D68-9E00E4FC6997}"/>
                </a:ext>
              </a:extLst>
            </p:cNvPr>
            <p:cNvSpPr>
              <a:spLocks/>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69" name="Freeform 17">
              <a:extLst>
                <a:ext uri="{FF2B5EF4-FFF2-40B4-BE49-F238E27FC236}">
                  <a16:creationId xmlns:a16="http://schemas.microsoft.com/office/drawing/2014/main" id="{8D2027D9-49A6-1441-FF89-8E2E31CEFEDA}"/>
                </a:ext>
              </a:extLst>
            </p:cNvPr>
            <p:cNvSpPr>
              <a:spLocks/>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grpSp>
      <p:sp>
        <p:nvSpPr>
          <p:cNvPr id="70" name="TextBox 69">
            <a:extLst>
              <a:ext uri="{FF2B5EF4-FFF2-40B4-BE49-F238E27FC236}">
                <a16:creationId xmlns:a16="http://schemas.microsoft.com/office/drawing/2014/main" id="{2AF0B296-475B-A4EF-D3DC-8849C9633FF0}"/>
              </a:ext>
            </a:extLst>
          </p:cNvPr>
          <p:cNvSpPr txBox="1"/>
          <p:nvPr/>
        </p:nvSpPr>
        <p:spPr>
          <a:xfrm>
            <a:off x="9323839" y="1319061"/>
            <a:ext cx="791224" cy="430837"/>
          </a:xfrm>
          <a:prstGeom prst="rect">
            <a:avLst/>
          </a:prstGeom>
          <a:noFill/>
        </p:spPr>
        <p:txBody>
          <a:bodyPr wrap="square" lIns="121872" tIns="60935" rIns="121872" bIns="60935" rtlCol="0">
            <a:spAutoFit/>
          </a:bodyPr>
          <a:lstStyle/>
          <a:p>
            <a:pPr algn="ctr"/>
            <a:r>
              <a:rPr lang="fr" sz="2000" b="1" i="0">
                <a:solidFill>
                  <a:srgbClr val="000000"/>
                </a:solidFill>
              </a:rPr>
              <a:t>47%</a:t>
            </a:r>
          </a:p>
        </p:txBody>
      </p:sp>
      <p:sp>
        <p:nvSpPr>
          <p:cNvPr id="76" name="TextBox 75">
            <a:extLst>
              <a:ext uri="{FF2B5EF4-FFF2-40B4-BE49-F238E27FC236}">
                <a16:creationId xmlns:a16="http://schemas.microsoft.com/office/drawing/2014/main" id="{C1F77FEB-4BE2-B184-5830-AAFE3277A027}"/>
              </a:ext>
            </a:extLst>
          </p:cNvPr>
          <p:cNvSpPr txBox="1"/>
          <p:nvPr/>
        </p:nvSpPr>
        <p:spPr>
          <a:xfrm>
            <a:off x="9323839" y="2061012"/>
            <a:ext cx="791224" cy="430837"/>
          </a:xfrm>
          <a:prstGeom prst="rect">
            <a:avLst/>
          </a:prstGeom>
          <a:noFill/>
        </p:spPr>
        <p:txBody>
          <a:bodyPr wrap="square" lIns="121872" tIns="60935" rIns="121872" bIns="60935" rtlCol="0">
            <a:spAutoFit/>
          </a:bodyPr>
          <a:lstStyle/>
          <a:p>
            <a:pPr algn="ctr"/>
            <a:r>
              <a:rPr lang="fr" sz="2000" b="1" i="0">
                <a:solidFill>
                  <a:srgbClr val="000000"/>
                </a:solidFill>
              </a:rPr>
              <a:t>42%</a:t>
            </a:r>
          </a:p>
        </p:txBody>
      </p:sp>
      <p:cxnSp>
        <p:nvCxnSpPr>
          <p:cNvPr id="82" name="Straight Connector 81">
            <a:extLst>
              <a:ext uri="{FF2B5EF4-FFF2-40B4-BE49-F238E27FC236}">
                <a16:creationId xmlns:a16="http://schemas.microsoft.com/office/drawing/2014/main" id="{240CB8E5-982B-AB39-49E9-295CD1DE3C9C}"/>
              </a:ext>
            </a:extLst>
          </p:cNvPr>
          <p:cNvCxnSpPr>
            <a:cxnSpLocks/>
          </p:cNvCxnSpPr>
          <p:nvPr/>
        </p:nvCxnSpPr>
        <p:spPr>
          <a:xfrm>
            <a:off x="6564842" y="2666632"/>
            <a:ext cx="4385388"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id="{5C038241-A77E-CB35-FC0E-E311B1A2F31D}"/>
              </a:ext>
            </a:extLst>
          </p:cNvPr>
          <p:cNvSpPr txBox="1"/>
          <p:nvPr/>
        </p:nvSpPr>
        <p:spPr>
          <a:xfrm>
            <a:off x="10187782" y="1177012"/>
            <a:ext cx="967783" cy="523220"/>
          </a:xfrm>
          <a:prstGeom prst="rect">
            <a:avLst/>
          </a:prstGeom>
        </p:spPr>
        <p:txBody>
          <a:bodyPr wrap="square" rtlCol="0">
            <a:spAutoFit/>
          </a:bodyPr>
          <a:lstStyle/>
          <a:p>
            <a:pPr algn="l"/>
            <a:r>
              <a:rPr lang="fr" sz="1400" b="1" i="0">
                <a:solidFill>
                  <a:srgbClr val="000000"/>
                </a:solidFill>
              </a:rPr>
              <a:t>Femmes</a:t>
            </a:r>
          </a:p>
          <a:p>
            <a:pPr algn="l"/>
            <a:r>
              <a:rPr lang="fr" sz="1400" b="1" i="0">
                <a:solidFill>
                  <a:srgbClr val="000000"/>
                </a:solidFill>
              </a:rPr>
              <a:t>(n = 205)</a:t>
            </a:r>
          </a:p>
        </p:txBody>
      </p:sp>
      <p:sp>
        <p:nvSpPr>
          <p:cNvPr id="84" name="TextBox 83">
            <a:extLst>
              <a:ext uri="{FF2B5EF4-FFF2-40B4-BE49-F238E27FC236}">
                <a16:creationId xmlns:a16="http://schemas.microsoft.com/office/drawing/2014/main" id="{333B0899-8468-71CD-B08E-8B845E609178}"/>
              </a:ext>
            </a:extLst>
          </p:cNvPr>
          <p:cNvSpPr txBox="1"/>
          <p:nvPr/>
        </p:nvSpPr>
        <p:spPr>
          <a:xfrm>
            <a:off x="10176668" y="1979685"/>
            <a:ext cx="1155243" cy="523220"/>
          </a:xfrm>
          <a:prstGeom prst="rect">
            <a:avLst/>
          </a:prstGeom>
        </p:spPr>
        <p:txBody>
          <a:bodyPr wrap="square" rtlCol="0">
            <a:spAutoFit/>
          </a:bodyPr>
          <a:lstStyle/>
          <a:p>
            <a:pPr algn="l"/>
            <a:r>
              <a:rPr lang="fr" sz="1400" b="1" i="0">
                <a:solidFill>
                  <a:srgbClr val="000000"/>
                </a:solidFill>
              </a:rPr>
              <a:t>Bispirituelles</a:t>
            </a:r>
          </a:p>
          <a:p>
            <a:pPr algn="l"/>
            <a:r>
              <a:rPr lang="fr" sz="1400" b="1" i="0">
                <a:solidFill>
                  <a:srgbClr val="000000"/>
                </a:solidFill>
              </a:rPr>
              <a:t>(n = 31)</a:t>
            </a:r>
          </a:p>
        </p:txBody>
      </p:sp>
      <p:sp>
        <p:nvSpPr>
          <p:cNvPr id="90" name="TextBox 89">
            <a:extLst>
              <a:ext uri="{FF2B5EF4-FFF2-40B4-BE49-F238E27FC236}">
                <a16:creationId xmlns:a16="http://schemas.microsoft.com/office/drawing/2014/main" id="{C6049574-15B3-059E-74DB-A3F0734EA297}"/>
              </a:ext>
            </a:extLst>
          </p:cNvPr>
          <p:cNvSpPr txBox="1"/>
          <p:nvPr/>
        </p:nvSpPr>
        <p:spPr>
          <a:xfrm>
            <a:off x="9326596" y="2866473"/>
            <a:ext cx="791224" cy="430837"/>
          </a:xfrm>
          <a:prstGeom prst="rect">
            <a:avLst/>
          </a:prstGeom>
          <a:noFill/>
        </p:spPr>
        <p:txBody>
          <a:bodyPr wrap="square" lIns="121872" tIns="60935" rIns="121872" bIns="60935" rtlCol="0">
            <a:spAutoFit/>
          </a:bodyPr>
          <a:lstStyle/>
          <a:p>
            <a:pPr algn="ctr"/>
            <a:r>
              <a:rPr lang="fr" sz="2000" b="1" i="0">
                <a:solidFill>
                  <a:srgbClr val="000000"/>
                </a:solidFill>
              </a:rPr>
              <a:t>36%</a:t>
            </a:r>
          </a:p>
        </p:txBody>
      </p:sp>
      <p:sp>
        <p:nvSpPr>
          <p:cNvPr id="91" name="TextBox 90">
            <a:extLst>
              <a:ext uri="{FF2B5EF4-FFF2-40B4-BE49-F238E27FC236}">
                <a16:creationId xmlns:a16="http://schemas.microsoft.com/office/drawing/2014/main" id="{3419FE35-04FD-5E2C-9076-0C36286EB517}"/>
              </a:ext>
            </a:extLst>
          </p:cNvPr>
          <p:cNvSpPr txBox="1"/>
          <p:nvPr/>
        </p:nvSpPr>
        <p:spPr>
          <a:xfrm>
            <a:off x="9327035" y="3694826"/>
            <a:ext cx="791224" cy="430837"/>
          </a:xfrm>
          <a:prstGeom prst="rect">
            <a:avLst/>
          </a:prstGeom>
          <a:noFill/>
        </p:spPr>
        <p:txBody>
          <a:bodyPr wrap="square" lIns="121872" tIns="60935" rIns="121872" bIns="60935" rtlCol="0">
            <a:spAutoFit/>
          </a:bodyPr>
          <a:lstStyle/>
          <a:p>
            <a:pPr algn="ctr"/>
            <a:r>
              <a:rPr lang="fr" sz="2000" b="1" i="0">
                <a:solidFill>
                  <a:srgbClr val="000000"/>
                </a:solidFill>
              </a:rPr>
              <a:t>43%</a:t>
            </a:r>
          </a:p>
        </p:txBody>
      </p:sp>
      <p:sp>
        <p:nvSpPr>
          <p:cNvPr id="92" name="TextBox 91">
            <a:extLst>
              <a:ext uri="{FF2B5EF4-FFF2-40B4-BE49-F238E27FC236}">
                <a16:creationId xmlns:a16="http://schemas.microsoft.com/office/drawing/2014/main" id="{6A8868C1-863D-4FD1-AA8E-5799F38C5A9D}"/>
              </a:ext>
            </a:extLst>
          </p:cNvPr>
          <p:cNvSpPr txBox="1"/>
          <p:nvPr/>
        </p:nvSpPr>
        <p:spPr>
          <a:xfrm>
            <a:off x="10187782" y="2808475"/>
            <a:ext cx="1570435" cy="523220"/>
          </a:xfrm>
          <a:prstGeom prst="rect">
            <a:avLst/>
          </a:prstGeom>
        </p:spPr>
        <p:txBody>
          <a:bodyPr wrap="square" rtlCol="0">
            <a:spAutoFit/>
          </a:bodyPr>
          <a:lstStyle/>
          <a:p>
            <a:pPr algn="l"/>
            <a:r>
              <a:rPr lang="fr" sz="1400" b="1" i="0">
                <a:solidFill>
                  <a:srgbClr val="000000"/>
                </a:solidFill>
              </a:rPr>
              <a:t>Urbain</a:t>
            </a:r>
          </a:p>
          <a:p>
            <a:pPr algn="l"/>
            <a:r>
              <a:rPr lang="fr" sz="1400" b="1" i="0">
                <a:solidFill>
                  <a:srgbClr val="000000"/>
                </a:solidFill>
              </a:rPr>
              <a:t>(n = 83)</a:t>
            </a:r>
          </a:p>
        </p:txBody>
      </p:sp>
      <p:cxnSp>
        <p:nvCxnSpPr>
          <p:cNvPr id="98" name="Straight Connector 97">
            <a:extLst>
              <a:ext uri="{FF2B5EF4-FFF2-40B4-BE49-F238E27FC236}">
                <a16:creationId xmlns:a16="http://schemas.microsoft.com/office/drawing/2014/main" id="{5B551F76-7B93-F2AE-7288-57117B86FEC2}"/>
              </a:ext>
            </a:extLst>
          </p:cNvPr>
          <p:cNvCxnSpPr>
            <a:cxnSpLocks/>
          </p:cNvCxnSpPr>
          <p:nvPr/>
        </p:nvCxnSpPr>
        <p:spPr>
          <a:xfrm>
            <a:off x="6536252" y="4338362"/>
            <a:ext cx="4385388"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99" name="Freeform 2">
            <a:extLst>
              <a:ext uri="{FF2B5EF4-FFF2-40B4-BE49-F238E27FC236}">
                <a16:creationId xmlns:a16="http://schemas.microsoft.com/office/drawing/2014/main" id="{77C7399C-06A6-35D2-AFA5-DBDA9A9B9315}"/>
              </a:ext>
            </a:extLst>
          </p:cNvPr>
          <p:cNvSpPr>
            <a:spLocks noChangeArrowheads="1"/>
          </p:cNvSpPr>
          <p:nvPr/>
        </p:nvSpPr>
        <p:spPr bwMode="auto">
          <a:xfrm>
            <a:off x="9497577" y="4467627"/>
            <a:ext cx="437591" cy="428358"/>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solidFill>
            <a:schemeClr val="bg1">
              <a:lumMod val="95000"/>
            </a:schemeClr>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latin typeface="Calibri Light"/>
            </a:endParaRPr>
          </a:p>
        </p:txBody>
      </p:sp>
      <p:grpSp>
        <p:nvGrpSpPr>
          <p:cNvPr id="100" name="Group 99">
            <a:extLst>
              <a:ext uri="{FF2B5EF4-FFF2-40B4-BE49-F238E27FC236}">
                <a16:creationId xmlns:a16="http://schemas.microsoft.com/office/drawing/2014/main" id="{13712086-F175-3502-828D-0102FA182E16}"/>
              </a:ext>
            </a:extLst>
          </p:cNvPr>
          <p:cNvGrpSpPr/>
          <p:nvPr/>
        </p:nvGrpSpPr>
        <p:grpSpPr>
          <a:xfrm>
            <a:off x="9442987" y="4420960"/>
            <a:ext cx="533354" cy="522032"/>
            <a:chOff x="1119258" y="2257147"/>
            <a:chExt cx="1868076" cy="1868076"/>
          </a:xfrm>
          <a:solidFill>
            <a:srgbClr val="2F5597"/>
          </a:solidFill>
        </p:grpSpPr>
        <p:sp>
          <p:nvSpPr>
            <p:cNvPr id="101" name="Freeform 6">
              <a:extLst>
                <a:ext uri="{FF2B5EF4-FFF2-40B4-BE49-F238E27FC236}">
                  <a16:creationId xmlns:a16="http://schemas.microsoft.com/office/drawing/2014/main" id="{5BBA4AFF-23BC-BE1D-F964-DFB98D76B4B6}"/>
                </a:ext>
              </a:extLst>
            </p:cNvPr>
            <p:cNvSpPr>
              <a:spLocks/>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02" name="Freeform 7">
              <a:extLst>
                <a:ext uri="{FF2B5EF4-FFF2-40B4-BE49-F238E27FC236}">
                  <a16:creationId xmlns:a16="http://schemas.microsoft.com/office/drawing/2014/main" id="{656B4438-6375-D76A-8FFC-AF788BD25545}"/>
                </a:ext>
              </a:extLst>
            </p:cNvPr>
            <p:cNvSpPr>
              <a:spLocks/>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03" name="Freeform 8">
              <a:extLst>
                <a:ext uri="{FF2B5EF4-FFF2-40B4-BE49-F238E27FC236}">
                  <a16:creationId xmlns:a16="http://schemas.microsoft.com/office/drawing/2014/main" id="{76DA3308-C993-B5DF-D7BD-924748F90B6A}"/>
                </a:ext>
              </a:extLst>
            </p:cNvPr>
            <p:cNvSpPr>
              <a:spLocks/>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04" name="Freeform 9">
              <a:extLst>
                <a:ext uri="{FF2B5EF4-FFF2-40B4-BE49-F238E27FC236}">
                  <a16:creationId xmlns:a16="http://schemas.microsoft.com/office/drawing/2014/main" id="{A68DF5A0-DFA9-BF21-E7A6-BCB583D3DD99}"/>
                </a:ext>
              </a:extLst>
            </p:cNvPr>
            <p:cNvSpPr>
              <a:spLocks/>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05" name="Freeform 10">
              <a:extLst>
                <a:ext uri="{FF2B5EF4-FFF2-40B4-BE49-F238E27FC236}">
                  <a16:creationId xmlns:a16="http://schemas.microsoft.com/office/drawing/2014/main" id="{203C153B-5974-6D5B-5B24-3B468C15FB25}"/>
                </a:ext>
              </a:extLst>
            </p:cNvPr>
            <p:cNvSpPr>
              <a:spLocks/>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06" name="Freeform 11">
              <a:extLst>
                <a:ext uri="{FF2B5EF4-FFF2-40B4-BE49-F238E27FC236}">
                  <a16:creationId xmlns:a16="http://schemas.microsoft.com/office/drawing/2014/main" id="{77CB412D-B943-3885-0095-B4B5B48B713E}"/>
                </a:ext>
              </a:extLst>
            </p:cNvPr>
            <p:cNvSpPr>
              <a:spLocks/>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07" name="Freeform 12">
              <a:extLst>
                <a:ext uri="{FF2B5EF4-FFF2-40B4-BE49-F238E27FC236}">
                  <a16:creationId xmlns:a16="http://schemas.microsoft.com/office/drawing/2014/main" id="{2B099453-60A8-56C1-771B-8AF0EF3FF558}"/>
                </a:ext>
              </a:extLst>
            </p:cNvPr>
            <p:cNvSpPr>
              <a:spLocks/>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08" name="Freeform 13">
              <a:extLst>
                <a:ext uri="{FF2B5EF4-FFF2-40B4-BE49-F238E27FC236}">
                  <a16:creationId xmlns:a16="http://schemas.microsoft.com/office/drawing/2014/main" id="{4BC8C455-2E5C-A27A-2FC0-310EE8C987BB}"/>
                </a:ext>
              </a:extLst>
            </p:cNvPr>
            <p:cNvSpPr>
              <a:spLocks/>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09" name="Freeform 14">
              <a:extLst>
                <a:ext uri="{FF2B5EF4-FFF2-40B4-BE49-F238E27FC236}">
                  <a16:creationId xmlns:a16="http://schemas.microsoft.com/office/drawing/2014/main" id="{B3BA8B3D-4F00-CD93-8D07-965987BAD028}"/>
                </a:ext>
              </a:extLst>
            </p:cNvPr>
            <p:cNvSpPr>
              <a:spLocks/>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10" name="Freeform 15">
              <a:extLst>
                <a:ext uri="{FF2B5EF4-FFF2-40B4-BE49-F238E27FC236}">
                  <a16:creationId xmlns:a16="http://schemas.microsoft.com/office/drawing/2014/main" id="{5B42989F-FCC7-A6E4-0228-5E890E2BF424}"/>
                </a:ext>
              </a:extLst>
            </p:cNvPr>
            <p:cNvSpPr>
              <a:spLocks/>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11" name="Freeform 16">
              <a:extLst>
                <a:ext uri="{FF2B5EF4-FFF2-40B4-BE49-F238E27FC236}">
                  <a16:creationId xmlns:a16="http://schemas.microsoft.com/office/drawing/2014/main" id="{9E2756F9-32FF-E2DC-0AD7-6317549919AA}"/>
                </a:ext>
              </a:extLst>
            </p:cNvPr>
            <p:cNvSpPr>
              <a:spLocks/>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12" name="Freeform 17">
              <a:extLst>
                <a:ext uri="{FF2B5EF4-FFF2-40B4-BE49-F238E27FC236}">
                  <a16:creationId xmlns:a16="http://schemas.microsoft.com/office/drawing/2014/main" id="{C6DBF20D-EA3B-485E-07F8-3263296B9ACC}"/>
                </a:ext>
              </a:extLst>
            </p:cNvPr>
            <p:cNvSpPr>
              <a:spLocks/>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grpSp>
      <p:sp>
        <p:nvSpPr>
          <p:cNvPr id="113" name="TextBox 112">
            <a:extLst>
              <a:ext uri="{FF2B5EF4-FFF2-40B4-BE49-F238E27FC236}">
                <a16:creationId xmlns:a16="http://schemas.microsoft.com/office/drawing/2014/main" id="{01FCDDFB-6AD8-475E-E998-AF93FCA422AC}"/>
              </a:ext>
            </a:extLst>
          </p:cNvPr>
          <p:cNvSpPr txBox="1"/>
          <p:nvPr/>
        </p:nvSpPr>
        <p:spPr>
          <a:xfrm>
            <a:off x="9319485" y="4481947"/>
            <a:ext cx="791224" cy="400059"/>
          </a:xfrm>
          <a:prstGeom prst="rect">
            <a:avLst/>
          </a:prstGeom>
          <a:noFill/>
        </p:spPr>
        <p:txBody>
          <a:bodyPr wrap="square" lIns="121872" tIns="60935" rIns="121872" bIns="60935" rtlCol="0">
            <a:spAutoFit/>
          </a:bodyPr>
          <a:lstStyle/>
          <a:p>
            <a:pPr algn="ctr"/>
            <a:r>
              <a:rPr lang="fr" sz="1800" b="1" i="0">
                <a:solidFill>
                  <a:srgbClr val="000000"/>
                </a:solidFill>
              </a:rPr>
              <a:t>44%</a:t>
            </a:r>
          </a:p>
        </p:txBody>
      </p:sp>
      <p:sp>
        <p:nvSpPr>
          <p:cNvPr id="114" name="Freeform 2">
            <a:extLst>
              <a:ext uri="{FF2B5EF4-FFF2-40B4-BE49-F238E27FC236}">
                <a16:creationId xmlns:a16="http://schemas.microsoft.com/office/drawing/2014/main" id="{2167C9CB-1034-0D04-2FC7-73C4B8FF31FD}"/>
              </a:ext>
            </a:extLst>
          </p:cNvPr>
          <p:cNvSpPr>
            <a:spLocks noChangeArrowheads="1"/>
          </p:cNvSpPr>
          <p:nvPr/>
        </p:nvSpPr>
        <p:spPr bwMode="auto">
          <a:xfrm>
            <a:off x="9491302" y="5037841"/>
            <a:ext cx="437591" cy="428358"/>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solidFill>
            <a:schemeClr val="bg1">
              <a:lumMod val="95000"/>
            </a:schemeClr>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latin typeface="Calibri Light"/>
            </a:endParaRPr>
          </a:p>
        </p:txBody>
      </p:sp>
      <p:grpSp>
        <p:nvGrpSpPr>
          <p:cNvPr id="115" name="Group 114">
            <a:extLst>
              <a:ext uri="{FF2B5EF4-FFF2-40B4-BE49-F238E27FC236}">
                <a16:creationId xmlns:a16="http://schemas.microsoft.com/office/drawing/2014/main" id="{E80D2CB9-3E52-29A6-B50E-85B552087EC0}"/>
              </a:ext>
            </a:extLst>
          </p:cNvPr>
          <p:cNvGrpSpPr/>
          <p:nvPr/>
        </p:nvGrpSpPr>
        <p:grpSpPr>
          <a:xfrm>
            <a:off x="9436712" y="4991174"/>
            <a:ext cx="533354" cy="522032"/>
            <a:chOff x="1119258" y="2257147"/>
            <a:chExt cx="1868076" cy="1868076"/>
          </a:xfrm>
          <a:solidFill>
            <a:srgbClr val="2F5597"/>
          </a:solidFill>
        </p:grpSpPr>
        <p:sp>
          <p:nvSpPr>
            <p:cNvPr id="116" name="Freeform 6">
              <a:extLst>
                <a:ext uri="{FF2B5EF4-FFF2-40B4-BE49-F238E27FC236}">
                  <a16:creationId xmlns:a16="http://schemas.microsoft.com/office/drawing/2014/main" id="{C1711D72-096F-2B2E-F01E-1798EDBBE7EB}"/>
                </a:ext>
              </a:extLst>
            </p:cNvPr>
            <p:cNvSpPr>
              <a:spLocks/>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17" name="Freeform 7">
              <a:extLst>
                <a:ext uri="{FF2B5EF4-FFF2-40B4-BE49-F238E27FC236}">
                  <a16:creationId xmlns:a16="http://schemas.microsoft.com/office/drawing/2014/main" id="{D85235E7-35DE-2F69-8113-DAFC319546E9}"/>
                </a:ext>
              </a:extLst>
            </p:cNvPr>
            <p:cNvSpPr>
              <a:spLocks/>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18" name="Freeform 8">
              <a:extLst>
                <a:ext uri="{FF2B5EF4-FFF2-40B4-BE49-F238E27FC236}">
                  <a16:creationId xmlns:a16="http://schemas.microsoft.com/office/drawing/2014/main" id="{68D5404E-49C2-3993-BF42-A63ADC12BD5E}"/>
                </a:ext>
              </a:extLst>
            </p:cNvPr>
            <p:cNvSpPr>
              <a:spLocks/>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19" name="Freeform 9">
              <a:extLst>
                <a:ext uri="{FF2B5EF4-FFF2-40B4-BE49-F238E27FC236}">
                  <a16:creationId xmlns:a16="http://schemas.microsoft.com/office/drawing/2014/main" id="{D1B0EC71-C08E-2C05-815C-081BD4EEE23E}"/>
                </a:ext>
              </a:extLst>
            </p:cNvPr>
            <p:cNvSpPr>
              <a:spLocks/>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20" name="Freeform 10">
              <a:extLst>
                <a:ext uri="{FF2B5EF4-FFF2-40B4-BE49-F238E27FC236}">
                  <a16:creationId xmlns:a16="http://schemas.microsoft.com/office/drawing/2014/main" id="{CFF7DA42-767C-6893-19AD-20D4B0E810EB}"/>
                </a:ext>
              </a:extLst>
            </p:cNvPr>
            <p:cNvSpPr>
              <a:spLocks/>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21" name="Freeform 11">
              <a:extLst>
                <a:ext uri="{FF2B5EF4-FFF2-40B4-BE49-F238E27FC236}">
                  <a16:creationId xmlns:a16="http://schemas.microsoft.com/office/drawing/2014/main" id="{EADB4252-6DCE-BB1C-9E35-7198A21F9874}"/>
                </a:ext>
              </a:extLst>
            </p:cNvPr>
            <p:cNvSpPr>
              <a:spLocks/>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22" name="Freeform 12">
              <a:extLst>
                <a:ext uri="{FF2B5EF4-FFF2-40B4-BE49-F238E27FC236}">
                  <a16:creationId xmlns:a16="http://schemas.microsoft.com/office/drawing/2014/main" id="{AAFE7BA9-E566-A22F-060E-5A10F527A396}"/>
                </a:ext>
              </a:extLst>
            </p:cNvPr>
            <p:cNvSpPr>
              <a:spLocks/>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23" name="Freeform 13">
              <a:extLst>
                <a:ext uri="{FF2B5EF4-FFF2-40B4-BE49-F238E27FC236}">
                  <a16:creationId xmlns:a16="http://schemas.microsoft.com/office/drawing/2014/main" id="{C3351ED4-3334-3AA6-CA5B-F0185B8F7E10}"/>
                </a:ext>
              </a:extLst>
            </p:cNvPr>
            <p:cNvSpPr>
              <a:spLocks/>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24" name="Freeform 14">
              <a:extLst>
                <a:ext uri="{FF2B5EF4-FFF2-40B4-BE49-F238E27FC236}">
                  <a16:creationId xmlns:a16="http://schemas.microsoft.com/office/drawing/2014/main" id="{9593BD72-C586-976F-AF95-DEEBB8BDB9B2}"/>
                </a:ext>
              </a:extLst>
            </p:cNvPr>
            <p:cNvSpPr>
              <a:spLocks/>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25" name="Freeform 15">
              <a:extLst>
                <a:ext uri="{FF2B5EF4-FFF2-40B4-BE49-F238E27FC236}">
                  <a16:creationId xmlns:a16="http://schemas.microsoft.com/office/drawing/2014/main" id="{FE6459D6-B2E8-4012-5EDC-C13B3172B6A8}"/>
                </a:ext>
              </a:extLst>
            </p:cNvPr>
            <p:cNvSpPr>
              <a:spLocks/>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26" name="Freeform 16">
              <a:extLst>
                <a:ext uri="{FF2B5EF4-FFF2-40B4-BE49-F238E27FC236}">
                  <a16:creationId xmlns:a16="http://schemas.microsoft.com/office/drawing/2014/main" id="{356CB93D-202E-0843-87CB-F4E8F5438FC4}"/>
                </a:ext>
              </a:extLst>
            </p:cNvPr>
            <p:cNvSpPr>
              <a:spLocks/>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27" name="Freeform 17">
              <a:extLst>
                <a:ext uri="{FF2B5EF4-FFF2-40B4-BE49-F238E27FC236}">
                  <a16:creationId xmlns:a16="http://schemas.microsoft.com/office/drawing/2014/main" id="{BFBCFC5C-C491-1677-F712-790F5418109C}"/>
                </a:ext>
              </a:extLst>
            </p:cNvPr>
            <p:cNvSpPr>
              <a:spLocks/>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grpSp>
      <p:sp>
        <p:nvSpPr>
          <p:cNvPr id="128" name="TextBox 127">
            <a:extLst>
              <a:ext uri="{FF2B5EF4-FFF2-40B4-BE49-F238E27FC236}">
                <a16:creationId xmlns:a16="http://schemas.microsoft.com/office/drawing/2014/main" id="{FC50000A-4DC7-1B57-9A12-5CD7E6237943}"/>
              </a:ext>
            </a:extLst>
          </p:cNvPr>
          <p:cNvSpPr txBox="1"/>
          <p:nvPr/>
        </p:nvSpPr>
        <p:spPr>
          <a:xfrm>
            <a:off x="9313210" y="5052161"/>
            <a:ext cx="791224" cy="400059"/>
          </a:xfrm>
          <a:prstGeom prst="rect">
            <a:avLst/>
          </a:prstGeom>
          <a:noFill/>
        </p:spPr>
        <p:txBody>
          <a:bodyPr wrap="square" lIns="121872" tIns="60935" rIns="121872" bIns="60935" rtlCol="0">
            <a:spAutoFit/>
          </a:bodyPr>
          <a:lstStyle/>
          <a:p>
            <a:pPr algn="ctr"/>
            <a:r>
              <a:rPr lang="fr" sz="1800" b="1" i="0">
                <a:solidFill>
                  <a:srgbClr val="000000"/>
                </a:solidFill>
              </a:rPr>
              <a:t>48%</a:t>
            </a:r>
          </a:p>
        </p:txBody>
      </p:sp>
      <p:sp>
        <p:nvSpPr>
          <p:cNvPr id="129" name="Freeform 2">
            <a:extLst>
              <a:ext uri="{FF2B5EF4-FFF2-40B4-BE49-F238E27FC236}">
                <a16:creationId xmlns:a16="http://schemas.microsoft.com/office/drawing/2014/main" id="{379AEF0E-3D64-EBC6-6664-66C1D88DA514}"/>
              </a:ext>
            </a:extLst>
          </p:cNvPr>
          <p:cNvSpPr>
            <a:spLocks noChangeArrowheads="1"/>
          </p:cNvSpPr>
          <p:nvPr/>
        </p:nvSpPr>
        <p:spPr bwMode="auto">
          <a:xfrm>
            <a:off x="9503852" y="5611618"/>
            <a:ext cx="437591" cy="428358"/>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solidFill>
            <a:schemeClr val="bg1">
              <a:lumMod val="95000"/>
            </a:schemeClr>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latin typeface="Calibri Light"/>
            </a:endParaRPr>
          </a:p>
        </p:txBody>
      </p:sp>
      <p:grpSp>
        <p:nvGrpSpPr>
          <p:cNvPr id="130" name="Group 129">
            <a:extLst>
              <a:ext uri="{FF2B5EF4-FFF2-40B4-BE49-F238E27FC236}">
                <a16:creationId xmlns:a16="http://schemas.microsoft.com/office/drawing/2014/main" id="{998AE80C-18F1-E17D-24B4-C236C296A378}"/>
              </a:ext>
            </a:extLst>
          </p:cNvPr>
          <p:cNvGrpSpPr/>
          <p:nvPr/>
        </p:nvGrpSpPr>
        <p:grpSpPr>
          <a:xfrm>
            <a:off x="9449262" y="5564951"/>
            <a:ext cx="533354" cy="522032"/>
            <a:chOff x="1119258" y="2257147"/>
            <a:chExt cx="1868076" cy="1868076"/>
          </a:xfrm>
          <a:solidFill>
            <a:srgbClr val="2F5597"/>
          </a:solidFill>
        </p:grpSpPr>
        <p:sp>
          <p:nvSpPr>
            <p:cNvPr id="131" name="Freeform 6">
              <a:extLst>
                <a:ext uri="{FF2B5EF4-FFF2-40B4-BE49-F238E27FC236}">
                  <a16:creationId xmlns:a16="http://schemas.microsoft.com/office/drawing/2014/main" id="{1735E6E4-0344-331F-DD62-1DD189F1BDEA}"/>
                </a:ext>
              </a:extLst>
            </p:cNvPr>
            <p:cNvSpPr>
              <a:spLocks/>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32" name="Freeform 7">
              <a:extLst>
                <a:ext uri="{FF2B5EF4-FFF2-40B4-BE49-F238E27FC236}">
                  <a16:creationId xmlns:a16="http://schemas.microsoft.com/office/drawing/2014/main" id="{2244BC33-A56C-6F7B-E39F-1D183CF7EA9C}"/>
                </a:ext>
              </a:extLst>
            </p:cNvPr>
            <p:cNvSpPr>
              <a:spLocks/>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33" name="Freeform 8">
              <a:extLst>
                <a:ext uri="{FF2B5EF4-FFF2-40B4-BE49-F238E27FC236}">
                  <a16:creationId xmlns:a16="http://schemas.microsoft.com/office/drawing/2014/main" id="{CB7E042F-A6D5-6B8F-AA18-0AB437AB1DE8}"/>
                </a:ext>
              </a:extLst>
            </p:cNvPr>
            <p:cNvSpPr>
              <a:spLocks/>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34" name="Freeform 9">
              <a:extLst>
                <a:ext uri="{FF2B5EF4-FFF2-40B4-BE49-F238E27FC236}">
                  <a16:creationId xmlns:a16="http://schemas.microsoft.com/office/drawing/2014/main" id="{234DB8FD-A645-8EF5-C9BD-3037D716DE07}"/>
                </a:ext>
              </a:extLst>
            </p:cNvPr>
            <p:cNvSpPr>
              <a:spLocks/>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35" name="Freeform 10">
              <a:extLst>
                <a:ext uri="{FF2B5EF4-FFF2-40B4-BE49-F238E27FC236}">
                  <a16:creationId xmlns:a16="http://schemas.microsoft.com/office/drawing/2014/main" id="{6C9EC68E-AAD4-2EA2-8A7F-8176337F5307}"/>
                </a:ext>
              </a:extLst>
            </p:cNvPr>
            <p:cNvSpPr>
              <a:spLocks/>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36" name="Freeform 11">
              <a:extLst>
                <a:ext uri="{FF2B5EF4-FFF2-40B4-BE49-F238E27FC236}">
                  <a16:creationId xmlns:a16="http://schemas.microsoft.com/office/drawing/2014/main" id="{0E97AFA8-3B62-9F88-2EF2-EBEC6D297405}"/>
                </a:ext>
              </a:extLst>
            </p:cNvPr>
            <p:cNvSpPr>
              <a:spLocks/>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37" name="Freeform 12">
              <a:extLst>
                <a:ext uri="{FF2B5EF4-FFF2-40B4-BE49-F238E27FC236}">
                  <a16:creationId xmlns:a16="http://schemas.microsoft.com/office/drawing/2014/main" id="{A6853DDE-15EC-E0C9-914B-79385A4DA15F}"/>
                </a:ext>
              </a:extLst>
            </p:cNvPr>
            <p:cNvSpPr>
              <a:spLocks/>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38" name="Freeform 13">
              <a:extLst>
                <a:ext uri="{FF2B5EF4-FFF2-40B4-BE49-F238E27FC236}">
                  <a16:creationId xmlns:a16="http://schemas.microsoft.com/office/drawing/2014/main" id="{6FF0A422-DF32-4058-552B-F8631779B953}"/>
                </a:ext>
              </a:extLst>
            </p:cNvPr>
            <p:cNvSpPr>
              <a:spLocks/>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39" name="Freeform 14">
              <a:extLst>
                <a:ext uri="{FF2B5EF4-FFF2-40B4-BE49-F238E27FC236}">
                  <a16:creationId xmlns:a16="http://schemas.microsoft.com/office/drawing/2014/main" id="{864BCEEE-60EF-4533-A5BA-76A4FDA912C9}"/>
                </a:ext>
              </a:extLst>
            </p:cNvPr>
            <p:cNvSpPr>
              <a:spLocks/>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40" name="Freeform 15">
              <a:extLst>
                <a:ext uri="{FF2B5EF4-FFF2-40B4-BE49-F238E27FC236}">
                  <a16:creationId xmlns:a16="http://schemas.microsoft.com/office/drawing/2014/main" id="{E37EA601-A92A-7068-03EB-4F4B57CE63EB}"/>
                </a:ext>
              </a:extLst>
            </p:cNvPr>
            <p:cNvSpPr>
              <a:spLocks/>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41" name="Freeform 16">
              <a:extLst>
                <a:ext uri="{FF2B5EF4-FFF2-40B4-BE49-F238E27FC236}">
                  <a16:creationId xmlns:a16="http://schemas.microsoft.com/office/drawing/2014/main" id="{304A1A9D-49C3-6C27-A2A4-AC580C114E3F}"/>
                </a:ext>
              </a:extLst>
            </p:cNvPr>
            <p:cNvSpPr>
              <a:spLocks/>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42" name="Freeform 17">
              <a:extLst>
                <a:ext uri="{FF2B5EF4-FFF2-40B4-BE49-F238E27FC236}">
                  <a16:creationId xmlns:a16="http://schemas.microsoft.com/office/drawing/2014/main" id="{AA83739D-AF8D-73BC-448B-D9E45ECCC2E4}"/>
                </a:ext>
              </a:extLst>
            </p:cNvPr>
            <p:cNvSpPr>
              <a:spLocks/>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grpSp>
      <p:sp>
        <p:nvSpPr>
          <p:cNvPr id="143" name="TextBox 142">
            <a:extLst>
              <a:ext uri="{FF2B5EF4-FFF2-40B4-BE49-F238E27FC236}">
                <a16:creationId xmlns:a16="http://schemas.microsoft.com/office/drawing/2014/main" id="{4E560DF5-8FD4-2A90-A0B7-AD1561DCC9CB}"/>
              </a:ext>
            </a:extLst>
          </p:cNvPr>
          <p:cNvSpPr txBox="1"/>
          <p:nvPr/>
        </p:nvSpPr>
        <p:spPr>
          <a:xfrm>
            <a:off x="9325760" y="5625938"/>
            <a:ext cx="791224" cy="400059"/>
          </a:xfrm>
          <a:prstGeom prst="rect">
            <a:avLst/>
          </a:prstGeom>
          <a:noFill/>
        </p:spPr>
        <p:txBody>
          <a:bodyPr wrap="square" lIns="121872" tIns="60935" rIns="121872" bIns="60935" rtlCol="0">
            <a:spAutoFit/>
          </a:bodyPr>
          <a:lstStyle/>
          <a:p>
            <a:pPr algn="ctr"/>
            <a:r>
              <a:rPr lang="fr" sz="1800" b="1" i="0">
                <a:solidFill>
                  <a:srgbClr val="000000"/>
                </a:solidFill>
              </a:rPr>
              <a:t>37%</a:t>
            </a:r>
          </a:p>
        </p:txBody>
      </p:sp>
      <p:sp>
        <p:nvSpPr>
          <p:cNvPr id="144" name="TextBox 143">
            <a:extLst>
              <a:ext uri="{FF2B5EF4-FFF2-40B4-BE49-F238E27FC236}">
                <a16:creationId xmlns:a16="http://schemas.microsoft.com/office/drawing/2014/main" id="{67F44573-3F2D-1538-2357-397404679A94}"/>
              </a:ext>
            </a:extLst>
          </p:cNvPr>
          <p:cNvSpPr txBox="1"/>
          <p:nvPr/>
        </p:nvSpPr>
        <p:spPr>
          <a:xfrm>
            <a:off x="10176193" y="4414225"/>
            <a:ext cx="1570435" cy="523220"/>
          </a:xfrm>
          <a:prstGeom prst="rect">
            <a:avLst/>
          </a:prstGeom>
        </p:spPr>
        <p:txBody>
          <a:bodyPr wrap="square" rtlCol="0">
            <a:spAutoFit/>
          </a:bodyPr>
          <a:lstStyle/>
          <a:p>
            <a:pPr algn="l"/>
            <a:r>
              <a:rPr lang="fr" sz="1400" b="1" i="0">
                <a:solidFill>
                  <a:srgbClr val="000000"/>
                </a:solidFill>
              </a:rPr>
              <a:t>Premières nations</a:t>
            </a:r>
          </a:p>
          <a:p>
            <a:pPr algn="l"/>
            <a:r>
              <a:rPr lang="fr" sz="1400" b="1" i="0">
                <a:solidFill>
                  <a:srgbClr val="000000"/>
                </a:solidFill>
              </a:rPr>
              <a:t>(n = 191)</a:t>
            </a:r>
          </a:p>
        </p:txBody>
      </p:sp>
      <p:sp>
        <p:nvSpPr>
          <p:cNvPr id="145" name="TextBox 144">
            <a:extLst>
              <a:ext uri="{FF2B5EF4-FFF2-40B4-BE49-F238E27FC236}">
                <a16:creationId xmlns:a16="http://schemas.microsoft.com/office/drawing/2014/main" id="{CFFB86A0-6EBA-4E5C-585B-E9F8095582B5}"/>
              </a:ext>
            </a:extLst>
          </p:cNvPr>
          <p:cNvSpPr txBox="1"/>
          <p:nvPr/>
        </p:nvSpPr>
        <p:spPr>
          <a:xfrm>
            <a:off x="10169918" y="4973049"/>
            <a:ext cx="1570435" cy="523220"/>
          </a:xfrm>
          <a:prstGeom prst="rect">
            <a:avLst/>
          </a:prstGeom>
        </p:spPr>
        <p:txBody>
          <a:bodyPr wrap="square" rtlCol="0">
            <a:spAutoFit/>
          </a:bodyPr>
          <a:lstStyle/>
          <a:p>
            <a:pPr algn="l"/>
            <a:r>
              <a:rPr lang="fr" sz="1400" b="1" i="0">
                <a:solidFill>
                  <a:srgbClr val="000000"/>
                </a:solidFill>
              </a:rPr>
              <a:t>Métis</a:t>
            </a:r>
          </a:p>
          <a:p>
            <a:pPr algn="l"/>
            <a:r>
              <a:rPr lang="fr" sz="1400" b="1" i="0">
                <a:solidFill>
                  <a:srgbClr val="000000"/>
                </a:solidFill>
              </a:rPr>
              <a:t>(n = 37)</a:t>
            </a:r>
          </a:p>
        </p:txBody>
      </p:sp>
      <p:sp>
        <p:nvSpPr>
          <p:cNvPr id="146" name="TextBox 145">
            <a:extLst>
              <a:ext uri="{FF2B5EF4-FFF2-40B4-BE49-F238E27FC236}">
                <a16:creationId xmlns:a16="http://schemas.microsoft.com/office/drawing/2014/main" id="{A913FC81-5212-C4D3-9AA8-595DA2BCFDA6}"/>
              </a:ext>
            </a:extLst>
          </p:cNvPr>
          <p:cNvSpPr txBox="1"/>
          <p:nvPr/>
        </p:nvSpPr>
        <p:spPr>
          <a:xfrm>
            <a:off x="10169918" y="5529607"/>
            <a:ext cx="1570435" cy="523220"/>
          </a:xfrm>
          <a:prstGeom prst="rect">
            <a:avLst/>
          </a:prstGeom>
        </p:spPr>
        <p:txBody>
          <a:bodyPr wrap="square" rtlCol="0">
            <a:spAutoFit/>
          </a:bodyPr>
          <a:lstStyle/>
          <a:p>
            <a:pPr algn="l"/>
            <a:r>
              <a:rPr lang="fr" sz="1400" b="1" i="0">
                <a:solidFill>
                  <a:srgbClr val="000000"/>
                </a:solidFill>
              </a:rPr>
              <a:t>Inuits</a:t>
            </a:r>
          </a:p>
          <a:p>
            <a:pPr algn="l"/>
            <a:r>
              <a:rPr lang="fr" sz="1400" b="1" i="0">
                <a:solidFill>
                  <a:srgbClr val="000000"/>
                </a:solidFill>
              </a:rPr>
              <a:t>(n = 31)</a:t>
            </a:r>
          </a:p>
        </p:txBody>
      </p:sp>
      <p:sp>
        <p:nvSpPr>
          <p:cNvPr id="155" name="TextBox 154">
            <a:extLst>
              <a:ext uri="{FF2B5EF4-FFF2-40B4-BE49-F238E27FC236}">
                <a16:creationId xmlns:a16="http://schemas.microsoft.com/office/drawing/2014/main" id="{B27C2A49-B470-89BF-8F03-E2CAD984B7E7}"/>
              </a:ext>
            </a:extLst>
          </p:cNvPr>
          <p:cNvSpPr txBox="1"/>
          <p:nvPr/>
        </p:nvSpPr>
        <p:spPr>
          <a:xfrm>
            <a:off x="10187782" y="3607973"/>
            <a:ext cx="1650157" cy="523220"/>
          </a:xfrm>
          <a:prstGeom prst="rect">
            <a:avLst/>
          </a:prstGeom>
        </p:spPr>
        <p:txBody>
          <a:bodyPr wrap="square" rtlCol="0">
            <a:spAutoFit/>
          </a:bodyPr>
          <a:lstStyle/>
          <a:p>
            <a:pPr algn="l"/>
            <a:r>
              <a:rPr lang="fr" sz="1400" b="1" i="0">
                <a:solidFill>
                  <a:srgbClr val="000000"/>
                </a:solidFill>
              </a:rPr>
              <a:t>Rural</a:t>
            </a:r>
          </a:p>
          <a:p>
            <a:pPr algn="l"/>
            <a:r>
              <a:rPr lang="fr" sz="1400" b="1" i="0">
                <a:solidFill>
                  <a:srgbClr val="000000"/>
                </a:solidFill>
              </a:rPr>
              <a:t>(n = 54)</a:t>
            </a:r>
          </a:p>
        </p:txBody>
      </p:sp>
      <p:sp>
        <p:nvSpPr>
          <p:cNvPr id="2" name="Freeform 12">
            <a:extLst>
              <a:ext uri="{FF2B5EF4-FFF2-40B4-BE49-F238E27FC236}">
                <a16:creationId xmlns:a16="http://schemas.microsoft.com/office/drawing/2014/main" id="{42CBD60C-1FC2-EE7C-1FF8-523FB8214182}"/>
              </a:ext>
            </a:extLst>
          </p:cNvPr>
          <p:cNvSpPr>
            <a:spLocks noEditPoints="1"/>
          </p:cNvSpPr>
          <p:nvPr/>
        </p:nvSpPr>
        <p:spPr bwMode="auto">
          <a:xfrm>
            <a:off x="6735096" y="1219041"/>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rgbClr val="2F5597"/>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5" name="Freeform 12">
            <a:extLst>
              <a:ext uri="{FF2B5EF4-FFF2-40B4-BE49-F238E27FC236}">
                <a16:creationId xmlns:a16="http://schemas.microsoft.com/office/drawing/2014/main" id="{E397456F-0E1E-029A-C11A-3869270B7366}"/>
              </a:ext>
            </a:extLst>
          </p:cNvPr>
          <p:cNvSpPr>
            <a:spLocks noEditPoints="1"/>
          </p:cNvSpPr>
          <p:nvPr/>
        </p:nvSpPr>
        <p:spPr bwMode="auto">
          <a:xfrm>
            <a:off x="7259774" y="1219041"/>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rgbClr val="2F5597"/>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8" name="Freeform 12">
            <a:extLst>
              <a:ext uri="{FF2B5EF4-FFF2-40B4-BE49-F238E27FC236}">
                <a16:creationId xmlns:a16="http://schemas.microsoft.com/office/drawing/2014/main" id="{83F9FA0B-95ED-1090-0ACB-8F16673943E5}"/>
              </a:ext>
            </a:extLst>
          </p:cNvPr>
          <p:cNvSpPr>
            <a:spLocks noEditPoints="1"/>
          </p:cNvSpPr>
          <p:nvPr/>
        </p:nvSpPr>
        <p:spPr bwMode="auto">
          <a:xfrm>
            <a:off x="7780885" y="1219041"/>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chemeClr val="bg1">
              <a:lumMod val="85000"/>
            </a:schemeClr>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9" name="Freeform 12">
            <a:extLst>
              <a:ext uri="{FF2B5EF4-FFF2-40B4-BE49-F238E27FC236}">
                <a16:creationId xmlns:a16="http://schemas.microsoft.com/office/drawing/2014/main" id="{7A27DD6E-D338-D0F5-BB39-71AB6271D0D1}"/>
              </a:ext>
            </a:extLst>
          </p:cNvPr>
          <p:cNvSpPr>
            <a:spLocks noEditPoints="1"/>
          </p:cNvSpPr>
          <p:nvPr/>
        </p:nvSpPr>
        <p:spPr bwMode="auto">
          <a:xfrm>
            <a:off x="8310914" y="1215693"/>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chemeClr val="bg1">
              <a:lumMod val="85000"/>
            </a:schemeClr>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10" name="Freeform 12">
            <a:extLst>
              <a:ext uri="{FF2B5EF4-FFF2-40B4-BE49-F238E27FC236}">
                <a16:creationId xmlns:a16="http://schemas.microsoft.com/office/drawing/2014/main" id="{043E0FC5-5360-4982-CCFA-1D5068ED2A72}"/>
              </a:ext>
            </a:extLst>
          </p:cNvPr>
          <p:cNvSpPr>
            <a:spLocks noEditPoints="1"/>
          </p:cNvSpPr>
          <p:nvPr/>
        </p:nvSpPr>
        <p:spPr bwMode="auto">
          <a:xfrm>
            <a:off x="8840943" y="1215693"/>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chemeClr val="bg1">
              <a:lumMod val="85000"/>
            </a:schemeClr>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158" name="Freeform 12">
            <a:extLst>
              <a:ext uri="{FF2B5EF4-FFF2-40B4-BE49-F238E27FC236}">
                <a16:creationId xmlns:a16="http://schemas.microsoft.com/office/drawing/2014/main" id="{772B2FCE-B8DC-E39C-4B0A-7D9E6121C3A6}"/>
              </a:ext>
            </a:extLst>
          </p:cNvPr>
          <p:cNvSpPr>
            <a:spLocks noEditPoints="1"/>
          </p:cNvSpPr>
          <p:nvPr/>
        </p:nvSpPr>
        <p:spPr bwMode="auto">
          <a:xfrm>
            <a:off x="6735096" y="1989687"/>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rgbClr val="2F5597"/>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159" name="Freeform 12">
            <a:extLst>
              <a:ext uri="{FF2B5EF4-FFF2-40B4-BE49-F238E27FC236}">
                <a16:creationId xmlns:a16="http://schemas.microsoft.com/office/drawing/2014/main" id="{31499351-AAAC-A215-3682-E6AD266F107E}"/>
              </a:ext>
            </a:extLst>
          </p:cNvPr>
          <p:cNvSpPr>
            <a:spLocks noEditPoints="1"/>
          </p:cNvSpPr>
          <p:nvPr/>
        </p:nvSpPr>
        <p:spPr bwMode="auto">
          <a:xfrm>
            <a:off x="7259774" y="1989687"/>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rgbClr val="2F5597"/>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160" name="Freeform 12">
            <a:extLst>
              <a:ext uri="{FF2B5EF4-FFF2-40B4-BE49-F238E27FC236}">
                <a16:creationId xmlns:a16="http://schemas.microsoft.com/office/drawing/2014/main" id="{8CB2B87E-58DD-261D-0851-B3C5AFB05C13}"/>
              </a:ext>
            </a:extLst>
          </p:cNvPr>
          <p:cNvSpPr>
            <a:spLocks noEditPoints="1"/>
          </p:cNvSpPr>
          <p:nvPr/>
        </p:nvSpPr>
        <p:spPr bwMode="auto">
          <a:xfrm>
            <a:off x="7780885" y="1989687"/>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chemeClr val="bg1">
              <a:lumMod val="85000"/>
            </a:schemeClr>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161" name="Freeform 12">
            <a:extLst>
              <a:ext uri="{FF2B5EF4-FFF2-40B4-BE49-F238E27FC236}">
                <a16:creationId xmlns:a16="http://schemas.microsoft.com/office/drawing/2014/main" id="{208B7686-364B-83EC-9322-FE41FF58356B}"/>
              </a:ext>
            </a:extLst>
          </p:cNvPr>
          <p:cNvSpPr>
            <a:spLocks noEditPoints="1"/>
          </p:cNvSpPr>
          <p:nvPr/>
        </p:nvSpPr>
        <p:spPr bwMode="auto">
          <a:xfrm>
            <a:off x="8310914" y="1986339"/>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chemeClr val="bg1">
              <a:lumMod val="85000"/>
            </a:schemeClr>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162" name="Freeform 12">
            <a:extLst>
              <a:ext uri="{FF2B5EF4-FFF2-40B4-BE49-F238E27FC236}">
                <a16:creationId xmlns:a16="http://schemas.microsoft.com/office/drawing/2014/main" id="{D64D5C79-D612-F2DF-758A-D4B94AC811B1}"/>
              </a:ext>
            </a:extLst>
          </p:cNvPr>
          <p:cNvSpPr>
            <a:spLocks noEditPoints="1"/>
          </p:cNvSpPr>
          <p:nvPr/>
        </p:nvSpPr>
        <p:spPr bwMode="auto">
          <a:xfrm>
            <a:off x="8840943" y="1986339"/>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chemeClr val="bg1">
              <a:lumMod val="85000"/>
            </a:schemeClr>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163" name="Freeform 25">
            <a:extLst>
              <a:ext uri="{FF2B5EF4-FFF2-40B4-BE49-F238E27FC236}">
                <a16:creationId xmlns:a16="http://schemas.microsoft.com/office/drawing/2014/main" id="{9599C8F3-F223-BF3E-EEDB-DEF937D35E21}"/>
              </a:ext>
            </a:extLst>
          </p:cNvPr>
          <p:cNvSpPr>
            <a:spLocks noEditPoints="1"/>
          </p:cNvSpPr>
          <p:nvPr/>
        </p:nvSpPr>
        <p:spPr bwMode="auto">
          <a:xfrm>
            <a:off x="6668351" y="3686238"/>
            <a:ext cx="492024" cy="430837"/>
          </a:xfrm>
          <a:custGeom>
            <a:avLst/>
            <a:gdLst>
              <a:gd name="T0" fmla="*/ 151 w 152"/>
              <a:gd name="T1" fmla="*/ 64 h 121"/>
              <a:gd name="T2" fmla="*/ 145 w 152"/>
              <a:gd name="T3" fmla="*/ 71 h 121"/>
              <a:gd name="T4" fmla="*/ 144 w 152"/>
              <a:gd name="T5" fmla="*/ 72 h 121"/>
              <a:gd name="T6" fmla="*/ 143 w 152"/>
              <a:gd name="T7" fmla="*/ 72 h 121"/>
              <a:gd name="T8" fmla="*/ 141 w 152"/>
              <a:gd name="T9" fmla="*/ 71 h 121"/>
              <a:gd name="T10" fmla="*/ 76 w 152"/>
              <a:gd name="T11" fmla="*/ 16 h 121"/>
              <a:gd name="T12" fmla="*/ 10 w 152"/>
              <a:gd name="T13" fmla="*/ 71 h 121"/>
              <a:gd name="T14" fmla="*/ 8 w 152"/>
              <a:gd name="T15" fmla="*/ 72 h 121"/>
              <a:gd name="T16" fmla="*/ 6 w 152"/>
              <a:gd name="T17" fmla="*/ 71 h 121"/>
              <a:gd name="T18" fmla="*/ 0 w 152"/>
              <a:gd name="T19" fmla="*/ 64 h 121"/>
              <a:gd name="T20" fmla="*/ 0 w 152"/>
              <a:gd name="T21" fmla="*/ 61 h 121"/>
              <a:gd name="T22" fmla="*/ 1 w 152"/>
              <a:gd name="T23" fmla="*/ 59 h 121"/>
              <a:gd name="T24" fmla="*/ 69 w 152"/>
              <a:gd name="T25" fmla="*/ 3 h 121"/>
              <a:gd name="T26" fmla="*/ 76 w 152"/>
              <a:gd name="T27" fmla="*/ 0 h 121"/>
              <a:gd name="T28" fmla="*/ 83 w 152"/>
              <a:gd name="T29" fmla="*/ 3 h 121"/>
              <a:gd name="T30" fmla="*/ 106 w 152"/>
              <a:gd name="T31" fmla="*/ 22 h 121"/>
              <a:gd name="T32" fmla="*/ 106 w 152"/>
              <a:gd name="T33" fmla="*/ 3 h 121"/>
              <a:gd name="T34" fmla="*/ 107 w 152"/>
              <a:gd name="T35" fmla="*/ 1 h 121"/>
              <a:gd name="T36" fmla="*/ 109 w 152"/>
              <a:gd name="T37" fmla="*/ 0 h 121"/>
              <a:gd name="T38" fmla="*/ 127 w 152"/>
              <a:gd name="T39" fmla="*/ 0 h 121"/>
              <a:gd name="T40" fmla="*/ 129 w 152"/>
              <a:gd name="T41" fmla="*/ 1 h 121"/>
              <a:gd name="T42" fmla="*/ 130 w 152"/>
              <a:gd name="T43" fmla="*/ 3 h 121"/>
              <a:gd name="T44" fmla="*/ 130 w 152"/>
              <a:gd name="T45" fmla="*/ 42 h 121"/>
              <a:gd name="T46" fmla="*/ 151 w 152"/>
              <a:gd name="T47" fmla="*/ 59 h 121"/>
              <a:gd name="T48" fmla="*/ 152 w 152"/>
              <a:gd name="T49" fmla="*/ 61 h 121"/>
              <a:gd name="T50" fmla="*/ 151 w 152"/>
              <a:gd name="T51" fmla="*/ 64 h 121"/>
              <a:gd name="T52" fmla="*/ 130 w 152"/>
              <a:gd name="T53" fmla="*/ 70 h 121"/>
              <a:gd name="T54" fmla="*/ 130 w 152"/>
              <a:gd name="T55" fmla="*/ 115 h 121"/>
              <a:gd name="T56" fmla="*/ 128 w 152"/>
              <a:gd name="T57" fmla="*/ 120 h 121"/>
              <a:gd name="T58" fmla="*/ 124 w 152"/>
              <a:gd name="T59" fmla="*/ 121 h 121"/>
              <a:gd name="T60" fmla="*/ 88 w 152"/>
              <a:gd name="T61" fmla="*/ 121 h 121"/>
              <a:gd name="T62" fmla="*/ 88 w 152"/>
              <a:gd name="T63" fmla="*/ 85 h 121"/>
              <a:gd name="T64" fmla="*/ 64 w 152"/>
              <a:gd name="T65" fmla="*/ 85 h 121"/>
              <a:gd name="T66" fmla="*/ 64 w 152"/>
              <a:gd name="T67" fmla="*/ 121 h 121"/>
              <a:gd name="T68" fmla="*/ 27 w 152"/>
              <a:gd name="T69" fmla="*/ 121 h 121"/>
              <a:gd name="T70" fmla="*/ 23 w 152"/>
              <a:gd name="T71" fmla="*/ 120 h 121"/>
              <a:gd name="T72" fmla="*/ 21 w 152"/>
              <a:gd name="T73" fmla="*/ 115 h 121"/>
              <a:gd name="T74" fmla="*/ 21 w 152"/>
              <a:gd name="T75" fmla="*/ 70 h 121"/>
              <a:gd name="T76" fmla="*/ 21 w 152"/>
              <a:gd name="T77" fmla="*/ 70 h 121"/>
              <a:gd name="T78" fmla="*/ 21 w 152"/>
              <a:gd name="T79" fmla="*/ 69 h 121"/>
              <a:gd name="T80" fmla="*/ 76 w 152"/>
              <a:gd name="T81" fmla="*/ 25 h 121"/>
              <a:gd name="T82" fmla="*/ 130 w 152"/>
              <a:gd name="T83" fmla="*/ 69 h 121"/>
              <a:gd name="T84" fmla="*/ 130 w 152"/>
              <a:gd name="T85" fmla="*/ 7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2" h="121">
                <a:moveTo>
                  <a:pt x="151" y="64"/>
                </a:moveTo>
                <a:cubicBezTo>
                  <a:pt x="145" y="71"/>
                  <a:pt x="145" y="71"/>
                  <a:pt x="145" y="71"/>
                </a:cubicBezTo>
                <a:cubicBezTo>
                  <a:pt x="145" y="71"/>
                  <a:pt x="144" y="71"/>
                  <a:pt x="144" y="72"/>
                </a:cubicBezTo>
                <a:cubicBezTo>
                  <a:pt x="143" y="72"/>
                  <a:pt x="143" y="72"/>
                  <a:pt x="143" y="72"/>
                </a:cubicBezTo>
                <a:cubicBezTo>
                  <a:pt x="142" y="72"/>
                  <a:pt x="142" y="71"/>
                  <a:pt x="141" y="71"/>
                </a:cubicBezTo>
                <a:cubicBezTo>
                  <a:pt x="76" y="16"/>
                  <a:pt x="76" y="16"/>
                  <a:pt x="76" y="16"/>
                </a:cubicBezTo>
                <a:cubicBezTo>
                  <a:pt x="10" y="71"/>
                  <a:pt x="10" y="71"/>
                  <a:pt x="10" y="71"/>
                </a:cubicBezTo>
                <a:cubicBezTo>
                  <a:pt x="10" y="71"/>
                  <a:pt x="9" y="72"/>
                  <a:pt x="8" y="72"/>
                </a:cubicBezTo>
                <a:cubicBezTo>
                  <a:pt x="7" y="71"/>
                  <a:pt x="7" y="71"/>
                  <a:pt x="6" y="71"/>
                </a:cubicBezTo>
                <a:cubicBezTo>
                  <a:pt x="0" y="64"/>
                  <a:pt x="0" y="64"/>
                  <a:pt x="0" y="64"/>
                </a:cubicBezTo>
                <a:cubicBezTo>
                  <a:pt x="0" y="63"/>
                  <a:pt x="0" y="62"/>
                  <a:pt x="0" y="61"/>
                </a:cubicBezTo>
                <a:cubicBezTo>
                  <a:pt x="0" y="60"/>
                  <a:pt x="0" y="60"/>
                  <a:pt x="1" y="59"/>
                </a:cubicBezTo>
                <a:cubicBezTo>
                  <a:pt x="69" y="3"/>
                  <a:pt x="69" y="3"/>
                  <a:pt x="69" y="3"/>
                </a:cubicBezTo>
                <a:cubicBezTo>
                  <a:pt x="71" y="1"/>
                  <a:pt x="73" y="0"/>
                  <a:pt x="76" y="0"/>
                </a:cubicBezTo>
                <a:cubicBezTo>
                  <a:pt x="79" y="0"/>
                  <a:pt x="81" y="1"/>
                  <a:pt x="83" y="3"/>
                </a:cubicBezTo>
                <a:cubicBezTo>
                  <a:pt x="106" y="22"/>
                  <a:pt x="106" y="22"/>
                  <a:pt x="106" y="22"/>
                </a:cubicBezTo>
                <a:cubicBezTo>
                  <a:pt x="106" y="3"/>
                  <a:pt x="106" y="3"/>
                  <a:pt x="106" y="3"/>
                </a:cubicBezTo>
                <a:cubicBezTo>
                  <a:pt x="106" y="3"/>
                  <a:pt x="106" y="2"/>
                  <a:pt x="107" y="1"/>
                </a:cubicBezTo>
                <a:cubicBezTo>
                  <a:pt x="107" y="1"/>
                  <a:pt x="108" y="0"/>
                  <a:pt x="109" y="0"/>
                </a:cubicBezTo>
                <a:cubicBezTo>
                  <a:pt x="127" y="0"/>
                  <a:pt x="127" y="0"/>
                  <a:pt x="127" y="0"/>
                </a:cubicBezTo>
                <a:cubicBezTo>
                  <a:pt x="128" y="0"/>
                  <a:pt x="129" y="1"/>
                  <a:pt x="129" y="1"/>
                </a:cubicBezTo>
                <a:cubicBezTo>
                  <a:pt x="130" y="2"/>
                  <a:pt x="130" y="3"/>
                  <a:pt x="130" y="3"/>
                </a:cubicBezTo>
                <a:cubicBezTo>
                  <a:pt x="130" y="42"/>
                  <a:pt x="130" y="42"/>
                  <a:pt x="130" y="42"/>
                </a:cubicBezTo>
                <a:cubicBezTo>
                  <a:pt x="151" y="59"/>
                  <a:pt x="151" y="59"/>
                  <a:pt x="151" y="59"/>
                </a:cubicBezTo>
                <a:cubicBezTo>
                  <a:pt x="152" y="60"/>
                  <a:pt x="152" y="60"/>
                  <a:pt x="152" y="61"/>
                </a:cubicBezTo>
                <a:cubicBezTo>
                  <a:pt x="152" y="62"/>
                  <a:pt x="152" y="63"/>
                  <a:pt x="151" y="64"/>
                </a:cubicBezTo>
                <a:close/>
                <a:moveTo>
                  <a:pt x="130" y="70"/>
                </a:moveTo>
                <a:cubicBezTo>
                  <a:pt x="130" y="115"/>
                  <a:pt x="130" y="115"/>
                  <a:pt x="130" y="115"/>
                </a:cubicBezTo>
                <a:cubicBezTo>
                  <a:pt x="130" y="117"/>
                  <a:pt x="130" y="118"/>
                  <a:pt x="128" y="120"/>
                </a:cubicBezTo>
                <a:cubicBezTo>
                  <a:pt x="127" y="121"/>
                  <a:pt x="126" y="121"/>
                  <a:pt x="124" y="121"/>
                </a:cubicBezTo>
                <a:cubicBezTo>
                  <a:pt x="88" y="121"/>
                  <a:pt x="88" y="121"/>
                  <a:pt x="88" y="121"/>
                </a:cubicBezTo>
                <a:cubicBezTo>
                  <a:pt x="88" y="85"/>
                  <a:pt x="88" y="85"/>
                  <a:pt x="88" y="85"/>
                </a:cubicBezTo>
                <a:cubicBezTo>
                  <a:pt x="64" y="85"/>
                  <a:pt x="64" y="85"/>
                  <a:pt x="64" y="85"/>
                </a:cubicBezTo>
                <a:cubicBezTo>
                  <a:pt x="64" y="121"/>
                  <a:pt x="64" y="121"/>
                  <a:pt x="64" y="121"/>
                </a:cubicBezTo>
                <a:cubicBezTo>
                  <a:pt x="27" y="121"/>
                  <a:pt x="27" y="121"/>
                  <a:pt x="27" y="121"/>
                </a:cubicBezTo>
                <a:cubicBezTo>
                  <a:pt x="26" y="121"/>
                  <a:pt x="24" y="121"/>
                  <a:pt x="23" y="120"/>
                </a:cubicBezTo>
                <a:cubicBezTo>
                  <a:pt x="22" y="118"/>
                  <a:pt x="21" y="117"/>
                  <a:pt x="21" y="115"/>
                </a:cubicBezTo>
                <a:cubicBezTo>
                  <a:pt x="21" y="70"/>
                  <a:pt x="21" y="70"/>
                  <a:pt x="21" y="70"/>
                </a:cubicBezTo>
                <a:cubicBezTo>
                  <a:pt x="21" y="70"/>
                  <a:pt x="21" y="70"/>
                  <a:pt x="21" y="70"/>
                </a:cubicBezTo>
                <a:cubicBezTo>
                  <a:pt x="21" y="70"/>
                  <a:pt x="21" y="70"/>
                  <a:pt x="21" y="69"/>
                </a:cubicBezTo>
                <a:cubicBezTo>
                  <a:pt x="76" y="25"/>
                  <a:pt x="76" y="25"/>
                  <a:pt x="76" y="25"/>
                </a:cubicBezTo>
                <a:cubicBezTo>
                  <a:pt x="130" y="69"/>
                  <a:pt x="130" y="69"/>
                  <a:pt x="130" y="69"/>
                </a:cubicBezTo>
                <a:cubicBezTo>
                  <a:pt x="130" y="70"/>
                  <a:pt x="130" y="70"/>
                  <a:pt x="130" y="70"/>
                </a:cubicBezTo>
                <a:close/>
              </a:path>
            </a:pathLst>
          </a:custGeom>
          <a:solidFill>
            <a:srgbClr val="2F5597"/>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164" name="Freeform 25">
            <a:extLst>
              <a:ext uri="{FF2B5EF4-FFF2-40B4-BE49-F238E27FC236}">
                <a16:creationId xmlns:a16="http://schemas.microsoft.com/office/drawing/2014/main" id="{818A8B1E-47B0-45D9-1E4F-B05CA6ABE00A}"/>
              </a:ext>
            </a:extLst>
          </p:cNvPr>
          <p:cNvSpPr>
            <a:spLocks noEditPoints="1"/>
          </p:cNvSpPr>
          <p:nvPr/>
        </p:nvSpPr>
        <p:spPr bwMode="auto">
          <a:xfrm>
            <a:off x="7197737" y="3686238"/>
            <a:ext cx="492024" cy="430837"/>
          </a:xfrm>
          <a:custGeom>
            <a:avLst/>
            <a:gdLst>
              <a:gd name="T0" fmla="*/ 151 w 152"/>
              <a:gd name="T1" fmla="*/ 64 h 121"/>
              <a:gd name="T2" fmla="*/ 145 w 152"/>
              <a:gd name="T3" fmla="*/ 71 h 121"/>
              <a:gd name="T4" fmla="*/ 144 w 152"/>
              <a:gd name="T5" fmla="*/ 72 h 121"/>
              <a:gd name="T6" fmla="*/ 143 w 152"/>
              <a:gd name="T7" fmla="*/ 72 h 121"/>
              <a:gd name="T8" fmla="*/ 141 w 152"/>
              <a:gd name="T9" fmla="*/ 71 h 121"/>
              <a:gd name="T10" fmla="*/ 76 w 152"/>
              <a:gd name="T11" fmla="*/ 16 h 121"/>
              <a:gd name="T12" fmla="*/ 10 w 152"/>
              <a:gd name="T13" fmla="*/ 71 h 121"/>
              <a:gd name="T14" fmla="*/ 8 w 152"/>
              <a:gd name="T15" fmla="*/ 72 h 121"/>
              <a:gd name="T16" fmla="*/ 6 w 152"/>
              <a:gd name="T17" fmla="*/ 71 h 121"/>
              <a:gd name="T18" fmla="*/ 0 w 152"/>
              <a:gd name="T19" fmla="*/ 64 h 121"/>
              <a:gd name="T20" fmla="*/ 0 w 152"/>
              <a:gd name="T21" fmla="*/ 61 h 121"/>
              <a:gd name="T22" fmla="*/ 1 w 152"/>
              <a:gd name="T23" fmla="*/ 59 h 121"/>
              <a:gd name="T24" fmla="*/ 69 w 152"/>
              <a:gd name="T25" fmla="*/ 3 h 121"/>
              <a:gd name="T26" fmla="*/ 76 w 152"/>
              <a:gd name="T27" fmla="*/ 0 h 121"/>
              <a:gd name="T28" fmla="*/ 83 w 152"/>
              <a:gd name="T29" fmla="*/ 3 h 121"/>
              <a:gd name="T30" fmla="*/ 106 w 152"/>
              <a:gd name="T31" fmla="*/ 22 h 121"/>
              <a:gd name="T32" fmla="*/ 106 w 152"/>
              <a:gd name="T33" fmla="*/ 3 h 121"/>
              <a:gd name="T34" fmla="*/ 107 w 152"/>
              <a:gd name="T35" fmla="*/ 1 h 121"/>
              <a:gd name="T36" fmla="*/ 109 w 152"/>
              <a:gd name="T37" fmla="*/ 0 h 121"/>
              <a:gd name="T38" fmla="*/ 127 w 152"/>
              <a:gd name="T39" fmla="*/ 0 h 121"/>
              <a:gd name="T40" fmla="*/ 129 w 152"/>
              <a:gd name="T41" fmla="*/ 1 h 121"/>
              <a:gd name="T42" fmla="*/ 130 w 152"/>
              <a:gd name="T43" fmla="*/ 3 h 121"/>
              <a:gd name="T44" fmla="*/ 130 w 152"/>
              <a:gd name="T45" fmla="*/ 42 h 121"/>
              <a:gd name="T46" fmla="*/ 151 w 152"/>
              <a:gd name="T47" fmla="*/ 59 h 121"/>
              <a:gd name="T48" fmla="*/ 152 w 152"/>
              <a:gd name="T49" fmla="*/ 61 h 121"/>
              <a:gd name="T50" fmla="*/ 151 w 152"/>
              <a:gd name="T51" fmla="*/ 64 h 121"/>
              <a:gd name="T52" fmla="*/ 130 w 152"/>
              <a:gd name="T53" fmla="*/ 70 h 121"/>
              <a:gd name="T54" fmla="*/ 130 w 152"/>
              <a:gd name="T55" fmla="*/ 115 h 121"/>
              <a:gd name="T56" fmla="*/ 128 w 152"/>
              <a:gd name="T57" fmla="*/ 120 h 121"/>
              <a:gd name="T58" fmla="*/ 124 w 152"/>
              <a:gd name="T59" fmla="*/ 121 h 121"/>
              <a:gd name="T60" fmla="*/ 88 w 152"/>
              <a:gd name="T61" fmla="*/ 121 h 121"/>
              <a:gd name="T62" fmla="*/ 88 w 152"/>
              <a:gd name="T63" fmla="*/ 85 h 121"/>
              <a:gd name="T64" fmla="*/ 64 w 152"/>
              <a:gd name="T65" fmla="*/ 85 h 121"/>
              <a:gd name="T66" fmla="*/ 64 w 152"/>
              <a:gd name="T67" fmla="*/ 121 h 121"/>
              <a:gd name="T68" fmla="*/ 27 w 152"/>
              <a:gd name="T69" fmla="*/ 121 h 121"/>
              <a:gd name="T70" fmla="*/ 23 w 152"/>
              <a:gd name="T71" fmla="*/ 120 h 121"/>
              <a:gd name="T72" fmla="*/ 21 w 152"/>
              <a:gd name="T73" fmla="*/ 115 h 121"/>
              <a:gd name="T74" fmla="*/ 21 w 152"/>
              <a:gd name="T75" fmla="*/ 70 h 121"/>
              <a:gd name="T76" fmla="*/ 21 w 152"/>
              <a:gd name="T77" fmla="*/ 70 h 121"/>
              <a:gd name="T78" fmla="*/ 21 w 152"/>
              <a:gd name="T79" fmla="*/ 69 h 121"/>
              <a:gd name="T80" fmla="*/ 76 w 152"/>
              <a:gd name="T81" fmla="*/ 25 h 121"/>
              <a:gd name="T82" fmla="*/ 130 w 152"/>
              <a:gd name="T83" fmla="*/ 69 h 121"/>
              <a:gd name="T84" fmla="*/ 130 w 152"/>
              <a:gd name="T85" fmla="*/ 7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2" h="121">
                <a:moveTo>
                  <a:pt x="151" y="64"/>
                </a:moveTo>
                <a:cubicBezTo>
                  <a:pt x="145" y="71"/>
                  <a:pt x="145" y="71"/>
                  <a:pt x="145" y="71"/>
                </a:cubicBezTo>
                <a:cubicBezTo>
                  <a:pt x="145" y="71"/>
                  <a:pt x="144" y="71"/>
                  <a:pt x="144" y="72"/>
                </a:cubicBezTo>
                <a:cubicBezTo>
                  <a:pt x="143" y="72"/>
                  <a:pt x="143" y="72"/>
                  <a:pt x="143" y="72"/>
                </a:cubicBezTo>
                <a:cubicBezTo>
                  <a:pt x="142" y="72"/>
                  <a:pt x="142" y="71"/>
                  <a:pt x="141" y="71"/>
                </a:cubicBezTo>
                <a:cubicBezTo>
                  <a:pt x="76" y="16"/>
                  <a:pt x="76" y="16"/>
                  <a:pt x="76" y="16"/>
                </a:cubicBezTo>
                <a:cubicBezTo>
                  <a:pt x="10" y="71"/>
                  <a:pt x="10" y="71"/>
                  <a:pt x="10" y="71"/>
                </a:cubicBezTo>
                <a:cubicBezTo>
                  <a:pt x="10" y="71"/>
                  <a:pt x="9" y="72"/>
                  <a:pt x="8" y="72"/>
                </a:cubicBezTo>
                <a:cubicBezTo>
                  <a:pt x="7" y="71"/>
                  <a:pt x="7" y="71"/>
                  <a:pt x="6" y="71"/>
                </a:cubicBezTo>
                <a:cubicBezTo>
                  <a:pt x="0" y="64"/>
                  <a:pt x="0" y="64"/>
                  <a:pt x="0" y="64"/>
                </a:cubicBezTo>
                <a:cubicBezTo>
                  <a:pt x="0" y="63"/>
                  <a:pt x="0" y="62"/>
                  <a:pt x="0" y="61"/>
                </a:cubicBezTo>
                <a:cubicBezTo>
                  <a:pt x="0" y="60"/>
                  <a:pt x="0" y="60"/>
                  <a:pt x="1" y="59"/>
                </a:cubicBezTo>
                <a:cubicBezTo>
                  <a:pt x="69" y="3"/>
                  <a:pt x="69" y="3"/>
                  <a:pt x="69" y="3"/>
                </a:cubicBezTo>
                <a:cubicBezTo>
                  <a:pt x="71" y="1"/>
                  <a:pt x="73" y="0"/>
                  <a:pt x="76" y="0"/>
                </a:cubicBezTo>
                <a:cubicBezTo>
                  <a:pt x="79" y="0"/>
                  <a:pt x="81" y="1"/>
                  <a:pt x="83" y="3"/>
                </a:cubicBezTo>
                <a:cubicBezTo>
                  <a:pt x="106" y="22"/>
                  <a:pt x="106" y="22"/>
                  <a:pt x="106" y="22"/>
                </a:cubicBezTo>
                <a:cubicBezTo>
                  <a:pt x="106" y="3"/>
                  <a:pt x="106" y="3"/>
                  <a:pt x="106" y="3"/>
                </a:cubicBezTo>
                <a:cubicBezTo>
                  <a:pt x="106" y="3"/>
                  <a:pt x="106" y="2"/>
                  <a:pt x="107" y="1"/>
                </a:cubicBezTo>
                <a:cubicBezTo>
                  <a:pt x="107" y="1"/>
                  <a:pt x="108" y="0"/>
                  <a:pt x="109" y="0"/>
                </a:cubicBezTo>
                <a:cubicBezTo>
                  <a:pt x="127" y="0"/>
                  <a:pt x="127" y="0"/>
                  <a:pt x="127" y="0"/>
                </a:cubicBezTo>
                <a:cubicBezTo>
                  <a:pt x="128" y="0"/>
                  <a:pt x="129" y="1"/>
                  <a:pt x="129" y="1"/>
                </a:cubicBezTo>
                <a:cubicBezTo>
                  <a:pt x="130" y="2"/>
                  <a:pt x="130" y="3"/>
                  <a:pt x="130" y="3"/>
                </a:cubicBezTo>
                <a:cubicBezTo>
                  <a:pt x="130" y="42"/>
                  <a:pt x="130" y="42"/>
                  <a:pt x="130" y="42"/>
                </a:cubicBezTo>
                <a:cubicBezTo>
                  <a:pt x="151" y="59"/>
                  <a:pt x="151" y="59"/>
                  <a:pt x="151" y="59"/>
                </a:cubicBezTo>
                <a:cubicBezTo>
                  <a:pt x="152" y="60"/>
                  <a:pt x="152" y="60"/>
                  <a:pt x="152" y="61"/>
                </a:cubicBezTo>
                <a:cubicBezTo>
                  <a:pt x="152" y="62"/>
                  <a:pt x="152" y="63"/>
                  <a:pt x="151" y="64"/>
                </a:cubicBezTo>
                <a:close/>
                <a:moveTo>
                  <a:pt x="130" y="70"/>
                </a:moveTo>
                <a:cubicBezTo>
                  <a:pt x="130" y="115"/>
                  <a:pt x="130" y="115"/>
                  <a:pt x="130" y="115"/>
                </a:cubicBezTo>
                <a:cubicBezTo>
                  <a:pt x="130" y="117"/>
                  <a:pt x="130" y="118"/>
                  <a:pt x="128" y="120"/>
                </a:cubicBezTo>
                <a:cubicBezTo>
                  <a:pt x="127" y="121"/>
                  <a:pt x="126" y="121"/>
                  <a:pt x="124" y="121"/>
                </a:cubicBezTo>
                <a:cubicBezTo>
                  <a:pt x="88" y="121"/>
                  <a:pt x="88" y="121"/>
                  <a:pt x="88" y="121"/>
                </a:cubicBezTo>
                <a:cubicBezTo>
                  <a:pt x="88" y="85"/>
                  <a:pt x="88" y="85"/>
                  <a:pt x="88" y="85"/>
                </a:cubicBezTo>
                <a:cubicBezTo>
                  <a:pt x="64" y="85"/>
                  <a:pt x="64" y="85"/>
                  <a:pt x="64" y="85"/>
                </a:cubicBezTo>
                <a:cubicBezTo>
                  <a:pt x="64" y="121"/>
                  <a:pt x="64" y="121"/>
                  <a:pt x="64" y="121"/>
                </a:cubicBezTo>
                <a:cubicBezTo>
                  <a:pt x="27" y="121"/>
                  <a:pt x="27" y="121"/>
                  <a:pt x="27" y="121"/>
                </a:cubicBezTo>
                <a:cubicBezTo>
                  <a:pt x="26" y="121"/>
                  <a:pt x="24" y="121"/>
                  <a:pt x="23" y="120"/>
                </a:cubicBezTo>
                <a:cubicBezTo>
                  <a:pt x="22" y="118"/>
                  <a:pt x="21" y="117"/>
                  <a:pt x="21" y="115"/>
                </a:cubicBezTo>
                <a:cubicBezTo>
                  <a:pt x="21" y="70"/>
                  <a:pt x="21" y="70"/>
                  <a:pt x="21" y="70"/>
                </a:cubicBezTo>
                <a:cubicBezTo>
                  <a:pt x="21" y="70"/>
                  <a:pt x="21" y="70"/>
                  <a:pt x="21" y="70"/>
                </a:cubicBezTo>
                <a:cubicBezTo>
                  <a:pt x="21" y="70"/>
                  <a:pt x="21" y="70"/>
                  <a:pt x="21" y="69"/>
                </a:cubicBezTo>
                <a:cubicBezTo>
                  <a:pt x="76" y="25"/>
                  <a:pt x="76" y="25"/>
                  <a:pt x="76" y="25"/>
                </a:cubicBezTo>
                <a:cubicBezTo>
                  <a:pt x="130" y="69"/>
                  <a:pt x="130" y="69"/>
                  <a:pt x="130" y="69"/>
                </a:cubicBezTo>
                <a:cubicBezTo>
                  <a:pt x="130" y="70"/>
                  <a:pt x="130" y="70"/>
                  <a:pt x="130" y="70"/>
                </a:cubicBezTo>
                <a:close/>
              </a:path>
            </a:pathLst>
          </a:custGeom>
          <a:solidFill>
            <a:srgbClr val="2F5597"/>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165" name="Freeform 25">
            <a:extLst>
              <a:ext uri="{FF2B5EF4-FFF2-40B4-BE49-F238E27FC236}">
                <a16:creationId xmlns:a16="http://schemas.microsoft.com/office/drawing/2014/main" id="{AEEA5D31-5F4A-C79D-5F76-47E64EEB331C}"/>
              </a:ext>
            </a:extLst>
          </p:cNvPr>
          <p:cNvSpPr>
            <a:spLocks noEditPoints="1"/>
          </p:cNvSpPr>
          <p:nvPr/>
        </p:nvSpPr>
        <p:spPr bwMode="auto">
          <a:xfrm>
            <a:off x="7728749" y="3686238"/>
            <a:ext cx="492024" cy="430837"/>
          </a:xfrm>
          <a:custGeom>
            <a:avLst/>
            <a:gdLst>
              <a:gd name="T0" fmla="*/ 151 w 152"/>
              <a:gd name="T1" fmla="*/ 64 h 121"/>
              <a:gd name="T2" fmla="*/ 145 w 152"/>
              <a:gd name="T3" fmla="*/ 71 h 121"/>
              <a:gd name="T4" fmla="*/ 144 w 152"/>
              <a:gd name="T5" fmla="*/ 72 h 121"/>
              <a:gd name="T6" fmla="*/ 143 w 152"/>
              <a:gd name="T7" fmla="*/ 72 h 121"/>
              <a:gd name="T8" fmla="*/ 141 w 152"/>
              <a:gd name="T9" fmla="*/ 71 h 121"/>
              <a:gd name="T10" fmla="*/ 76 w 152"/>
              <a:gd name="T11" fmla="*/ 16 h 121"/>
              <a:gd name="T12" fmla="*/ 10 w 152"/>
              <a:gd name="T13" fmla="*/ 71 h 121"/>
              <a:gd name="T14" fmla="*/ 8 w 152"/>
              <a:gd name="T15" fmla="*/ 72 h 121"/>
              <a:gd name="T16" fmla="*/ 6 w 152"/>
              <a:gd name="T17" fmla="*/ 71 h 121"/>
              <a:gd name="T18" fmla="*/ 0 w 152"/>
              <a:gd name="T19" fmla="*/ 64 h 121"/>
              <a:gd name="T20" fmla="*/ 0 w 152"/>
              <a:gd name="T21" fmla="*/ 61 h 121"/>
              <a:gd name="T22" fmla="*/ 1 w 152"/>
              <a:gd name="T23" fmla="*/ 59 h 121"/>
              <a:gd name="T24" fmla="*/ 69 w 152"/>
              <a:gd name="T25" fmla="*/ 3 h 121"/>
              <a:gd name="T26" fmla="*/ 76 w 152"/>
              <a:gd name="T27" fmla="*/ 0 h 121"/>
              <a:gd name="T28" fmla="*/ 83 w 152"/>
              <a:gd name="T29" fmla="*/ 3 h 121"/>
              <a:gd name="T30" fmla="*/ 106 w 152"/>
              <a:gd name="T31" fmla="*/ 22 h 121"/>
              <a:gd name="T32" fmla="*/ 106 w 152"/>
              <a:gd name="T33" fmla="*/ 3 h 121"/>
              <a:gd name="T34" fmla="*/ 107 w 152"/>
              <a:gd name="T35" fmla="*/ 1 h 121"/>
              <a:gd name="T36" fmla="*/ 109 w 152"/>
              <a:gd name="T37" fmla="*/ 0 h 121"/>
              <a:gd name="T38" fmla="*/ 127 w 152"/>
              <a:gd name="T39" fmla="*/ 0 h 121"/>
              <a:gd name="T40" fmla="*/ 129 w 152"/>
              <a:gd name="T41" fmla="*/ 1 h 121"/>
              <a:gd name="T42" fmla="*/ 130 w 152"/>
              <a:gd name="T43" fmla="*/ 3 h 121"/>
              <a:gd name="T44" fmla="*/ 130 w 152"/>
              <a:gd name="T45" fmla="*/ 42 h 121"/>
              <a:gd name="T46" fmla="*/ 151 w 152"/>
              <a:gd name="T47" fmla="*/ 59 h 121"/>
              <a:gd name="T48" fmla="*/ 152 w 152"/>
              <a:gd name="T49" fmla="*/ 61 h 121"/>
              <a:gd name="T50" fmla="*/ 151 w 152"/>
              <a:gd name="T51" fmla="*/ 64 h 121"/>
              <a:gd name="T52" fmla="*/ 130 w 152"/>
              <a:gd name="T53" fmla="*/ 70 h 121"/>
              <a:gd name="T54" fmla="*/ 130 w 152"/>
              <a:gd name="T55" fmla="*/ 115 h 121"/>
              <a:gd name="T56" fmla="*/ 128 w 152"/>
              <a:gd name="T57" fmla="*/ 120 h 121"/>
              <a:gd name="T58" fmla="*/ 124 w 152"/>
              <a:gd name="T59" fmla="*/ 121 h 121"/>
              <a:gd name="T60" fmla="*/ 88 w 152"/>
              <a:gd name="T61" fmla="*/ 121 h 121"/>
              <a:gd name="T62" fmla="*/ 88 w 152"/>
              <a:gd name="T63" fmla="*/ 85 h 121"/>
              <a:gd name="T64" fmla="*/ 64 w 152"/>
              <a:gd name="T65" fmla="*/ 85 h 121"/>
              <a:gd name="T66" fmla="*/ 64 w 152"/>
              <a:gd name="T67" fmla="*/ 121 h 121"/>
              <a:gd name="T68" fmla="*/ 27 w 152"/>
              <a:gd name="T69" fmla="*/ 121 h 121"/>
              <a:gd name="T70" fmla="*/ 23 w 152"/>
              <a:gd name="T71" fmla="*/ 120 h 121"/>
              <a:gd name="T72" fmla="*/ 21 w 152"/>
              <a:gd name="T73" fmla="*/ 115 h 121"/>
              <a:gd name="T74" fmla="*/ 21 w 152"/>
              <a:gd name="T75" fmla="*/ 70 h 121"/>
              <a:gd name="T76" fmla="*/ 21 w 152"/>
              <a:gd name="T77" fmla="*/ 70 h 121"/>
              <a:gd name="T78" fmla="*/ 21 w 152"/>
              <a:gd name="T79" fmla="*/ 69 h 121"/>
              <a:gd name="T80" fmla="*/ 76 w 152"/>
              <a:gd name="T81" fmla="*/ 25 h 121"/>
              <a:gd name="T82" fmla="*/ 130 w 152"/>
              <a:gd name="T83" fmla="*/ 69 h 121"/>
              <a:gd name="T84" fmla="*/ 130 w 152"/>
              <a:gd name="T85" fmla="*/ 7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2" h="121">
                <a:moveTo>
                  <a:pt x="151" y="64"/>
                </a:moveTo>
                <a:cubicBezTo>
                  <a:pt x="145" y="71"/>
                  <a:pt x="145" y="71"/>
                  <a:pt x="145" y="71"/>
                </a:cubicBezTo>
                <a:cubicBezTo>
                  <a:pt x="145" y="71"/>
                  <a:pt x="144" y="71"/>
                  <a:pt x="144" y="72"/>
                </a:cubicBezTo>
                <a:cubicBezTo>
                  <a:pt x="143" y="72"/>
                  <a:pt x="143" y="72"/>
                  <a:pt x="143" y="72"/>
                </a:cubicBezTo>
                <a:cubicBezTo>
                  <a:pt x="142" y="72"/>
                  <a:pt x="142" y="71"/>
                  <a:pt x="141" y="71"/>
                </a:cubicBezTo>
                <a:cubicBezTo>
                  <a:pt x="76" y="16"/>
                  <a:pt x="76" y="16"/>
                  <a:pt x="76" y="16"/>
                </a:cubicBezTo>
                <a:cubicBezTo>
                  <a:pt x="10" y="71"/>
                  <a:pt x="10" y="71"/>
                  <a:pt x="10" y="71"/>
                </a:cubicBezTo>
                <a:cubicBezTo>
                  <a:pt x="10" y="71"/>
                  <a:pt x="9" y="72"/>
                  <a:pt x="8" y="72"/>
                </a:cubicBezTo>
                <a:cubicBezTo>
                  <a:pt x="7" y="71"/>
                  <a:pt x="7" y="71"/>
                  <a:pt x="6" y="71"/>
                </a:cubicBezTo>
                <a:cubicBezTo>
                  <a:pt x="0" y="64"/>
                  <a:pt x="0" y="64"/>
                  <a:pt x="0" y="64"/>
                </a:cubicBezTo>
                <a:cubicBezTo>
                  <a:pt x="0" y="63"/>
                  <a:pt x="0" y="62"/>
                  <a:pt x="0" y="61"/>
                </a:cubicBezTo>
                <a:cubicBezTo>
                  <a:pt x="0" y="60"/>
                  <a:pt x="0" y="60"/>
                  <a:pt x="1" y="59"/>
                </a:cubicBezTo>
                <a:cubicBezTo>
                  <a:pt x="69" y="3"/>
                  <a:pt x="69" y="3"/>
                  <a:pt x="69" y="3"/>
                </a:cubicBezTo>
                <a:cubicBezTo>
                  <a:pt x="71" y="1"/>
                  <a:pt x="73" y="0"/>
                  <a:pt x="76" y="0"/>
                </a:cubicBezTo>
                <a:cubicBezTo>
                  <a:pt x="79" y="0"/>
                  <a:pt x="81" y="1"/>
                  <a:pt x="83" y="3"/>
                </a:cubicBezTo>
                <a:cubicBezTo>
                  <a:pt x="106" y="22"/>
                  <a:pt x="106" y="22"/>
                  <a:pt x="106" y="22"/>
                </a:cubicBezTo>
                <a:cubicBezTo>
                  <a:pt x="106" y="3"/>
                  <a:pt x="106" y="3"/>
                  <a:pt x="106" y="3"/>
                </a:cubicBezTo>
                <a:cubicBezTo>
                  <a:pt x="106" y="3"/>
                  <a:pt x="106" y="2"/>
                  <a:pt x="107" y="1"/>
                </a:cubicBezTo>
                <a:cubicBezTo>
                  <a:pt x="107" y="1"/>
                  <a:pt x="108" y="0"/>
                  <a:pt x="109" y="0"/>
                </a:cubicBezTo>
                <a:cubicBezTo>
                  <a:pt x="127" y="0"/>
                  <a:pt x="127" y="0"/>
                  <a:pt x="127" y="0"/>
                </a:cubicBezTo>
                <a:cubicBezTo>
                  <a:pt x="128" y="0"/>
                  <a:pt x="129" y="1"/>
                  <a:pt x="129" y="1"/>
                </a:cubicBezTo>
                <a:cubicBezTo>
                  <a:pt x="130" y="2"/>
                  <a:pt x="130" y="3"/>
                  <a:pt x="130" y="3"/>
                </a:cubicBezTo>
                <a:cubicBezTo>
                  <a:pt x="130" y="42"/>
                  <a:pt x="130" y="42"/>
                  <a:pt x="130" y="42"/>
                </a:cubicBezTo>
                <a:cubicBezTo>
                  <a:pt x="151" y="59"/>
                  <a:pt x="151" y="59"/>
                  <a:pt x="151" y="59"/>
                </a:cubicBezTo>
                <a:cubicBezTo>
                  <a:pt x="152" y="60"/>
                  <a:pt x="152" y="60"/>
                  <a:pt x="152" y="61"/>
                </a:cubicBezTo>
                <a:cubicBezTo>
                  <a:pt x="152" y="62"/>
                  <a:pt x="152" y="63"/>
                  <a:pt x="151" y="64"/>
                </a:cubicBezTo>
                <a:close/>
                <a:moveTo>
                  <a:pt x="130" y="70"/>
                </a:moveTo>
                <a:cubicBezTo>
                  <a:pt x="130" y="115"/>
                  <a:pt x="130" y="115"/>
                  <a:pt x="130" y="115"/>
                </a:cubicBezTo>
                <a:cubicBezTo>
                  <a:pt x="130" y="117"/>
                  <a:pt x="130" y="118"/>
                  <a:pt x="128" y="120"/>
                </a:cubicBezTo>
                <a:cubicBezTo>
                  <a:pt x="127" y="121"/>
                  <a:pt x="126" y="121"/>
                  <a:pt x="124" y="121"/>
                </a:cubicBezTo>
                <a:cubicBezTo>
                  <a:pt x="88" y="121"/>
                  <a:pt x="88" y="121"/>
                  <a:pt x="88" y="121"/>
                </a:cubicBezTo>
                <a:cubicBezTo>
                  <a:pt x="88" y="85"/>
                  <a:pt x="88" y="85"/>
                  <a:pt x="88" y="85"/>
                </a:cubicBezTo>
                <a:cubicBezTo>
                  <a:pt x="64" y="85"/>
                  <a:pt x="64" y="85"/>
                  <a:pt x="64" y="85"/>
                </a:cubicBezTo>
                <a:cubicBezTo>
                  <a:pt x="64" y="121"/>
                  <a:pt x="64" y="121"/>
                  <a:pt x="64" y="121"/>
                </a:cubicBezTo>
                <a:cubicBezTo>
                  <a:pt x="27" y="121"/>
                  <a:pt x="27" y="121"/>
                  <a:pt x="27" y="121"/>
                </a:cubicBezTo>
                <a:cubicBezTo>
                  <a:pt x="26" y="121"/>
                  <a:pt x="24" y="121"/>
                  <a:pt x="23" y="120"/>
                </a:cubicBezTo>
                <a:cubicBezTo>
                  <a:pt x="22" y="118"/>
                  <a:pt x="21" y="117"/>
                  <a:pt x="21" y="115"/>
                </a:cubicBezTo>
                <a:cubicBezTo>
                  <a:pt x="21" y="70"/>
                  <a:pt x="21" y="70"/>
                  <a:pt x="21" y="70"/>
                </a:cubicBezTo>
                <a:cubicBezTo>
                  <a:pt x="21" y="70"/>
                  <a:pt x="21" y="70"/>
                  <a:pt x="21" y="70"/>
                </a:cubicBezTo>
                <a:cubicBezTo>
                  <a:pt x="21" y="70"/>
                  <a:pt x="21" y="70"/>
                  <a:pt x="21" y="69"/>
                </a:cubicBezTo>
                <a:cubicBezTo>
                  <a:pt x="76" y="25"/>
                  <a:pt x="76" y="25"/>
                  <a:pt x="76" y="25"/>
                </a:cubicBezTo>
                <a:cubicBezTo>
                  <a:pt x="130" y="69"/>
                  <a:pt x="130" y="69"/>
                  <a:pt x="130" y="69"/>
                </a:cubicBezTo>
                <a:cubicBezTo>
                  <a:pt x="130" y="70"/>
                  <a:pt x="130" y="70"/>
                  <a:pt x="130" y="70"/>
                </a:cubicBezTo>
                <a:close/>
              </a:path>
            </a:pathLst>
          </a:custGeom>
          <a:solidFill>
            <a:schemeClr val="bg1">
              <a:lumMod val="85000"/>
            </a:schemeClr>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166" name="Freeform 25">
            <a:extLst>
              <a:ext uri="{FF2B5EF4-FFF2-40B4-BE49-F238E27FC236}">
                <a16:creationId xmlns:a16="http://schemas.microsoft.com/office/drawing/2014/main" id="{9902D659-CF71-023E-D880-CB4D8D698682}"/>
              </a:ext>
            </a:extLst>
          </p:cNvPr>
          <p:cNvSpPr>
            <a:spLocks noEditPoints="1"/>
          </p:cNvSpPr>
          <p:nvPr/>
        </p:nvSpPr>
        <p:spPr bwMode="auto">
          <a:xfrm>
            <a:off x="8259761" y="3686238"/>
            <a:ext cx="492024" cy="430837"/>
          </a:xfrm>
          <a:custGeom>
            <a:avLst/>
            <a:gdLst>
              <a:gd name="T0" fmla="*/ 151 w 152"/>
              <a:gd name="T1" fmla="*/ 64 h 121"/>
              <a:gd name="T2" fmla="*/ 145 w 152"/>
              <a:gd name="T3" fmla="*/ 71 h 121"/>
              <a:gd name="T4" fmla="*/ 144 w 152"/>
              <a:gd name="T5" fmla="*/ 72 h 121"/>
              <a:gd name="T6" fmla="*/ 143 w 152"/>
              <a:gd name="T7" fmla="*/ 72 h 121"/>
              <a:gd name="T8" fmla="*/ 141 w 152"/>
              <a:gd name="T9" fmla="*/ 71 h 121"/>
              <a:gd name="T10" fmla="*/ 76 w 152"/>
              <a:gd name="T11" fmla="*/ 16 h 121"/>
              <a:gd name="T12" fmla="*/ 10 w 152"/>
              <a:gd name="T13" fmla="*/ 71 h 121"/>
              <a:gd name="T14" fmla="*/ 8 w 152"/>
              <a:gd name="T15" fmla="*/ 72 h 121"/>
              <a:gd name="T16" fmla="*/ 6 w 152"/>
              <a:gd name="T17" fmla="*/ 71 h 121"/>
              <a:gd name="T18" fmla="*/ 0 w 152"/>
              <a:gd name="T19" fmla="*/ 64 h 121"/>
              <a:gd name="T20" fmla="*/ 0 w 152"/>
              <a:gd name="T21" fmla="*/ 61 h 121"/>
              <a:gd name="T22" fmla="*/ 1 w 152"/>
              <a:gd name="T23" fmla="*/ 59 h 121"/>
              <a:gd name="T24" fmla="*/ 69 w 152"/>
              <a:gd name="T25" fmla="*/ 3 h 121"/>
              <a:gd name="T26" fmla="*/ 76 w 152"/>
              <a:gd name="T27" fmla="*/ 0 h 121"/>
              <a:gd name="T28" fmla="*/ 83 w 152"/>
              <a:gd name="T29" fmla="*/ 3 h 121"/>
              <a:gd name="T30" fmla="*/ 106 w 152"/>
              <a:gd name="T31" fmla="*/ 22 h 121"/>
              <a:gd name="T32" fmla="*/ 106 w 152"/>
              <a:gd name="T33" fmla="*/ 3 h 121"/>
              <a:gd name="T34" fmla="*/ 107 w 152"/>
              <a:gd name="T35" fmla="*/ 1 h 121"/>
              <a:gd name="T36" fmla="*/ 109 w 152"/>
              <a:gd name="T37" fmla="*/ 0 h 121"/>
              <a:gd name="T38" fmla="*/ 127 w 152"/>
              <a:gd name="T39" fmla="*/ 0 h 121"/>
              <a:gd name="T40" fmla="*/ 129 w 152"/>
              <a:gd name="T41" fmla="*/ 1 h 121"/>
              <a:gd name="T42" fmla="*/ 130 w 152"/>
              <a:gd name="T43" fmla="*/ 3 h 121"/>
              <a:gd name="T44" fmla="*/ 130 w 152"/>
              <a:gd name="T45" fmla="*/ 42 h 121"/>
              <a:gd name="T46" fmla="*/ 151 w 152"/>
              <a:gd name="T47" fmla="*/ 59 h 121"/>
              <a:gd name="T48" fmla="*/ 152 w 152"/>
              <a:gd name="T49" fmla="*/ 61 h 121"/>
              <a:gd name="T50" fmla="*/ 151 w 152"/>
              <a:gd name="T51" fmla="*/ 64 h 121"/>
              <a:gd name="T52" fmla="*/ 130 w 152"/>
              <a:gd name="T53" fmla="*/ 70 h 121"/>
              <a:gd name="T54" fmla="*/ 130 w 152"/>
              <a:gd name="T55" fmla="*/ 115 h 121"/>
              <a:gd name="T56" fmla="*/ 128 w 152"/>
              <a:gd name="T57" fmla="*/ 120 h 121"/>
              <a:gd name="T58" fmla="*/ 124 w 152"/>
              <a:gd name="T59" fmla="*/ 121 h 121"/>
              <a:gd name="T60" fmla="*/ 88 w 152"/>
              <a:gd name="T61" fmla="*/ 121 h 121"/>
              <a:gd name="T62" fmla="*/ 88 w 152"/>
              <a:gd name="T63" fmla="*/ 85 h 121"/>
              <a:gd name="T64" fmla="*/ 64 w 152"/>
              <a:gd name="T65" fmla="*/ 85 h 121"/>
              <a:gd name="T66" fmla="*/ 64 w 152"/>
              <a:gd name="T67" fmla="*/ 121 h 121"/>
              <a:gd name="T68" fmla="*/ 27 w 152"/>
              <a:gd name="T69" fmla="*/ 121 h 121"/>
              <a:gd name="T70" fmla="*/ 23 w 152"/>
              <a:gd name="T71" fmla="*/ 120 h 121"/>
              <a:gd name="T72" fmla="*/ 21 w 152"/>
              <a:gd name="T73" fmla="*/ 115 h 121"/>
              <a:gd name="T74" fmla="*/ 21 w 152"/>
              <a:gd name="T75" fmla="*/ 70 h 121"/>
              <a:gd name="T76" fmla="*/ 21 w 152"/>
              <a:gd name="T77" fmla="*/ 70 h 121"/>
              <a:gd name="T78" fmla="*/ 21 w 152"/>
              <a:gd name="T79" fmla="*/ 69 h 121"/>
              <a:gd name="T80" fmla="*/ 76 w 152"/>
              <a:gd name="T81" fmla="*/ 25 h 121"/>
              <a:gd name="T82" fmla="*/ 130 w 152"/>
              <a:gd name="T83" fmla="*/ 69 h 121"/>
              <a:gd name="T84" fmla="*/ 130 w 152"/>
              <a:gd name="T85" fmla="*/ 7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2" h="121">
                <a:moveTo>
                  <a:pt x="151" y="64"/>
                </a:moveTo>
                <a:cubicBezTo>
                  <a:pt x="145" y="71"/>
                  <a:pt x="145" y="71"/>
                  <a:pt x="145" y="71"/>
                </a:cubicBezTo>
                <a:cubicBezTo>
                  <a:pt x="145" y="71"/>
                  <a:pt x="144" y="71"/>
                  <a:pt x="144" y="72"/>
                </a:cubicBezTo>
                <a:cubicBezTo>
                  <a:pt x="143" y="72"/>
                  <a:pt x="143" y="72"/>
                  <a:pt x="143" y="72"/>
                </a:cubicBezTo>
                <a:cubicBezTo>
                  <a:pt x="142" y="72"/>
                  <a:pt x="142" y="71"/>
                  <a:pt x="141" y="71"/>
                </a:cubicBezTo>
                <a:cubicBezTo>
                  <a:pt x="76" y="16"/>
                  <a:pt x="76" y="16"/>
                  <a:pt x="76" y="16"/>
                </a:cubicBezTo>
                <a:cubicBezTo>
                  <a:pt x="10" y="71"/>
                  <a:pt x="10" y="71"/>
                  <a:pt x="10" y="71"/>
                </a:cubicBezTo>
                <a:cubicBezTo>
                  <a:pt x="10" y="71"/>
                  <a:pt x="9" y="72"/>
                  <a:pt x="8" y="72"/>
                </a:cubicBezTo>
                <a:cubicBezTo>
                  <a:pt x="7" y="71"/>
                  <a:pt x="7" y="71"/>
                  <a:pt x="6" y="71"/>
                </a:cubicBezTo>
                <a:cubicBezTo>
                  <a:pt x="0" y="64"/>
                  <a:pt x="0" y="64"/>
                  <a:pt x="0" y="64"/>
                </a:cubicBezTo>
                <a:cubicBezTo>
                  <a:pt x="0" y="63"/>
                  <a:pt x="0" y="62"/>
                  <a:pt x="0" y="61"/>
                </a:cubicBezTo>
                <a:cubicBezTo>
                  <a:pt x="0" y="60"/>
                  <a:pt x="0" y="60"/>
                  <a:pt x="1" y="59"/>
                </a:cubicBezTo>
                <a:cubicBezTo>
                  <a:pt x="69" y="3"/>
                  <a:pt x="69" y="3"/>
                  <a:pt x="69" y="3"/>
                </a:cubicBezTo>
                <a:cubicBezTo>
                  <a:pt x="71" y="1"/>
                  <a:pt x="73" y="0"/>
                  <a:pt x="76" y="0"/>
                </a:cubicBezTo>
                <a:cubicBezTo>
                  <a:pt x="79" y="0"/>
                  <a:pt x="81" y="1"/>
                  <a:pt x="83" y="3"/>
                </a:cubicBezTo>
                <a:cubicBezTo>
                  <a:pt x="106" y="22"/>
                  <a:pt x="106" y="22"/>
                  <a:pt x="106" y="22"/>
                </a:cubicBezTo>
                <a:cubicBezTo>
                  <a:pt x="106" y="3"/>
                  <a:pt x="106" y="3"/>
                  <a:pt x="106" y="3"/>
                </a:cubicBezTo>
                <a:cubicBezTo>
                  <a:pt x="106" y="3"/>
                  <a:pt x="106" y="2"/>
                  <a:pt x="107" y="1"/>
                </a:cubicBezTo>
                <a:cubicBezTo>
                  <a:pt x="107" y="1"/>
                  <a:pt x="108" y="0"/>
                  <a:pt x="109" y="0"/>
                </a:cubicBezTo>
                <a:cubicBezTo>
                  <a:pt x="127" y="0"/>
                  <a:pt x="127" y="0"/>
                  <a:pt x="127" y="0"/>
                </a:cubicBezTo>
                <a:cubicBezTo>
                  <a:pt x="128" y="0"/>
                  <a:pt x="129" y="1"/>
                  <a:pt x="129" y="1"/>
                </a:cubicBezTo>
                <a:cubicBezTo>
                  <a:pt x="130" y="2"/>
                  <a:pt x="130" y="3"/>
                  <a:pt x="130" y="3"/>
                </a:cubicBezTo>
                <a:cubicBezTo>
                  <a:pt x="130" y="42"/>
                  <a:pt x="130" y="42"/>
                  <a:pt x="130" y="42"/>
                </a:cubicBezTo>
                <a:cubicBezTo>
                  <a:pt x="151" y="59"/>
                  <a:pt x="151" y="59"/>
                  <a:pt x="151" y="59"/>
                </a:cubicBezTo>
                <a:cubicBezTo>
                  <a:pt x="152" y="60"/>
                  <a:pt x="152" y="60"/>
                  <a:pt x="152" y="61"/>
                </a:cubicBezTo>
                <a:cubicBezTo>
                  <a:pt x="152" y="62"/>
                  <a:pt x="152" y="63"/>
                  <a:pt x="151" y="64"/>
                </a:cubicBezTo>
                <a:close/>
                <a:moveTo>
                  <a:pt x="130" y="70"/>
                </a:moveTo>
                <a:cubicBezTo>
                  <a:pt x="130" y="115"/>
                  <a:pt x="130" y="115"/>
                  <a:pt x="130" y="115"/>
                </a:cubicBezTo>
                <a:cubicBezTo>
                  <a:pt x="130" y="117"/>
                  <a:pt x="130" y="118"/>
                  <a:pt x="128" y="120"/>
                </a:cubicBezTo>
                <a:cubicBezTo>
                  <a:pt x="127" y="121"/>
                  <a:pt x="126" y="121"/>
                  <a:pt x="124" y="121"/>
                </a:cubicBezTo>
                <a:cubicBezTo>
                  <a:pt x="88" y="121"/>
                  <a:pt x="88" y="121"/>
                  <a:pt x="88" y="121"/>
                </a:cubicBezTo>
                <a:cubicBezTo>
                  <a:pt x="88" y="85"/>
                  <a:pt x="88" y="85"/>
                  <a:pt x="88" y="85"/>
                </a:cubicBezTo>
                <a:cubicBezTo>
                  <a:pt x="64" y="85"/>
                  <a:pt x="64" y="85"/>
                  <a:pt x="64" y="85"/>
                </a:cubicBezTo>
                <a:cubicBezTo>
                  <a:pt x="64" y="121"/>
                  <a:pt x="64" y="121"/>
                  <a:pt x="64" y="121"/>
                </a:cubicBezTo>
                <a:cubicBezTo>
                  <a:pt x="27" y="121"/>
                  <a:pt x="27" y="121"/>
                  <a:pt x="27" y="121"/>
                </a:cubicBezTo>
                <a:cubicBezTo>
                  <a:pt x="26" y="121"/>
                  <a:pt x="24" y="121"/>
                  <a:pt x="23" y="120"/>
                </a:cubicBezTo>
                <a:cubicBezTo>
                  <a:pt x="22" y="118"/>
                  <a:pt x="21" y="117"/>
                  <a:pt x="21" y="115"/>
                </a:cubicBezTo>
                <a:cubicBezTo>
                  <a:pt x="21" y="70"/>
                  <a:pt x="21" y="70"/>
                  <a:pt x="21" y="70"/>
                </a:cubicBezTo>
                <a:cubicBezTo>
                  <a:pt x="21" y="70"/>
                  <a:pt x="21" y="70"/>
                  <a:pt x="21" y="70"/>
                </a:cubicBezTo>
                <a:cubicBezTo>
                  <a:pt x="21" y="70"/>
                  <a:pt x="21" y="70"/>
                  <a:pt x="21" y="69"/>
                </a:cubicBezTo>
                <a:cubicBezTo>
                  <a:pt x="76" y="25"/>
                  <a:pt x="76" y="25"/>
                  <a:pt x="76" y="25"/>
                </a:cubicBezTo>
                <a:cubicBezTo>
                  <a:pt x="130" y="69"/>
                  <a:pt x="130" y="69"/>
                  <a:pt x="130" y="69"/>
                </a:cubicBezTo>
                <a:cubicBezTo>
                  <a:pt x="130" y="70"/>
                  <a:pt x="130" y="70"/>
                  <a:pt x="130" y="70"/>
                </a:cubicBezTo>
                <a:close/>
              </a:path>
            </a:pathLst>
          </a:custGeom>
          <a:solidFill>
            <a:schemeClr val="bg1">
              <a:lumMod val="85000"/>
            </a:schemeClr>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167" name="Freeform 25">
            <a:extLst>
              <a:ext uri="{FF2B5EF4-FFF2-40B4-BE49-F238E27FC236}">
                <a16:creationId xmlns:a16="http://schemas.microsoft.com/office/drawing/2014/main" id="{4A567DCD-98DC-7515-FAAF-FE858CE7FD15}"/>
              </a:ext>
            </a:extLst>
          </p:cNvPr>
          <p:cNvSpPr>
            <a:spLocks noEditPoints="1"/>
          </p:cNvSpPr>
          <p:nvPr/>
        </p:nvSpPr>
        <p:spPr bwMode="auto">
          <a:xfrm>
            <a:off x="8794403" y="3688128"/>
            <a:ext cx="492024" cy="430837"/>
          </a:xfrm>
          <a:custGeom>
            <a:avLst/>
            <a:gdLst>
              <a:gd name="T0" fmla="*/ 151 w 152"/>
              <a:gd name="T1" fmla="*/ 64 h 121"/>
              <a:gd name="T2" fmla="*/ 145 w 152"/>
              <a:gd name="T3" fmla="*/ 71 h 121"/>
              <a:gd name="T4" fmla="*/ 144 w 152"/>
              <a:gd name="T5" fmla="*/ 72 h 121"/>
              <a:gd name="T6" fmla="*/ 143 w 152"/>
              <a:gd name="T7" fmla="*/ 72 h 121"/>
              <a:gd name="T8" fmla="*/ 141 w 152"/>
              <a:gd name="T9" fmla="*/ 71 h 121"/>
              <a:gd name="T10" fmla="*/ 76 w 152"/>
              <a:gd name="T11" fmla="*/ 16 h 121"/>
              <a:gd name="T12" fmla="*/ 10 w 152"/>
              <a:gd name="T13" fmla="*/ 71 h 121"/>
              <a:gd name="T14" fmla="*/ 8 w 152"/>
              <a:gd name="T15" fmla="*/ 72 h 121"/>
              <a:gd name="T16" fmla="*/ 6 w 152"/>
              <a:gd name="T17" fmla="*/ 71 h 121"/>
              <a:gd name="T18" fmla="*/ 0 w 152"/>
              <a:gd name="T19" fmla="*/ 64 h 121"/>
              <a:gd name="T20" fmla="*/ 0 w 152"/>
              <a:gd name="T21" fmla="*/ 61 h 121"/>
              <a:gd name="T22" fmla="*/ 1 w 152"/>
              <a:gd name="T23" fmla="*/ 59 h 121"/>
              <a:gd name="T24" fmla="*/ 69 w 152"/>
              <a:gd name="T25" fmla="*/ 3 h 121"/>
              <a:gd name="T26" fmla="*/ 76 w 152"/>
              <a:gd name="T27" fmla="*/ 0 h 121"/>
              <a:gd name="T28" fmla="*/ 83 w 152"/>
              <a:gd name="T29" fmla="*/ 3 h 121"/>
              <a:gd name="T30" fmla="*/ 106 w 152"/>
              <a:gd name="T31" fmla="*/ 22 h 121"/>
              <a:gd name="T32" fmla="*/ 106 w 152"/>
              <a:gd name="T33" fmla="*/ 3 h 121"/>
              <a:gd name="T34" fmla="*/ 107 w 152"/>
              <a:gd name="T35" fmla="*/ 1 h 121"/>
              <a:gd name="T36" fmla="*/ 109 w 152"/>
              <a:gd name="T37" fmla="*/ 0 h 121"/>
              <a:gd name="T38" fmla="*/ 127 w 152"/>
              <a:gd name="T39" fmla="*/ 0 h 121"/>
              <a:gd name="T40" fmla="*/ 129 w 152"/>
              <a:gd name="T41" fmla="*/ 1 h 121"/>
              <a:gd name="T42" fmla="*/ 130 w 152"/>
              <a:gd name="T43" fmla="*/ 3 h 121"/>
              <a:gd name="T44" fmla="*/ 130 w 152"/>
              <a:gd name="T45" fmla="*/ 42 h 121"/>
              <a:gd name="T46" fmla="*/ 151 w 152"/>
              <a:gd name="T47" fmla="*/ 59 h 121"/>
              <a:gd name="T48" fmla="*/ 152 w 152"/>
              <a:gd name="T49" fmla="*/ 61 h 121"/>
              <a:gd name="T50" fmla="*/ 151 w 152"/>
              <a:gd name="T51" fmla="*/ 64 h 121"/>
              <a:gd name="T52" fmla="*/ 130 w 152"/>
              <a:gd name="T53" fmla="*/ 70 h 121"/>
              <a:gd name="T54" fmla="*/ 130 w 152"/>
              <a:gd name="T55" fmla="*/ 115 h 121"/>
              <a:gd name="T56" fmla="*/ 128 w 152"/>
              <a:gd name="T57" fmla="*/ 120 h 121"/>
              <a:gd name="T58" fmla="*/ 124 w 152"/>
              <a:gd name="T59" fmla="*/ 121 h 121"/>
              <a:gd name="T60" fmla="*/ 88 w 152"/>
              <a:gd name="T61" fmla="*/ 121 h 121"/>
              <a:gd name="T62" fmla="*/ 88 w 152"/>
              <a:gd name="T63" fmla="*/ 85 h 121"/>
              <a:gd name="T64" fmla="*/ 64 w 152"/>
              <a:gd name="T65" fmla="*/ 85 h 121"/>
              <a:gd name="T66" fmla="*/ 64 w 152"/>
              <a:gd name="T67" fmla="*/ 121 h 121"/>
              <a:gd name="T68" fmla="*/ 27 w 152"/>
              <a:gd name="T69" fmla="*/ 121 h 121"/>
              <a:gd name="T70" fmla="*/ 23 w 152"/>
              <a:gd name="T71" fmla="*/ 120 h 121"/>
              <a:gd name="T72" fmla="*/ 21 w 152"/>
              <a:gd name="T73" fmla="*/ 115 h 121"/>
              <a:gd name="T74" fmla="*/ 21 w 152"/>
              <a:gd name="T75" fmla="*/ 70 h 121"/>
              <a:gd name="T76" fmla="*/ 21 w 152"/>
              <a:gd name="T77" fmla="*/ 70 h 121"/>
              <a:gd name="T78" fmla="*/ 21 w 152"/>
              <a:gd name="T79" fmla="*/ 69 h 121"/>
              <a:gd name="T80" fmla="*/ 76 w 152"/>
              <a:gd name="T81" fmla="*/ 25 h 121"/>
              <a:gd name="T82" fmla="*/ 130 w 152"/>
              <a:gd name="T83" fmla="*/ 69 h 121"/>
              <a:gd name="T84" fmla="*/ 130 w 152"/>
              <a:gd name="T85" fmla="*/ 7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2" h="121">
                <a:moveTo>
                  <a:pt x="151" y="64"/>
                </a:moveTo>
                <a:cubicBezTo>
                  <a:pt x="145" y="71"/>
                  <a:pt x="145" y="71"/>
                  <a:pt x="145" y="71"/>
                </a:cubicBezTo>
                <a:cubicBezTo>
                  <a:pt x="145" y="71"/>
                  <a:pt x="144" y="71"/>
                  <a:pt x="144" y="72"/>
                </a:cubicBezTo>
                <a:cubicBezTo>
                  <a:pt x="143" y="72"/>
                  <a:pt x="143" y="72"/>
                  <a:pt x="143" y="72"/>
                </a:cubicBezTo>
                <a:cubicBezTo>
                  <a:pt x="142" y="72"/>
                  <a:pt x="142" y="71"/>
                  <a:pt x="141" y="71"/>
                </a:cubicBezTo>
                <a:cubicBezTo>
                  <a:pt x="76" y="16"/>
                  <a:pt x="76" y="16"/>
                  <a:pt x="76" y="16"/>
                </a:cubicBezTo>
                <a:cubicBezTo>
                  <a:pt x="10" y="71"/>
                  <a:pt x="10" y="71"/>
                  <a:pt x="10" y="71"/>
                </a:cubicBezTo>
                <a:cubicBezTo>
                  <a:pt x="10" y="71"/>
                  <a:pt x="9" y="72"/>
                  <a:pt x="8" y="72"/>
                </a:cubicBezTo>
                <a:cubicBezTo>
                  <a:pt x="7" y="71"/>
                  <a:pt x="7" y="71"/>
                  <a:pt x="6" y="71"/>
                </a:cubicBezTo>
                <a:cubicBezTo>
                  <a:pt x="0" y="64"/>
                  <a:pt x="0" y="64"/>
                  <a:pt x="0" y="64"/>
                </a:cubicBezTo>
                <a:cubicBezTo>
                  <a:pt x="0" y="63"/>
                  <a:pt x="0" y="62"/>
                  <a:pt x="0" y="61"/>
                </a:cubicBezTo>
                <a:cubicBezTo>
                  <a:pt x="0" y="60"/>
                  <a:pt x="0" y="60"/>
                  <a:pt x="1" y="59"/>
                </a:cubicBezTo>
                <a:cubicBezTo>
                  <a:pt x="69" y="3"/>
                  <a:pt x="69" y="3"/>
                  <a:pt x="69" y="3"/>
                </a:cubicBezTo>
                <a:cubicBezTo>
                  <a:pt x="71" y="1"/>
                  <a:pt x="73" y="0"/>
                  <a:pt x="76" y="0"/>
                </a:cubicBezTo>
                <a:cubicBezTo>
                  <a:pt x="79" y="0"/>
                  <a:pt x="81" y="1"/>
                  <a:pt x="83" y="3"/>
                </a:cubicBezTo>
                <a:cubicBezTo>
                  <a:pt x="106" y="22"/>
                  <a:pt x="106" y="22"/>
                  <a:pt x="106" y="22"/>
                </a:cubicBezTo>
                <a:cubicBezTo>
                  <a:pt x="106" y="3"/>
                  <a:pt x="106" y="3"/>
                  <a:pt x="106" y="3"/>
                </a:cubicBezTo>
                <a:cubicBezTo>
                  <a:pt x="106" y="3"/>
                  <a:pt x="106" y="2"/>
                  <a:pt x="107" y="1"/>
                </a:cubicBezTo>
                <a:cubicBezTo>
                  <a:pt x="107" y="1"/>
                  <a:pt x="108" y="0"/>
                  <a:pt x="109" y="0"/>
                </a:cubicBezTo>
                <a:cubicBezTo>
                  <a:pt x="127" y="0"/>
                  <a:pt x="127" y="0"/>
                  <a:pt x="127" y="0"/>
                </a:cubicBezTo>
                <a:cubicBezTo>
                  <a:pt x="128" y="0"/>
                  <a:pt x="129" y="1"/>
                  <a:pt x="129" y="1"/>
                </a:cubicBezTo>
                <a:cubicBezTo>
                  <a:pt x="130" y="2"/>
                  <a:pt x="130" y="3"/>
                  <a:pt x="130" y="3"/>
                </a:cubicBezTo>
                <a:cubicBezTo>
                  <a:pt x="130" y="42"/>
                  <a:pt x="130" y="42"/>
                  <a:pt x="130" y="42"/>
                </a:cubicBezTo>
                <a:cubicBezTo>
                  <a:pt x="151" y="59"/>
                  <a:pt x="151" y="59"/>
                  <a:pt x="151" y="59"/>
                </a:cubicBezTo>
                <a:cubicBezTo>
                  <a:pt x="152" y="60"/>
                  <a:pt x="152" y="60"/>
                  <a:pt x="152" y="61"/>
                </a:cubicBezTo>
                <a:cubicBezTo>
                  <a:pt x="152" y="62"/>
                  <a:pt x="152" y="63"/>
                  <a:pt x="151" y="64"/>
                </a:cubicBezTo>
                <a:close/>
                <a:moveTo>
                  <a:pt x="130" y="70"/>
                </a:moveTo>
                <a:cubicBezTo>
                  <a:pt x="130" y="115"/>
                  <a:pt x="130" y="115"/>
                  <a:pt x="130" y="115"/>
                </a:cubicBezTo>
                <a:cubicBezTo>
                  <a:pt x="130" y="117"/>
                  <a:pt x="130" y="118"/>
                  <a:pt x="128" y="120"/>
                </a:cubicBezTo>
                <a:cubicBezTo>
                  <a:pt x="127" y="121"/>
                  <a:pt x="126" y="121"/>
                  <a:pt x="124" y="121"/>
                </a:cubicBezTo>
                <a:cubicBezTo>
                  <a:pt x="88" y="121"/>
                  <a:pt x="88" y="121"/>
                  <a:pt x="88" y="121"/>
                </a:cubicBezTo>
                <a:cubicBezTo>
                  <a:pt x="88" y="85"/>
                  <a:pt x="88" y="85"/>
                  <a:pt x="88" y="85"/>
                </a:cubicBezTo>
                <a:cubicBezTo>
                  <a:pt x="64" y="85"/>
                  <a:pt x="64" y="85"/>
                  <a:pt x="64" y="85"/>
                </a:cubicBezTo>
                <a:cubicBezTo>
                  <a:pt x="64" y="121"/>
                  <a:pt x="64" y="121"/>
                  <a:pt x="64" y="121"/>
                </a:cubicBezTo>
                <a:cubicBezTo>
                  <a:pt x="27" y="121"/>
                  <a:pt x="27" y="121"/>
                  <a:pt x="27" y="121"/>
                </a:cubicBezTo>
                <a:cubicBezTo>
                  <a:pt x="26" y="121"/>
                  <a:pt x="24" y="121"/>
                  <a:pt x="23" y="120"/>
                </a:cubicBezTo>
                <a:cubicBezTo>
                  <a:pt x="22" y="118"/>
                  <a:pt x="21" y="117"/>
                  <a:pt x="21" y="115"/>
                </a:cubicBezTo>
                <a:cubicBezTo>
                  <a:pt x="21" y="70"/>
                  <a:pt x="21" y="70"/>
                  <a:pt x="21" y="70"/>
                </a:cubicBezTo>
                <a:cubicBezTo>
                  <a:pt x="21" y="70"/>
                  <a:pt x="21" y="70"/>
                  <a:pt x="21" y="70"/>
                </a:cubicBezTo>
                <a:cubicBezTo>
                  <a:pt x="21" y="70"/>
                  <a:pt x="21" y="70"/>
                  <a:pt x="21" y="69"/>
                </a:cubicBezTo>
                <a:cubicBezTo>
                  <a:pt x="76" y="25"/>
                  <a:pt x="76" y="25"/>
                  <a:pt x="76" y="25"/>
                </a:cubicBezTo>
                <a:cubicBezTo>
                  <a:pt x="130" y="69"/>
                  <a:pt x="130" y="69"/>
                  <a:pt x="130" y="69"/>
                </a:cubicBezTo>
                <a:cubicBezTo>
                  <a:pt x="130" y="70"/>
                  <a:pt x="130" y="70"/>
                  <a:pt x="130" y="70"/>
                </a:cubicBezTo>
                <a:close/>
              </a:path>
            </a:pathLst>
          </a:custGeom>
          <a:solidFill>
            <a:schemeClr val="bg1">
              <a:lumMod val="85000"/>
            </a:schemeClr>
          </a:solidFill>
          <a:ln>
            <a:noFill/>
          </a:ln>
        </p:spPr>
        <p:txBody>
          <a:bodyPr vert="horz" wrap="square" lIns="121888" tIns="60944" rIns="121888" bIns="60944" numCol="1" anchor="t" anchorCtr="0" compatLnSpc="1">
            <a:prstTxWarp prst="textNoShape">
              <a:avLst/>
            </a:prstTxWarp>
          </a:bodyPr>
          <a:lstStyle/>
          <a:p>
            <a:endParaRPr lang="en-US" sz="3066"/>
          </a:p>
        </p:txBody>
      </p:sp>
      <p:grpSp>
        <p:nvGrpSpPr>
          <p:cNvPr id="168" name="Group 167">
            <a:extLst>
              <a:ext uri="{FF2B5EF4-FFF2-40B4-BE49-F238E27FC236}">
                <a16:creationId xmlns:a16="http://schemas.microsoft.com/office/drawing/2014/main" id="{FAF66ED2-C1DF-9872-47D6-EEF67B5D1616}"/>
              </a:ext>
            </a:extLst>
          </p:cNvPr>
          <p:cNvGrpSpPr>
            <a:grpSpLocks/>
          </p:cNvGrpSpPr>
          <p:nvPr/>
        </p:nvGrpSpPr>
        <p:grpSpPr bwMode="auto">
          <a:xfrm>
            <a:off x="6725380" y="2733442"/>
            <a:ext cx="423592" cy="573045"/>
            <a:chOff x="398463" y="2662238"/>
            <a:chExt cx="612775" cy="2065338"/>
          </a:xfrm>
          <a:solidFill>
            <a:schemeClr val="bg1"/>
          </a:solidFill>
        </p:grpSpPr>
        <p:sp>
          <p:nvSpPr>
            <p:cNvPr id="169" name="Freeform 87">
              <a:extLst>
                <a:ext uri="{FF2B5EF4-FFF2-40B4-BE49-F238E27FC236}">
                  <a16:creationId xmlns:a16="http://schemas.microsoft.com/office/drawing/2014/main" id="{A6331C8E-5E17-2B12-78C8-FF1264F1BC06}"/>
                </a:ext>
              </a:extLst>
            </p:cNvPr>
            <p:cNvSpPr>
              <a:spLocks/>
            </p:cNvSpPr>
            <p:nvPr/>
          </p:nvSpPr>
          <p:spPr bwMode="auto">
            <a:xfrm>
              <a:off x="398463" y="2662238"/>
              <a:ext cx="612775" cy="2065338"/>
            </a:xfrm>
            <a:custGeom>
              <a:avLst/>
              <a:gdLst>
                <a:gd name="T0" fmla="*/ 342 w 386"/>
                <a:gd name="T1" fmla="*/ 168 h 1301"/>
                <a:gd name="T2" fmla="*/ 342 w 386"/>
                <a:gd name="T3" fmla="*/ 82 h 1301"/>
                <a:gd name="T4" fmla="*/ 306 w 386"/>
                <a:gd name="T5" fmla="*/ 82 h 1301"/>
                <a:gd name="T6" fmla="*/ 306 w 386"/>
                <a:gd name="T7" fmla="*/ 0 h 1301"/>
                <a:gd name="T8" fmla="*/ 71 w 386"/>
                <a:gd name="T9" fmla="*/ 0 h 1301"/>
                <a:gd name="T10" fmla="*/ 71 w 386"/>
                <a:gd name="T11" fmla="*/ 82 h 1301"/>
                <a:gd name="T12" fmla="*/ 35 w 386"/>
                <a:gd name="T13" fmla="*/ 82 h 1301"/>
                <a:gd name="T14" fmla="*/ 35 w 386"/>
                <a:gd name="T15" fmla="*/ 168 h 1301"/>
                <a:gd name="T16" fmla="*/ 0 w 386"/>
                <a:gd name="T17" fmla="*/ 168 h 1301"/>
                <a:gd name="T18" fmla="*/ 0 w 386"/>
                <a:gd name="T19" fmla="*/ 1301 h 1301"/>
                <a:gd name="T20" fmla="*/ 386 w 386"/>
                <a:gd name="T21" fmla="*/ 1301 h 1301"/>
                <a:gd name="T22" fmla="*/ 386 w 386"/>
                <a:gd name="T23" fmla="*/ 168 h 1301"/>
                <a:gd name="T24" fmla="*/ 342 w 386"/>
                <a:gd name="T25" fmla="*/ 168 h 1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6" h="1301">
                  <a:moveTo>
                    <a:pt x="342" y="168"/>
                  </a:moveTo>
                  <a:lnTo>
                    <a:pt x="342" y="82"/>
                  </a:lnTo>
                  <a:lnTo>
                    <a:pt x="306" y="82"/>
                  </a:lnTo>
                  <a:lnTo>
                    <a:pt x="306" y="0"/>
                  </a:lnTo>
                  <a:lnTo>
                    <a:pt x="71" y="0"/>
                  </a:lnTo>
                  <a:lnTo>
                    <a:pt x="71" y="82"/>
                  </a:lnTo>
                  <a:lnTo>
                    <a:pt x="35" y="82"/>
                  </a:lnTo>
                  <a:lnTo>
                    <a:pt x="35" y="168"/>
                  </a:lnTo>
                  <a:lnTo>
                    <a:pt x="0" y="168"/>
                  </a:lnTo>
                  <a:lnTo>
                    <a:pt x="0" y="1301"/>
                  </a:lnTo>
                  <a:lnTo>
                    <a:pt x="386" y="1301"/>
                  </a:lnTo>
                  <a:lnTo>
                    <a:pt x="386" y="168"/>
                  </a:lnTo>
                  <a:lnTo>
                    <a:pt x="342" y="168"/>
                  </a:lnTo>
                  <a:close/>
                </a:path>
              </a:pathLst>
            </a:custGeom>
            <a:solidFill>
              <a:srgbClr val="2F5597"/>
            </a:solidFill>
            <a:ln>
              <a:noFill/>
            </a:ln>
          </p:spPr>
          <p:txBody>
            <a:bodyPr/>
            <a:lstStyle/>
            <a:p>
              <a:pPr eaLnBrk="1" fontAlgn="auto" hangingPunct="1">
                <a:spcBef>
                  <a:spcPts val="0"/>
                </a:spcBef>
                <a:spcAft>
                  <a:spcPts val="0"/>
                </a:spcAft>
                <a:defRPr/>
              </a:pPr>
              <a:endParaRPr lang="en-US">
                <a:latin typeface="+mn-lt"/>
              </a:endParaRPr>
            </a:p>
          </p:txBody>
        </p:sp>
        <p:sp>
          <p:nvSpPr>
            <p:cNvPr id="170" name="Rectangle 88">
              <a:extLst>
                <a:ext uri="{FF2B5EF4-FFF2-40B4-BE49-F238E27FC236}">
                  <a16:creationId xmlns:a16="http://schemas.microsoft.com/office/drawing/2014/main" id="{0BE6288B-4169-A336-F6AE-DB8A8BF21195}"/>
                </a:ext>
              </a:extLst>
            </p:cNvPr>
            <p:cNvSpPr>
              <a:spLocks noChangeArrowheads="1"/>
            </p:cNvSpPr>
            <p:nvPr/>
          </p:nvSpPr>
          <p:spPr bwMode="auto">
            <a:xfrm>
              <a:off x="482600"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71" name="Rectangle 89">
              <a:extLst>
                <a:ext uri="{FF2B5EF4-FFF2-40B4-BE49-F238E27FC236}">
                  <a16:creationId xmlns:a16="http://schemas.microsoft.com/office/drawing/2014/main" id="{452BFAAC-1392-6C93-2130-91796BDD4F9E}"/>
                </a:ext>
              </a:extLst>
            </p:cNvPr>
            <p:cNvSpPr>
              <a:spLocks noChangeArrowheads="1"/>
            </p:cNvSpPr>
            <p:nvPr/>
          </p:nvSpPr>
          <p:spPr bwMode="auto">
            <a:xfrm>
              <a:off x="601663" y="3027363"/>
              <a:ext cx="74612"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72" name="Rectangle 90">
              <a:extLst>
                <a:ext uri="{FF2B5EF4-FFF2-40B4-BE49-F238E27FC236}">
                  <a16:creationId xmlns:a16="http://schemas.microsoft.com/office/drawing/2014/main" id="{23E3B610-759D-5118-A616-536FD5E849C6}"/>
                </a:ext>
              </a:extLst>
            </p:cNvPr>
            <p:cNvSpPr>
              <a:spLocks noChangeArrowheads="1"/>
            </p:cNvSpPr>
            <p:nvPr/>
          </p:nvSpPr>
          <p:spPr bwMode="auto">
            <a:xfrm>
              <a:off x="719138"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73" name="Rectangle 91">
              <a:extLst>
                <a:ext uri="{FF2B5EF4-FFF2-40B4-BE49-F238E27FC236}">
                  <a16:creationId xmlns:a16="http://schemas.microsoft.com/office/drawing/2014/main" id="{F2BCD0B1-E660-30A3-A19B-1FE4DE2E0044}"/>
                </a:ext>
              </a:extLst>
            </p:cNvPr>
            <p:cNvSpPr>
              <a:spLocks noChangeArrowheads="1"/>
            </p:cNvSpPr>
            <p:nvPr/>
          </p:nvSpPr>
          <p:spPr bwMode="auto">
            <a:xfrm>
              <a:off x="838200" y="3027363"/>
              <a:ext cx="74613"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74" name="Rectangle 92">
              <a:extLst>
                <a:ext uri="{FF2B5EF4-FFF2-40B4-BE49-F238E27FC236}">
                  <a16:creationId xmlns:a16="http://schemas.microsoft.com/office/drawing/2014/main" id="{0375A709-AF5E-AD74-5161-8847630A7405}"/>
                </a:ext>
              </a:extLst>
            </p:cNvPr>
            <p:cNvSpPr>
              <a:spLocks noChangeArrowheads="1"/>
            </p:cNvSpPr>
            <p:nvPr/>
          </p:nvSpPr>
          <p:spPr bwMode="auto">
            <a:xfrm>
              <a:off x="482600"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75" name="Rectangle 93">
              <a:extLst>
                <a:ext uri="{FF2B5EF4-FFF2-40B4-BE49-F238E27FC236}">
                  <a16:creationId xmlns:a16="http://schemas.microsoft.com/office/drawing/2014/main" id="{0725D8BB-20AC-8E42-5591-8566B0F6F0D4}"/>
                </a:ext>
              </a:extLst>
            </p:cNvPr>
            <p:cNvSpPr>
              <a:spLocks noChangeArrowheads="1"/>
            </p:cNvSpPr>
            <p:nvPr/>
          </p:nvSpPr>
          <p:spPr bwMode="auto">
            <a:xfrm>
              <a:off x="601663" y="32575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76" name="Rectangle 94">
              <a:extLst>
                <a:ext uri="{FF2B5EF4-FFF2-40B4-BE49-F238E27FC236}">
                  <a16:creationId xmlns:a16="http://schemas.microsoft.com/office/drawing/2014/main" id="{A1CADE39-293C-DDBE-D085-08D359CADE57}"/>
                </a:ext>
              </a:extLst>
            </p:cNvPr>
            <p:cNvSpPr>
              <a:spLocks noChangeArrowheads="1"/>
            </p:cNvSpPr>
            <p:nvPr/>
          </p:nvSpPr>
          <p:spPr bwMode="auto">
            <a:xfrm>
              <a:off x="719138"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77" name="Rectangle 95">
              <a:extLst>
                <a:ext uri="{FF2B5EF4-FFF2-40B4-BE49-F238E27FC236}">
                  <a16:creationId xmlns:a16="http://schemas.microsoft.com/office/drawing/2014/main" id="{6A64F5DE-1B25-AA0E-E2BF-A23E14ED12A8}"/>
                </a:ext>
              </a:extLst>
            </p:cNvPr>
            <p:cNvSpPr>
              <a:spLocks noChangeArrowheads="1"/>
            </p:cNvSpPr>
            <p:nvPr/>
          </p:nvSpPr>
          <p:spPr bwMode="auto">
            <a:xfrm>
              <a:off x="838200" y="32575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78" name="Rectangle 96">
              <a:extLst>
                <a:ext uri="{FF2B5EF4-FFF2-40B4-BE49-F238E27FC236}">
                  <a16:creationId xmlns:a16="http://schemas.microsoft.com/office/drawing/2014/main" id="{9F4F2776-15E1-E09B-C365-7BEE1BADB585}"/>
                </a:ext>
              </a:extLst>
            </p:cNvPr>
            <p:cNvSpPr>
              <a:spLocks noChangeArrowheads="1"/>
            </p:cNvSpPr>
            <p:nvPr/>
          </p:nvSpPr>
          <p:spPr bwMode="auto">
            <a:xfrm>
              <a:off x="482600"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79" name="Rectangle 97">
              <a:extLst>
                <a:ext uri="{FF2B5EF4-FFF2-40B4-BE49-F238E27FC236}">
                  <a16:creationId xmlns:a16="http://schemas.microsoft.com/office/drawing/2014/main" id="{6C5C4F3C-4957-9F2C-5A59-1061E61187D4}"/>
                </a:ext>
              </a:extLst>
            </p:cNvPr>
            <p:cNvSpPr>
              <a:spLocks noChangeArrowheads="1"/>
            </p:cNvSpPr>
            <p:nvPr/>
          </p:nvSpPr>
          <p:spPr bwMode="auto">
            <a:xfrm>
              <a:off x="601663" y="34861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80" name="Rectangle 98">
              <a:extLst>
                <a:ext uri="{FF2B5EF4-FFF2-40B4-BE49-F238E27FC236}">
                  <a16:creationId xmlns:a16="http://schemas.microsoft.com/office/drawing/2014/main" id="{CEBF69B8-3698-4AA8-ED50-72C8073BE58F}"/>
                </a:ext>
              </a:extLst>
            </p:cNvPr>
            <p:cNvSpPr>
              <a:spLocks noChangeArrowheads="1"/>
            </p:cNvSpPr>
            <p:nvPr/>
          </p:nvSpPr>
          <p:spPr bwMode="auto">
            <a:xfrm>
              <a:off x="719138"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81" name="Rectangle 99">
              <a:extLst>
                <a:ext uri="{FF2B5EF4-FFF2-40B4-BE49-F238E27FC236}">
                  <a16:creationId xmlns:a16="http://schemas.microsoft.com/office/drawing/2014/main" id="{173270C3-5F0B-DAA6-2F63-BFB18B108A28}"/>
                </a:ext>
              </a:extLst>
            </p:cNvPr>
            <p:cNvSpPr>
              <a:spLocks noChangeArrowheads="1"/>
            </p:cNvSpPr>
            <p:nvPr/>
          </p:nvSpPr>
          <p:spPr bwMode="auto">
            <a:xfrm>
              <a:off x="838200" y="34861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82" name="Rectangle 100">
              <a:extLst>
                <a:ext uri="{FF2B5EF4-FFF2-40B4-BE49-F238E27FC236}">
                  <a16:creationId xmlns:a16="http://schemas.microsoft.com/office/drawing/2014/main" id="{FE0E1538-57A5-7B83-E0DB-E6A8788167AB}"/>
                </a:ext>
              </a:extLst>
            </p:cNvPr>
            <p:cNvSpPr>
              <a:spLocks noChangeArrowheads="1"/>
            </p:cNvSpPr>
            <p:nvPr/>
          </p:nvSpPr>
          <p:spPr bwMode="auto">
            <a:xfrm>
              <a:off x="482600"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83" name="Rectangle 101">
              <a:extLst>
                <a:ext uri="{FF2B5EF4-FFF2-40B4-BE49-F238E27FC236}">
                  <a16:creationId xmlns:a16="http://schemas.microsoft.com/office/drawing/2014/main" id="{CCDEDFA2-0FA5-2338-141B-78C0C711F03A}"/>
                </a:ext>
              </a:extLst>
            </p:cNvPr>
            <p:cNvSpPr>
              <a:spLocks noChangeArrowheads="1"/>
            </p:cNvSpPr>
            <p:nvPr/>
          </p:nvSpPr>
          <p:spPr bwMode="auto">
            <a:xfrm>
              <a:off x="601663" y="3713163"/>
              <a:ext cx="74612"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84" name="Rectangle 102">
              <a:extLst>
                <a:ext uri="{FF2B5EF4-FFF2-40B4-BE49-F238E27FC236}">
                  <a16:creationId xmlns:a16="http://schemas.microsoft.com/office/drawing/2014/main" id="{4FCB04E5-1B42-20F3-F8B1-E2DD1EB2D595}"/>
                </a:ext>
              </a:extLst>
            </p:cNvPr>
            <p:cNvSpPr>
              <a:spLocks noChangeArrowheads="1"/>
            </p:cNvSpPr>
            <p:nvPr/>
          </p:nvSpPr>
          <p:spPr bwMode="auto">
            <a:xfrm>
              <a:off x="719138"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85" name="Rectangle 103">
              <a:extLst>
                <a:ext uri="{FF2B5EF4-FFF2-40B4-BE49-F238E27FC236}">
                  <a16:creationId xmlns:a16="http://schemas.microsoft.com/office/drawing/2014/main" id="{148F8E5B-7FB3-8259-DC39-9B67FBE9F35D}"/>
                </a:ext>
              </a:extLst>
            </p:cNvPr>
            <p:cNvSpPr>
              <a:spLocks noChangeArrowheads="1"/>
            </p:cNvSpPr>
            <p:nvPr/>
          </p:nvSpPr>
          <p:spPr bwMode="auto">
            <a:xfrm>
              <a:off x="838200" y="3713163"/>
              <a:ext cx="74613"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grpSp>
      <p:grpSp>
        <p:nvGrpSpPr>
          <p:cNvPr id="186" name="Group 185">
            <a:extLst>
              <a:ext uri="{FF2B5EF4-FFF2-40B4-BE49-F238E27FC236}">
                <a16:creationId xmlns:a16="http://schemas.microsoft.com/office/drawing/2014/main" id="{42A89B0E-822C-D6E7-16F5-4E9CBCAA02F2}"/>
              </a:ext>
            </a:extLst>
          </p:cNvPr>
          <p:cNvGrpSpPr>
            <a:grpSpLocks/>
          </p:cNvGrpSpPr>
          <p:nvPr/>
        </p:nvGrpSpPr>
        <p:grpSpPr bwMode="auto">
          <a:xfrm>
            <a:off x="7242149" y="2733442"/>
            <a:ext cx="423592" cy="573046"/>
            <a:chOff x="398463" y="2662238"/>
            <a:chExt cx="612775" cy="2065338"/>
          </a:xfrm>
          <a:solidFill>
            <a:schemeClr val="bg1"/>
          </a:solidFill>
        </p:grpSpPr>
        <p:sp>
          <p:nvSpPr>
            <p:cNvPr id="187" name="Freeform 87">
              <a:extLst>
                <a:ext uri="{FF2B5EF4-FFF2-40B4-BE49-F238E27FC236}">
                  <a16:creationId xmlns:a16="http://schemas.microsoft.com/office/drawing/2014/main" id="{A601434C-C016-7A46-2824-B02554F3FA89}"/>
                </a:ext>
              </a:extLst>
            </p:cNvPr>
            <p:cNvSpPr>
              <a:spLocks/>
            </p:cNvSpPr>
            <p:nvPr/>
          </p:nvSpPr>
          <p:spPr bwMode="auto">
            <a:xfrm>
              <a:off x="398463" y="2662238"/>
              <a:ext cx="612775" cy="2065338"/>
            </a:xfrm>
            <a:custGeom>
              <a:avLst/>
              <a:gdLst>
                <a:gd name="T0" fmla="*/ 342 w 386"/>
                <a:gd name="T1" fmla="*/ 168 h 1301"/>
                <a:gd name="T2" fmla="*/ 342 w 386"/>
                <a:gd name="T3" fmla="*/ 82 h 1301"/>
                <a:gd name="T4" fmla="*/ 306 w 386"/>
                <a:gd name="T5" fmla="*/ 82 h 1301"/>
                <a:gd name="T6" fmla="*/ 306 w 386"/>
                <a:gd name="T7" fmla="*/ 0 h 1301"/>
                <a:gd name="T8" fmla="*/ 71 w 386"/>
                <a:gd name="T9" fmla="*/ 0 h 1301"/>
                <a:gd name="T10" fmla="*/ 71 w 386"/>
                <a:gd name="T11" fmla="*/ 82 h 1301"/>
                <a:gd name="T12" fmla="*/ 35 w 386"/>
                <a:gd name="T13" fmla="*/ 82 h 1301"/>
                <a:gd name="T14" fmla="*/ 35 w 386"/>
                <a:gd name="T15" fmla="*/ 168 h 1301"/>
                <a:gd name="T16" fmla="*/ 0 w 386"/>
                <a:gd name="T17" fmla="*/ 168 h 1301"/>
                <a:gd name="T18" fmla="*/ 0 w 386"/>
                <a:gd name="T19" fmla="*/ 1301 h 1301"/>
                <a:gd name="T20" fmla="*/ 386 w 386"/>
                <a:gd name="T21" fmla="*/ 1301 h 1301"/>
                <a:gd name="T22" fmla="*/ 386 w 386"/>
                <a:gd name="T23" fmla="*/ 168 h 1301"/>
                <a:gd name="T24" fmla="*/ 342 w 386"/>
                <a:gd name="T25" fmla="*/ 168 h 1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6" h="1301">
                  <a:moveTo>
                    <a:pt x="342" y="168"/>
                  </a:moveTo>
                  <a:lnTo>
                    <a:pt x="342" y="82"/>
                  </a:lnTo>
                  <a:lnTo>
                    <a:pt x="306" y="82"/>
                  </a:lnTo>
                  <a:lnTo>
                    <a:pt x="306" y="0"/>
                  </a:lnTo>
                  <a:lnTo>
                    <a:pt x="71" y="0"/>
                  </a:lnTo>
                  <a:lnTo>
                    <a:pt x="71" y="82"/>
                  </a:lnTo>
                  <a:lnTo>
                    <a:pt x="35" y="82"/>
                  </a:lnTo>
                  <a:lnTo>
                    <a:pt x="35" y="168"/>
                  </a:lnTo>
                  <a:lnTo>
                    <a:pt x="0" y="168"/>
                  </a:lnTo>
                  <a:lnTo>
                    <a:pt x="0" y="1301"/>
                  </a:lnTo>
                  <a:lnTo>
                    <a:pt x="386" y="1301"/>
                  </a:lnTo>
                  <a:lnTo>
                    <a:pt x="386" y="168"/>
                  </a:lnTo>
                  <a:lnTo>
                    <a:pt x="342" y="168"/>
                  </a:lnTo>
                  <a:close/>
                </a:path>
              </a:pathLst>
            </a:custGeom>
            <a:solidFill>
              <a:schemeClr val="bg1">
                <a:lumMod val="85000"/>
              </a:schemeClr>
            </a:solidFill>
            <a:ln>
              <a:noFill/>
            </a:ln>
          </p:spPr>
          <p:txBody>
            <a:bodyPr/>
            <a:lstStyle/>
            <a:p>
              <a:pPr eaLnBrk="1" fontAlgn="auto" hangingPunct="1">
                <a:spcBef>
                  <a:spcPts val="0"/>
                </a:spcBef>
                <a:spcAft>
                  <a:spcPts val="0"/>
                </a:spcAft>
                <a:defRPr/>
              </a:pPr>
              <a:endParaRPr lang="en-US">
                <a:latin typeface="+mn-lt"/>
              </a:endParaRPr>
            </a:p>
          </p:txBody>
        </p:sp>
        <p:sp>
          <p:nvSpPr>
            <p:cNvPr id="188" name="Rectangle 88">
              <a:extLst>
                <a:ext uri="{FF2B5EF4-FFF2-40B4-BE49-F238E27FC236}">
                  <a16:creationId xmlns:a16="http://schemas.microsoft.com/office/drawing/2014/main" id="{F0EC49D7-7156-1882-BCC8-C2CB994B8F6B}"/>
                </a:ext>
              </a:extLst>
            </p:cNvPr>
            <p:cNvSpPr>
              <a:spLocks noChangeArrowheads="1"/>
            </p:cNvSpPr>
            <p:nvPr/>
          </p:nvSpPr>
          <p:spPr bwMode="auto">
            <a:xfrm>
              <a:off x="482600"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89" name="Rectangle 89">
              <a:extLst>
                <a:ext uri="{FF2B5EF4-FFF2-40B4-BE49-F238E27FC236}">
                  <a16:creationId xmlns:a16="http://schemas.microsoft.com/office/drawing/2014/main" id="{91F83E5D-EB26-EB00-83F1-4A2D28655795}"/>
                </a:ext>
              </a:extLst>
            </p:cNvPr>
            <p:cNvSpPr>
              <a:spLocks noChangeArrowheads="1"/>
            </p:cNvSpPr>
            <p:nvPr/>
          </p:nvSpPr>
          <p:spPr bwMode="auto">
            <a:xfrm>
              <a:off x="601663" y="3027363"/>
              <a:ext cx="74612"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90" name="Rectangle 90">
              <a:extLst>
                <a:ext uri="{FF2B5EF4-FFF2-40B4-BE49-F238E27FC236}">
                  <a16:creationId xmlns:a16="http://schemas.microsoft.com/office/drawing/2014/main" id="{085FF2F7-75B4-152B-7E3E-31112693FFCA}"/>
                </a:ext>
              </a:extLst>
            </p:cNvPr>
            <p:cNvSpPr>
              <a:spLocks noChangeArrowheads="1"/>
            </p:cNvSpPr>
            <p:nvPr/>
          </p:nvSpPr>
          <p:spPr bwMode="auto">
            <a:xfrm>
              <a:off x="719138"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91" name="Rectangle 91">
              <a:extLst>
                <a:ext uri="{FF2B5EF4-FFF2-40B4-BE49-F238E27FC236}">
                  <a16:creationId xmlns:a16="http://schemas.microsoft.com/office/drawing/2014/main" id="{0614A946-F463-7168-F4A7-81CCC646D62D}"/>
                </a:ext>
              </a:extLst>
            </p:cNvPr>
            <p:cNvSpPr>
              <a:spLocks noChangeArrowheads="1"/>
            </p:cNvSpPr>
            <p:nvPr/>
          </p:nvSpPr>
          <p:spPr bwMode="auto">
            <a:xfrm>
              <a:off x="838200" y="3027363"/>
              <a:ext cx="74613"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92" name="Rectangle 92">
              <a:extLst>
                <a:ext uri="{FF2B5EF4-FFF2-40B4-BE49-F238E27FC236}">
                  <a16:creationId xmlns:a16="http://schemas.microsoft.com/office/drawing/2014/main" id="{75A884D3-A72E-FB5E-5F83-85EF3997632D}"/>
                </a:ext>
              </a:extLst>
            </p:cNvPr>
            <p:cNvSpPr>
              <a:spLocks noChangeArrowheads="1"/>
            </p:cNvSpPr>
            <p:nvPr/>
          </p:nvSpPr>
          <p:spPr bwMode="auto">
            <a:xfrm>
              <a:off x="482600"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93" name="Rectangle 93">
              <a:extLst>
                <a:ext uri="{FF2B5EF4-FFF2-40B4-BE49-F238E27FC236}">
                  <a16:creationId xmlns:a16="http://schemas.microsoft.com/office/drawing/2014/main" id="{E118AFC7-9AA4-7E61-B96A-C95236C43558}"/>
                </a:ext>
              </a:extLst>
            </p:cNvPr>
            <p:cNvSpPr>
              <a:spLocks noChangeArrowheads="1"/>
            </p:cNvSpPr>
            <p:nvPr/>
          </p:nvSpPr>
          <p:spPr bwMode="auto">
            <a:xfrm>
              <a:off x="601663" y="32575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94" name="Rectangle 94">
              <a:extLst>
                <a:ext uri="{FF2B5EF4-FFF2-40B4-BE49-F238E27FC236}">
                  <a16:creationId xmlns:a16="http://schemas.microsoft.com/office/drawing/2014/main" id="{1C4E9652-6499-E61A-1D4F-A867B820C36B}"/>
                </a:ext>
              </a:extLst>
            </p:cNvPr>
            <p:cNvSpPr>
              <a:spLocks noChangeArrowheads="1"/>
            </p:cNvSpPr>
            <p:nvPr/>
          </p:nvSpPr>
          <p:spPr bwMode="auto">
            <a:xfrm>
              <a:off x="719138"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95" name="Rectangle 95">
              <a:extLst>
                <a:ext uri="{FF2B5EF4-FFF2-40B4-BE49-F238E27FC236}">
                  <a16:creationId xmlns:a16="http://schemas.microsoft.com/office/drawing/2014/main" id="{776D3C88-6F94-2BDB-F147-07B742CF2E66}"/>
                </a:ext>
              </a:extLst>
            </p:cNvPr>
            <p:cNvSpPr>
              <a:spLocks noChangeArrowheads="1"/>
            </p:cNvSpPr>
            <p:nvPr/>
          </p:nvSpPr>
          <p:spPr bwMode="auto">
            <a:xfrm>
              <a:off x="838200" y="32575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96" name="Rectangle 96">
              <a:extLst>
                <a:ext uri="{FF2B5EF4-FFF2-40B4-BE49-F238E27FC236}">
                  <a16:creationId xmlns:a16="http://schemas.microsoft.com/office/drawing/2014/main" id="{DED4899F-9336-C010-0930-908DD8116D1B}"/>
                </a:ext>
              </a:extLst>
            </p:cNvPr>
            <p:cNvSpPr>
              <a:spLocks noChangeArrowheads="1"/>
            </p:cNvSpPr>
            <p:nvPr/>
          </p:nvSpPr>
          <p:spPr bwMode="auto">
            <a:xfrm>
              <a:off x="482600"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97" name="Rectangle 97">
              <a:extLst>
                <a:ext uri="{FF2B5EF4-FFF2-40B4-BE49-F238E27FC236}">
                  <a16:creationId xmlns:a16="http://schemas.microsoft.com/office/drawing/2014/main" id="{FC395E87-5F77-1730-736C-A7ECBD4FE763}"/>
                </a:ext>
              </a:extLst>
            </p:cNvPr>
            <p:cNvSpPr>
              <a:spLocks noChangeArrowheads="1"/>
            </p:cNvSpPr>
            <p:nvPr/>
          </p:nvSpPr>
          <p:spPr bwMode="auto">
            <a:xfrm>
              <a:off x="601663" y="34861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98" name="Rectangle 98">
              <a:extLst>
                <a:ext uri="{FF2B5EF4-FFF2-40B4-BE49-F238E27FC236}">
                  <a16:creationId xmlns:a16="http://schemas.microsoft.com/office/drawing/2014/main" id="{8A37BCB4-0B35-FD03-574F-8249BFA7470F}"/>
                </a:ext>
              </a:extLst>
            </p:cNvPr>
            <p:cNvSpPr>
              <a:spLocks noChangeArrowheads="1"/>
            </p:cNvSpPr>
            <p:nvPr/>
          </p:nvSpPr>
          <p:spPr bwMode="auto">
            <a:xfrm>
              <a:off x="719138"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99" name="Rectangle 99">
              <a:extLst>
                <a:ext uri="{FF2B5EF4-FFF2-40B4-BE49-F238E27FC236}">
                  <a16:creationId xmlns:a16="http://schemas.microsoft.com/office/drawing/2014/main" id="{8D96D375-862F-6B4B-8B2B-A5FB1ACAB97A}"/>
                </a:ext>
              </a:extLst>
            </p:cNvPr>
            <p:cNvSpPr>
              <a:spLocks noChangeArrowheads="1"/>
            </p:cNvSpPr>
            <p:nvPr/>
          </p:nvSpPr>
          <p:spPr bwMode="auto">
            <a:xfrm>
              <a:off x="838200" y="34861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00" name="Rectangle 100">
              <a:extLst>
                <a:ext uri="{FF2B5EF4-FFF2-40B4-BE49-F238E27FC236}">
                  <a16:creationId xmlns:a16="http://schemas.microsoft.com/office/drawing/2014/main" id="{69A2FC2E-3BE8-EF85-6A31-549C130A0D74}"/>
                </a:ext>
              </a:extLst>
            </p:cNvPr>
            <p:cNvSpPr>
              <a:spLocks noChangeArrowheads="1"/>
            </p:cNvSpPr>
            <p:nvPr/>
          </p:nvSpPr>
          <p:spPr bwMode="auto">
            <a:xfrm>
              <a:off x="482600"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01" name="Rectangle 101">
              <a:extLst>
                <a:ext uri="{FF2B5EF4-FFF2-40B4-BE49-F238E27FC236}">
                  <a16:creationId xmlns:a16="http://schemas.microsoft.com/office/drawing/2014/main" id="{E0540019-E357-B7F3-D9B9-802575126369}"/>
                </a:ext>
              </a:extLst>
            </p:cNvPr>
            <p:cNvSpPr>
              <a:spLocks noChangeArrowheads="1"/>
            </p:cNvSpPr>
            <p:nvPr/>
          </p:nvSpPr>
          <p:spPr bwMode="auto">
            <a:xfrm>
              <a:off x="601663" y="3713163"/>
              <a:ext cx="74612"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02" name="Rectangle 102">
              <a:extLst>
                <a:ext uri="{FF2B5EF4-FFF2-40B4-BE49-F238E27FC236}">
                  <a16:creationId xmlns:a16="http://schemas.microsoft.com/office/drawing/2014/main" id="{82065244-224C-D8A6-8068-7DE82869E104}"/>
                </a:ext>
              </a:extLst>
            </p:cNvPr>
            <p:cNvSpPr>
              <a:spLocks noChangeArrowheads="1"/>
            </p:cNvSpPr>
            <p:nvPr/>
          </p:nvSpPr>
          <p:spPr bwMode="auto">
            <a:xfrm>
              <a:off x="719138"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03" name="Rectangle 103">
              <a:extLst>
                <a:ext uri="{FF2B5EF4-FFF2-40B4-BE49-F238E27FC236}">
                  <a16:creationId xmlns:a16="http://schemas.microsoft.com/office/drawing/2014/main" id="{859CFEF0-0051-C13B-38B5-AA9AC5DCBE18}"/>
                </a:ext>
              </a:extLst>
            </p:cNvPr>
            <p:cNvSpPr>
              <a:spLocks noChangeArrowheads="1"/>
            </p:cNvSpPr>
            <p:nvPr/>
          </p:nvSpPr>
          <p:spPr bwMode="auto">
            <a:xfrm>
              <a:off x="838200" y="3713163"/>
              <a:ext cx="74613"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grpSp>
      <p:grpSp>
        <p:nvGrpSpPr>
          <p:cNvPr id="204" name="Group 203">
            <a:extLst>
              <a:ext uri="{FF2B5EF4-FFF2-40B4-BE49-F238E27FC236}">
                <a16:creationId xmlns:a16="http://schemas.microsoft.com/office/drawing/2014/main" id="{13ADF06E-8641-1001-4F7B-7D5CD87C53DC}"/>
              </a:ext>
            </a:extLst>
          </p:cNvPr>
          <p:cNvGrpSpPr>
            <a:grpSpLocks/>
          </p:cNvGrpSpPr>
          <p:nvPr/>
        </p:nvGrpSpPr>
        <p:grpSpPr bwMode="auto">
          <a:xfrm>
            <a:off x="7755728" y="2725590"/>
            <a:ext cx="423592" cy="580897"/>
            <a:chOff x="398463" y="2662238"/>
            <a:chExt cx="612775" cy="2065338"/>
          </a:xfrm>
          <a:solidFill>
            <a:schemeClr val="bg1"/>
          </a:solidFill>
        </p:grpSpPr>
        <p:sp>
          <p:nvSpPr>
            <p:cNvPr id="205" name="Freeform 87">
              <a:extLst>
                <a:ext uri="{FF2B5EF4-FFF2-40B4-BE49-F238E27FC236}">
                  <a16:creationId xmlns:a16="http://schemas.microsoft.com/office/drawing/2014/main" id="{B42FA575-4075-16E5-A1EE-CF3051F94B9D}"/>
                </a:ext>
              </a:extLst>
            </p:cNvPr>
            <p:cNvSpPr>
              <a:spLocks/>
            </p:cNvSpPr>
            <p:nvPr/>
          </p:nvSpPr>
          <p:spPr bwMode="auto">
            <a:xfrm>
              <a:off x="398463" y="2662238"/>
              <a:ext cx="612775" cy="2065338"/>
            </a:xfrm>
            <a:custGeom>
              <a:avLst/>
              <a:gdLst>
                <a:gd name="T0" fmla="*/ 342 w 386"/>
                <a:gd name="T1" fmla="*/ 168 h 1301"/>
                <a:gd name="T2" fmla="*/ 342 w 386"/>
                <a:gd name="T3" fmla="*/ 82 h 1301"/>
                <a:gd name="T4" fmla="*/ 306 w 386"/>
                <a:gd name="T5" fmla="*/ 82 h 1301"/>
                <a:gd name="T6" fmla="*/ 306 w 386"/>
                <a:gd name="T7" fmla="*/ 0 h 1301"/>
                <a:gd name="T8" fmla="*/ 71 w 386"/>
                <a:gd name="T9" fmla="*/ 0 h 1301"/>
                <a:gd name="T10" fmla="*/ 71 w 386"/>
                <a:gd name="T11" fmla="*/ 82 h 1301"/>
                <a:gd name="T12" fmla="*/ 35 w 386"/>
                <a:gd name="T13" fmla="*/ 82 h 1301"/>
                <a:gd name="T14" fmla="*/ 35 w 386"/>
                <a:gd name="T15" fmla="*/ 168 h 1301"/>
                <a:gd name="T16" fmla="*/ 0 w 386"/>
                <a:gd name="T17" fmla="*/ 168 h 1301"/>
                <a:gd name="T18" fmla="*/ 0 w 386"/>
                <a:gd name="T19" fmla="*/ 1301 h 1301"/>
                <a:gd name="T20" fmla="*/ 386 w 386"/>
                <a:gd name="T21" fmla="*/ 1301 h 1301"/>
                <a:gd name="T22" fmla="*/ 386 w 386"/>
                <a:gd name="T23" fmla="*/ 168 h 1301"/>
                <a:gd name="T24" fmla="*/ 342 w 386"/>
                <a:gd name="T25" fmla="*/ 168 h 1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6" h="1301">
                  <a:moveTo>
                    <a:pt x="342" y="168"/>
                  </a:moveTo>
                  <a:lnTo>
                    <a:pt x="342" y="82"/>
                  </a:lnTo>
                  <a:lnTo>
                    <a:pt x="306" y="82"/>
                  </a:lnTo>
                  <a:lnTo>
                    <a:pt x="306" y="0"/>
                  </a:lnTo>
                  <a:lnTo>
                    <a:pt x="71" y="0"/>
                  </a:lnTo>
                  <a:lnTo>
                    <a:pt x="71" y="82"/>
                  </a:lnTo>
                  <a:lnTo>
                    <a:pt x="35" y="82"/>
                  </a:lnTo>
                  <a:lnTo>
                    <a:pt x="35" y="168"/>
                  </a:lnTo>
                  <a:lnTo>
                    <a:pt x="0" y="168"/>
                  </a:lnTo>
                  <a:lnTo>
                    <a:pt x="0" y="1301"/>
                  </a:lnTo>
                  <a:lnTo>
                    <a:pt x="386" y="1301"/>
                  </a:lnTo>
                  <a:lnTo>
                    <a:pt x="386" y="168"/>
                  </a:lnTo>
                  <a:lnTo>
                    <a:pt x="342" y="168"/>
                  </a:lnTo>
                  <a:close/>
                </a:path>
              </a:pathLst>
            </a:custGeom>
            <a:solidFill>
              <a:schemeClr val="bg1">
                <a:lumMod val="85000"/>
              </a:schemeClr>
            </a:solidFill>
            <a:ln>
              <a:noFill/>
            </a:ln>
          </p:spPr>
          <p:txBody>
            <a:bodyPr/>
            <a:lstStyle/>
            <a:p>
              <a:pPr eaLnBrk="1" fontAlgn="auto" hangingPunct="1">
                <a:spcBef>
                  <a:spcPts val="0"/>
                </a:spcBef>
                <a:spcAft>
                  <a:spcPts val="0"/>
                </a:spcAft>
                <a:defRPr/>
              </a:pPr>
              <a:endParaRPr lang="en-US">
                <a:latin typeface="+mn-lt"/>
              </a:endParaRPr>
            </a:p>
          </p:txBody>
        </p:sp>
        <p:sp>
          <p:nvSpPr>
            <p:cNvPr id="206" name="Rectangle 88">
              <a:extLst>
                <a:ext uri="{FF2B5EF4-FFF2-40B4-BE49-F238E27FC236}">
                  <a16:creationId xmlns:a16="http://schemas.microsoft.com/office/drawing/2014/main" id="{57EC1029-83E3-7FF6-6072-122F4535E03A}"/>
                </a:ext>
              </a:extLst>
            </p:cNvPr>
            <p:cNvSpPr>
              <a:spLocks noChangeArrowheads="1"/>
            </p:cNvSpPr>
            <p:nvPr/>
          </p:nvSpPr>
          <p:spPr bwMode="auto">
            <a:xfrm>
              <a:off x="482600"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07" name="Rectangle 89">
              <a:extLst>
                <a:ext uri="{FF2B5EF4-FFF2-40B4-BE49-F238E27FC236}">
                  <a16:creationId xmlns:a16="http://schemas.microsoft.com/office/drawing/2014/main" id="{EA3C0D47-3409-24D7-0ED7-7FF9C7AF9A43}"/>
                </a:ext>
              </a:extLst>
            </p:cNvPr>
            <p:cNvSpPr>
              <a:spLocks noChangeArrowheads="1"/>
            </p:cNvSpPr>
            <p:nvPr/>
          </p:nvSpPr>
          <p:spPr bwMode="auto">
            <a:xfrm>
              <a:off x="601663" y="3027363"/>
              <a:ext cx="74612"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08" name="Rectangle 90">
              <a:extLst>
                <a:ext uri="{FF2B5EF4-FFF2-40B4-BE49-F238E27FC236}">
                  <a16:creationId xmlns:a16="http://schemas.microsoft.com/office/drawing/2014/main" id="{5DCBEA24-3611-2A7E-A35B-D22757B02CD8}"/>
                </a:ext>
              </a:extLst>
            </p:cNvPr>
            <p:cNvSpPr>
              <a:spLocks noChangeArrowheads="1"/>
            </p:cNvSpPr>
            <p:nvPr/>
          </p:nvSpPr>
          <p:spPr bwMode="auto">
            <a:xfrm>
              <a:off x="719138"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09" name="Rectangle 91">
              <a:extLst>
                <a:ext uri="{FF2B5EF4-FFF2-40B4-BE49-F238E27FC236}">
                  <a16:creationId xmlns:a16="http://schemas.microsoft.com/office/drawing/2014/main" id="{38AC6A62-ADBF-CE76-9D5A-A7FE24D69E0A}"/>
                </a:ext>
              </a:extLst>
            </p:cNvPr>
            <p:cNvSpPr>
              <a:spLocks noChangeArrowheads="1"/>
            </p:cNvSpPr>
            <p:nvPr/>
          </p:nvSpPr>
          <p:spPr bwMode="auto">
            <a:xfrm>
              <a:off x="838200" y="3027363"/>
              <a:ext cx="74613"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10" name="Rectangle 92">
              <a:extLst>
                <a:ext uri="{FF2B5EF4-FFF2-40B4-BE49-F238E27FC236}">
                  <a16:creationId xmlns:a16="http://schemas.microsoft.com/office/drawing/2014/main" id="{BB727CB7-15C8-A47E-1D06-63BA47242A8D}"/>
                </a:ext>
              </a:extLst>
            </p:cNvPr>
            <p:cNvSpPr>
              <a:spLocks noChangeArrowheads="1"/>
            </p:cNvSpPr>
            <p:nvPr/>
          </p:nvSpPr>
          <p:spPr bwMode="auto">
            <a:xfrm>
              <a:off x="482600"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11" name="Rectangle 93">
              <a:extLst>
                <a:ext uri="{FF2B5EF4-FFF2-40B4-BE49-F238E27FC236}">
                  <a16:creationId xmlns:a16="http://schemas.microsoft.com/office/drawing/2014/main" id="{DD759437-AD3E-36E0-73B3-B7E32F788CCE}"/>
                </a:ext>
              </a:extLst>
            </p:cNvPr>
            <p:cNvSpPr>
              <a:spLocks noChangeArrowheads="1"/>
            </p:cNvSpPr>
            <p:nvPr/>
          </p:nvSpPr>
          <p:spPr bwMode="auto">
            <a:xfrm>
              <a:off x="601663" y="32575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12" name="Rectangle 94">
              <a:extLst>
                <a:ext uri="{FF2B5EF4-FFF2-40B4-BE49-F238E27FC236}">
                  <a16:creationId xmlns:a16="http://schemas.microsoft.com/office/drawing/2014/main" id="{1B20E286-E0D1-DAA9-C08A-EEC4B113CFEB}"/>
                </a:ext>
              </a:extLst>
            </p:cNvPr>
            <p:cNvSpPr>
              <a:spLocks noChangeArrowheads="1"/>
            </p:cNvSpPr>
            <p:nvPr/>
          </p:nvSpPr>
          <p:spPr bwMode="auto">
            <a:xfrm>
              <a:off x="719138"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13" name="Rectangle 95">
              <a:extLst>
                <a:ext uri="{FF2B5EF4-FFF2-40B4-BE49-F238E27FC236}">
                  <a16:creationId xmlns:a16="http://schemas.microsoft.com/office/drawing/2014/main" id="{154EDDE1-A421-BEBC-E35A-88D74A7D8CE8}"/>
                </a:ext>
              </a:extLst>
            </p:cNvPr>
            <p:cNvSpPr>
              <a:spLocks noChangeArrowheads="1"/>
            </p:cNvSpPr>
            <p:nvPr/>
          </p:nvSpPr>
          <p:spPr bwMode="auto">
            <a:xfrm>
              <a:off x="838200" y="32575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14" name="Rectangle 96">
              <a:extLst>
                <a:ext uri="{FF2B5EF4-FFF2-40B4-BE49-F238E27FC236}">
                  <a16:creationId xmlns:a16="http://schemas.microsoft.com/office/drawing/2014/main" id="{CAF24BF7-4909-C0F3-CAE8-703A997CC0B7}"/>
                </a:ext>
              </a:extLst>
            </p:cNvPr>
            <p:cNvSpPr>
              <a:spLocks noChangeArrowheads="1"/>
            </p:cNvSpPr>
            <p:nvPr/>
          </p:nvSpPr>
          <p:spPr bwMode="auto">
            <a:xfrm>
              <a:off x="482600"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15" name="Rectangle 97">
              <a:extLst>
                <a:ext uri="{FF2B5EF4-FFF2-40B4-BE49-F238E27FC236}">
                  <a16:creationId xmlns:a16="http://schemas.microsoft.com/office/drawing/2014/main" id="{18D6AD9F-C87E-F20B-CD54-5BE499150382}"/>
                </a:ext>
              </a:extLst>
            </p:cNvPr>
            <p:cNvSpPr>
              <a:spLocks noChangeArrowheads="1"/>
            </p:cNvSpPr>
            <p:nvPr/>
          </p:nvSpPr>
          <p:spPr bwMode="auto">
            <a:xfrm>
              <a:off x="601663" y="34861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16" name="Rectangle 98">
              <a:extLst>
                <a:ext uri="{FF2B5EF4-FFF2-40B4-BE49-F238E27FC236}">
                  <a16:creationId xmlns:a16="http://schemas.microsoft.com/office/drawing/2014/main" id="{6276D33F-C3E1-6E1B-6A6B-EB8081D359A3}"/>
                </a:ext>
              </a:extLst>
            </p:cNvPr>
            <p:cNvSpPr>
              <a:spLocks noChangeArrowheads="1"/>
            </p:cNvSpPr>
            <p:nvPr/>
          </p:nvSpPr>
          <p:spPr bwMode="auto">
            <a:xfrm>
              <a:off x="719138"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17" name="Rectangle 99">
              <a:extLst>
                <a:ext uri="{FF2B5EF4-FFF2-40B4-BE49-F238E27FC236}">
                  <a16:creationId xmlns:a16="http://schemas.microsoft.com/office/drawing/2014/main" id="{0EE3166A-628C-E61A-6303-8F58385A254A}"/>
                </a:ext>
              </a:extLst>
            </p:cNvPr>
            <p:cNvSpPr>
              <a:spLocks noChangeArrowheads="1"/>
            </p:cNvSpPr>
            <p:nvPr/>
          </p:nvSpPr>
          <p:spPr bwMode="auto">
            <a:xfrm>
              <a:off x="838200" y="34861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18" name="Rectangle 100">
              <a:extLst>
                <a:ext uri="{FF2B5EF4-FFF2-40B4-BE49-F238E27FC236}">
                  <a16:creationId xmlns:a16="http://schemas.microsoft.com/office/drawing/2014/main" id="{A5BF778A-96DC-9839-4C47-7357C3459E40}"/>
                </a:ext>
              </a:extLst>
            </p:cNvPr>
            <p:cNvSpPr>
              <a:spLocks noChangeArrowheads="1"/>
            </p:cNvSpPr>
            <p:nvPr/>
          </p:nvSpPr>
          <p:spPr bwMode="auto">
            <a:xfrm>
              <a:off x="482600"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19" name="Rectangle 101">
              <a:extLst>
                <a:ext uri="{FF2B5EF4-FFF2-40B4-BE49-F238E27FC236}">
                  <a16:creationId xmlns:a16="http://schemas.microsoft.com/office/drawing/2014/main" id="{C17448F5-5A8C-5E86-8176-7E8451455608}"/>
                </a:ext>
              </a:extLst>
            </p:cNvPr>
            <p:cNvSpPr>
              <a:spLocks noChangeArrowheads="1"/>
            </p:cNvSpPr>
            <p:nvPr/>
          </p:nvSpPr>
          <p:spPr bwMode="auto">
            <a:xfrm>
              <a:off x="601663" y="3713163"/>
              <a:ext cx="74612"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20" name="Rectangle 102">
              <a:extLst>
                <a:ext uri="{FF2B5EF4-FFF2-40B4-BE49-F238E27FC236}">
                  <a16:creationId xmlns:a16="http://schemas.microsoft.com/office/drawing/2014/main" id="{38124C68-3DE2-F169-D124-15B1C818FD01}"/>
                </a:ext>
              </a:extLst>
            </p:cNvPr>
            <p:cNvSpPr>
              <a:spLocks noChangeArrowheads="1"/>
            </p:cNvSpPr>
            <p:nvPr/>
          </p:nvSpPr>
          <p:spPr bwMode="auto">
            <a:xfrm>
              <a:off x="719138"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21" name="Rectangle 103">
              <a:extLst>
                <a:ext uri="{FF2B5EF4-FFF2-40B4-BE49-F238E27FC236}">
                  <a16:creationId xmlns:a16="http://schemas.microsoft.com/office/drawing/2014/main" id="{9E8040C8-C407-8B21-34C6-43EA88668AF9}"/>
                </a:ext>
              </a:extLst>
            </p:cNvPr>
            <p:cNvSpPr>
              <a:spLocks noChangeArrowheads="1"/>
            </p:cNvSpPr>
            <p:nvPr/>
          </p:nvSpPr>
          <p:spPr bwMode="auto">
            <a:xfrm>
              <a:off x="838200" y="3713163"/>
              <a:ext cx="74613"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grpSp>
      <p:grpSp>
        <p:nvGrpSpPr>
          <p:cNvPr id="222" name="Group 221">
            <a:extLst>
              <a:ext uri="{FF2B5EF4-FFF2-40B4-BE49-F238E27FC236}">
                <a16:creationId xmlns:a16="http://schemas.microsoft.com/office/drawing/2014/main" id="{5EB89A67-C510-330C-7DBC-5B78521FAA00}"/>
              </a:ext>
            </a:extLst>
          </p:cNvPr>
          <p:cNvGrpSpPr>
            <a:grpSpLocks/>
          </p:cNvGrpSpPr>
          <p:nvPr/>
        </p:nvGrpSpPr>
        <p:grpSpPr bwMode="auto">
          <a:xfrm>
            <a:off x="8264924" y="2722404"/>
            <a:ext cx="423592" cy="580736"/>
            <a:chOff x="398463" y="2662238"/>
            <a:chExt cx="612775" cy="2065338"/>
          </a:xfrm>
          <a:solidFill>
            <a:schemeClr val="bg1"/>
          </a:solidFill>
        </p:grpSpPr>
        <p:sp>
          <p:nvSpPr>
            <p:cNvPr id="223" name="Freeform 87">
              <a:extLst>
                <a:ext uri="{FF2B5EF4-FFF2-40B4-BE49-F238E27FC236}">
                  <a16:creationId xmlns:a16="http://schemas.microsoft.com/office/drawing/2014/main" id="{91347525-8CC0-1E8C-50E0-314CC9A5215B}"/>
                </a:ext>
              </a:extLst>
            </p:cNvPr>
            <p:cNvSpPr>
              <a:spLocks/>
            </p:cNvSpPr>
            <p:nvPr/>
          </p:nvSpPr>
          <p:spPr bwMode="auto">
            <a:xfrm>
              <a:off x="398463" y="2662238"/>
              <a:ext cx="612775" cy="2065338"/>
            </a:xfrm>
            <a:custGeom>
              <a:avLst/>
              <a:gdLst>
                <a:gd name="T0" fmla="*/ 342 w 386"/>
                <a:gd name="T1" fmla="*/ 168 h 1301"/>
                <a:gd name="T2" fmla="*/ 342 w 386"/>
                <a:gd name="T3" fmla="*/ 82 h 1301"/>
                <a:gd name="T4" fmla="*/ 306 w 386"/>
                <a:gd name="T5" fmla="*/ 82 h 1301"/>
                <a:gd name="T6" fmla="*/ 306 w 386"/>
                <a:gd name="T7" fmla="*/ 0 h 1301"/>
                <a:gd name="T8" fmla="*/ 71 w 386"/>
                <a:gd name="T9" fmla="*/ 0 h 1301"/>
                <a:gd name="T10" fmla="*/ 71 w 386"/>
                <a:gd name="T11" fmla="*/ 82 h 1301"/>
                <a:gd name="T12" fmla="*/ 35 w 386"/>
                <a:gd name="T13" fmla="*/ 82 h 1301"/>
                <a:gd name="T14" fmla="*/ 35 w 386"/>
                <a:gd name="T15" fmla="*/ 168 h 1301"/>
                <a:gd name="T16" fmla="*/ 0 w 386"/>
                <a:gd name="T17" fmla="*/ 168 h 1301"/>
                <a:gd name="T18" fmla="*/ 0 w 386"/>
                <a:gd name="T19" fmla="*/ 1301 h 1301"/>
                <a:gd name="T20" fmla="*/ 386 w 386"/>
                <a:gd name="T21" fmla="*/ 1301 h 1301"/>
                <a:gd name="T22" fmla="*/ 386 w 386"/>
                <a:gd name="T23" fmla="*/ 168 h 1301"/>
                <a:gd name="T24" fmla="*/ 342 w 386"/>
                <a:gd name="T25" fmla="*/ 168 h 1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6" h="1301">
                  <a:moveTo>
                    <a:pt x="342" y="168"/>
                  </a:moveTo>
                  <a:lnTo>
                    <a:pt x="342" y="82"/>
                  </a:lnTo>
                  <a:lnTo>
                    <a:pt x="306" y="82"/>
                  </a:lnTo>
                  <a:lnTo>
                    <a:pt x="306" y="0"/>
                  </a:lnTo>
                  <a:lnTo>
                    <a:pt x="71" y="0"/>
                  </a:lnTo>
                  <a:lnTo>
                    <a:pt x="71" y="82"/>
                  </a:lnTo>
                  <a:lnTo>
                    <a:pt x="35" y="82"/>
                  </a:lnTo>
                  <a:lnTo>
                    <a:pt x="35" y="168"/>
                  </a:lnTo>
                  <a:lnTo>
                    <a:pt x="0" y="168"/>
                  </a:lnTo>
                  <a:lnTo>
                    <a:pt x="0" y="1301"/>
                  </a:lnTo>
                  <a:lnTo>
                    <a:pt x="386" y="1301"/>
                  </a:lnTo>
                  <a:lnTo>
                    <a:pt x="386" y="168"/>
                  </a:lnTo>
                  <a:lnTo>
                    <a:pt x="342" y="168"/>
                  </a:lnTo>
                  <a:close/>
                </a:path>
              </a:pathLst>
            </a:custGeom>
            <a:solidFill>
              <a:schemeClr val="bg1">
                <a:lumMod val="85000"/>
              </a:schemeClr>
            </a:solidFill>
            <a:ln>
              <a:noFill/>
            </a:ln>
          </p:spPr>
          <p:txBody>
            <a:bodyPr/>
            <a:lstStyle/>
            <a:p>
              <a:pPr eaLnBrk="1" fontAlgn="auto" hangingPunct="1">
                <a:spcBef>
                  <a:spcPts val="0"/>
                </a:spcBef>
                <a:spcAft>
                  <a:spcPts val="0"/>
                </a:spcAft>
                <a:defRPr/>
              </a:pPr>
              <a:endParaRPr lang="en-US">
                <a:latin typeface="+mn-lt"/>
              </a:endParaRPr>
            </a:p>
          </p:txBody>
        </p:sp>
        <p:sp>
          <p:nvSpPr>
            <p:cNvPr id="224" name="Rectangle 88">
              <a:extLst>
                <a:ext uri="{FF2B5EF4-FFF2-40B4-BE49-F238E27FC236}">
                  <a16:creationId xmlns:a16="http://schemas.microsoft.com/office/drawing/2014/main" id="{26092258-16B4-343E-44F2-79F3C75A484E}"/>
                </a:ext>
              </a:extLst>
            </p:cNvPr>
            <p:cNvSpPr>
              <a:spLocks noChangeArrowheads="1"/>
            </p:cNvSpPr>
            <p:nvPr/>
          </p:nvSpPr>
          <p:spPr bwMode="auto">
            <a:xfrm>
              <a:off x="482600"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25" name="Rectangle 89">
              <a:extLst>
                <a:ext uri="{FF2B5EF4-FFF2-40B4-BE49-F238E27FC236}">
                  <a16:creationId xmlns:a16="http://schemas.microsoft.com/office/drawing/2014/main" id="{28FED5B2-60BA-DB02-ECA2-1A605ABCC310}"/>
                </a:ext>
              </a:extLst>
            </p:cNvPr>
            <p:cNvSpPr>
              <a:spLocks noChangeArrowheads="1"/>
            </p:cNvSpPr>
            <p:nvPr/>
          </p:nvSpPr>
          <p:spPr bwMode="auto">
            <a:xfrm>
              <a:off x="601663" y="3027363"/>
              <a:ext cx="74612"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26" name="Rectangle 90">
              <a:extLst>
                <a:ext uri="{FF2B5EF4-FFF2-40B4-BE49-F238E27FC236}">
                  <a16:creationId xmlns:a16="http://schemas.microsoft.com/office/drawing/2014/main" id="{ABCF3A60-B339-F4F4-574E-E93494A162B6}"/>
                </a:ext>
              </a:extLst>
            </p:cNvPr>
            <p:cNvSpPr>
              <a:spLocks noChangeArrowheads="1"/>
            </p:cNvSpPr>
            <p:nvPr/>
          </p:nvSpPr>
          <p:spPr bwMode="auto">
            <a:xfrm>
              <a:off x="719138"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27" name="Rectangle 91">
              <a:extLst>
                <a:ext uri="{FF2B5EF4-FFF2-40B4-BE49-F238E27FC236}">
                  <a16:creationId xmlns:a16="http://schemas.microsoft.com/office/drawing/2014/main" id="{36663CC6-39A9-ABCD-B870-E85433A57227}"/>
                </a:ext>
              </a:extLst>
            </p:cNvPr>
            <p:cNvSpPr>
              <a:spLocks noChangeArrowheads="1"/>
            </p:cNvSpPr>
            <p:nvPr/>
          </p:nvSpPr>
          <p:spPr bwMode="auto">
            <a:xfrm>
              <a:off x="838200" y="3027363"/>
              <a:ext cx="74613"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28" name="Rectangle 92">
              <a:extLst>
                <a:ext uri="{FF2B5EF4-FFF2-40B4-BE49-F238E27FC236}">
                  <a16:creationId xmlns:a16="http://schemas.microsoft.com/office/drawing/2014/main" id="{521B7BF1-006C-74BD-ACD4-E1A40D48D808}"/>
                </a:ext>
              </a:extLst>
            </p:cNvPr>
            <p:cNvSpPr>
              <a:spLocks noChangeArrowheads="1"/>
            </p:cNvSpPr>
            <p:nvPr/>
          </p:nvSpPr>
          <p:spPr bwMode="auto">
            <a:xfrm>
              <a:off x="482600"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29" name="Rectangle 93">
              <a:extLst>
                <a:ext uri="{FF2B5EF4-FFF2-40B4-BE49-F238E27FC236}">
                  <a16:creationId xmlns:a16="http://schemas.microsoft.com/office/drawing/2014/main" id="{360C194E-D933-821C-1B13-FEAAE8FDA030}"/>
                </a:ext>
              </a:extLst>
            </p:cNvPr>
            <p:cNvSpPr>
              <a:spLocks noChangeArrowheads="1"/>
            </p:cNvSpPr>
            <p:nvPr/>
          </p:nvSpPr>
          <p:spPr bwMode="auto">
            <a:xfrm>
              <a:off x="601663" y="32575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30" name="Rectangle 94">
              <a:extLst>
                <a:ext uri="{FF2B5EF4-FFF2-40B4-BE49-F238E27FC236}">
                  <a16:creationId xmlns:a16="http://schemas.microsoft.com/office/drawing/2014/main" id="{E5B3BC0F-09C5-0E65-8B8A-FDA01657B77A}"/>
                </a:ext>
              </a:extLst>
            </p:cNvPr>
            <p:cNvSpPr>
              <a:spLocks noChangeArrowheads="1"/>
            </p:cNvSpPr>
            <p:nvPr/>
          </p:nvSpPr>
          <p:spPr bwMode="auto">
            <a:xfrm>
              <a:off x="719138"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31" name="Rectangle 95">
              <a:extLst>
                <a:ext uri="{FF2B5EF4-FFF2-40B4-BE49-F238E27FC236}">
                  <a16:creationId xmlns:a16="http://schemas.microsoft.com/office/drawing/2014/main" id="{20411F49-4284-E759-B080-43E3EC8713AE}"/>
                </a:ext>
              </a:extLst>
            </p:cNvPr>
            <p:cNvSpPr>
              <a:spLocks noChangeArrowheads="1"/>
            </p:cNvSpPr>
            <p:nvPr/>
          </p:nvSpPr>
          <p:spPr bwMode="auto">
            <a:xfrm>
              <a:off x="838200" y="32575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32" name="Rectangle 96">
              <a:extLst>
                <a:ext uri="{FF2B5EF4-FFF2-40B4-BE49-F238E27FC236}">
                  <a16:creationId xmlns:a16="http://schemas.microsoft.com/office/drawing/2014/main" id="{09288558-E1EF-5E9C-9B01-63CD853620D6}"/>
                </a:ext>
              </a:extLst>
            </p:cNvPr>
            <p:cNvSpPr>
              <a:spLocks noChangeArrowheads="1"/>
            </p:cNvSpPr>
            <p:nvPr/>
          </p:nvSpPr>
          <p:spPr bwMode="auto">
            <a:xfrm>
              <a:off x="482600"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33" name="Rectangle 97">
              <a:extLst>
                <a:ext uri="{FF2B5EF4-FFF2-40B4-BE49-F238E27FC236}">
                  <a16:creationId xmlns:a16="http://schemas.microsoft.com/office/drawing/2014/main" id="{C41075AA-AC77-7278-5771-92275761ACD9}"/>
                </a:ext>
              </a:extLst>
            </p:cNvPr>
            <p:cNvSpPr>
              <a:spLocks noChangeArrowheads="1"/>
            </p:cNvSpPr>
            <p:nvPr/>
          </p:nvSpPr>
          <p:spPr bwMode="auto">
            <a:xfrm>
              <a:off x="601663" y="34861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34" name="Rectangle 98">
              <a:extLst>
                <a:ext uri="{FF2B5EF4-FFF2-40B4-BE49-F238E27FC236}">
                  <a16:creationId xmlns:a16="http://schemas.microsoft.com/office/drawing/2014/main" id="{074218D2-9856-B396-EF18-87A3155AC103}"/>
                </a:ext>
              </a:extLst>
            </p:cNvPr>
            <p:cNvSpPr>
              <a:spLocks noChangeArrowheads="1"/>
            </p:cNvSpPr>
            <p:nvPr/>
          </p:nvSpPr>
          <p:spPr bwMode="auto">
            <a:xfrm>
              <a:off x="719138"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35" name="Rectangle 99">
              <a:extLst>
                <a:ext uri="{FF2B5EF4-FFF2-40B4-BE49-F238E27FC236}">
                  <a16:creationId xmlns:a16="http://schemas.microsoft.com/office/drawing/2014/main" id="{D7A58897-8072-239F-F8BA-E9F2D642BDDE}"/>
                </a:ext>
              </a:extLst>
            </p:cNvPr>
            <p:cNvSpPr>
              <a:spLocks noChangeArrowheads="1"/>
            </p:cNvSpPr>
            <p:nvPr/>
          </p:nvSpPr>
          <p:spPr bwMode="auto">
            <a:xfrm>
              <a:off x="838200" y="34861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36" name="Rectangle 100">
              <a:extLst>
                <a:ext uri="{FF2B5EF4-FFF2-40B4-BE49-F238E27FC236}">
                  <a16:creationId xmlns:a16="http://schemas.microsoft.com/office/drawing/2014/main" id="{F730838F-26DF-E3E9-B99C-68111FD4BB01}"/>
                </a:ext>
              </a:extLst>
            </p:cNvPr>
            <p:cNvSpPr>
              <a:spLocks noChangeArrowheads="1"/>
            </p:cNvSpPr>
            <p:nvPr/>
          </p:nvSpPr>
          <p:spPr bwMode="auto">
            <a:xfrm>
              <a:off x="482600"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37" name="Rectangle 101">
              <a:extLst>
                <a:ext uri="{FF2B5EF4-FFF2-40B4-BE49-F238E27FC236}">
                  <a16:creationId xmlns:a16="http://schemas.microsoft.com/office/drawing/2014/main" id="{ED85AFC1-C333-5A62-0556-61C081401AB2}"/>
                </a:ext>
              </a:extLst>
            </p:cNvPr>
            <p:cNvSpPr>
              <a:spLocks noChangeArrowheads="1"/>
            </p:cNvSpPr>
            <p:nvPr/>
          </p:nvSpPr>
          <p:spPr bwMode="auto">
            <a:xfrm>
              <a:off x="601663" y="3713163"/>
              <a:ext cx="74612"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38" name="Rectangle 102">
              <a:extLst>
                <a:ext uri="{FF2B5EF4-FFF2-40B4-BE49-F238E27FC236}">
                  <a16:creationId xmlns:a16="http://schemas.microsoft.com/office/drawing/2014/main" id="{1B67AC8B-2F23-DAB3-B9D7-B0FD5B3940B2}"/>
                </a:ext>
              </a:extLst>
            </p:cNvPr>
            <p:cNvSpPr>
              <a:spLocks noChangeArrowheads="1"/>
            </p:cNvSpPr>
            <p:nvPr/>
          </p:nvSpPr>
          <p:spPr bwMode="auto">
            <a:xfrm>
              <a:off x="719138"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39" name="Rectangle 103">
              <a:extLst>
                <a:ext uri="{FF2B5EF4-FFF2-40B4-BE49-F238E27FC236}">
                  <a16:creationId xmlns:a16="http://schemas.microsoft.com/office/drawing/2014/main" id="{2C4CB77B-24F3-6FB6-89EA-BBBFD399DA26}"/>
                </a:ext>
              </a:extLst>
            </p:cNvPr>
            <p:cNvSpPr>
              <a:spLocks noChangeArrowheads="1"/>
            </p:cNvSpPr>
            <p:nvPr/>
          </p:nvSpPr>
          <p:spPr bwMode="auto">
            <a:xfrm>
              <a:off x="838200" y="3713163"/>
              <a:ext cx="74613"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grpSp>
      <p:grpSp>
        <p:nvGrpSpPr>
          <p:cNvPr id="240" name="Group 239">
            <a:extLst>
              <a:ext uri="{FF2B5EF4-FFF2-40B4-BE49-F238E27FC236}">
                <a16:creationId xmlns:a16="http://schemas.microsoft.com/office/drawing/2014/main" id="{FE4515D9-11C8-722F-68CA-D0B8026ADB73}"/>
              </a:ext>
            </a:extLst>
          </p:cNvPr>
          <p:cNvGrpSpPr>
            <a:grpSpLocks/>
          </p:cNvGrpSpPr>
          <p:nvPr/>
        </p:nvGrpSpPr>
        <p:grpSpPr bwMode="auto">
          <a:xfrm>
            <a:off x="8778940" y="2720921"/>
            <a:ext cx="423592" cy="582218"/>
            <a:chOff x="398463" y="2662238"/>
            <a:chExt cx="612775" cy="2065338"/>
          </a:xfrm>
          <a:solidFill>
            <a:schemeClr val="bg1"/>
          </a:solidFill>
        </p:grpSpPr>
        <p:sp>
          <p:nvSpPr>
            <p:cNvPr id="241" name="Freeform 87">
              <a:extLst>
                <a:ext uri="{FF2B5EF4-FFF2-40B4-BE49-F238E27FC236}">
                  <a16:creationId xmlns:a16="http://schemas.microsoft.com/office/drawing/2014/main" id="{3DED9CFA-325C-084D-2934-42C73F36645E}"/>
                </a:ext>
              </a:extLst>
            </p:cNvPr>
            <p:cNvSpPr>
              <a:spLocks/>
            </p:cNvSpPr>
            <p:nvPr/>
          </p:nvSpPr>
          <p:spPr bwMode="auto">
            <a:xfrm>
              <a:off x="398463" y="2662238"/>
              <a:ext cx="612775" cy="2065338"/>
            </a:xfrm>
            <a:custGeom>
              <a:avLst/>
              <a:gdLst>
                <a:gd name="T0" fmla="*/ 342 w 386"/>
                <a:gd name="T1" fmla="*/ 168 h 1301"/>
                <a:gd name="T2" fmla="*/ 342 w 386"/>
                <a:gd name="T3" fmla="*/ 82 h 1301"/>
                <a:gd name="T4" fmla="*/ 306 w 386"/>
                <a:gd name="T5" fmla="*/ 82 h 1301"/>
                <a:gd name="T6" fmla="*/ 306 w 386"/>
                <a:gd name="T7" fmla="*/ 0 h 1301"/>
                <a:gd name="T8" fmla="*/ 71 w 386"/>
                <a:gd name="T9" fmla="*/ 0 h 1301"/>
                <a:gd name="T10" fmla="*/ 71 w 386"/>
                <a:gd name="T11" fmla="*/ 82 h 1301"/>
                <a:gd name="T12" fmla="*/ 35 w 386"/>
                <a:gd name="T13" fmla="*/ 82 h 1301"/>
                <a:gd name="T14" fmla="*/ 35 w 386"/>
                <a:gd name="T15" fmla="*/ 168 h 1301"/>
                <a:gd name="T16" fmla="*/ 0 w 386"/>
                <a:gd name="T17" fmla="*/ 168 h 1301"/>
                <a:gd name="T18" fmla="*/ 0 w 386"/>
                <a:gd name="T19" fmla="*/ 1301 h 1301"/>
                <a:gd name="T20" fmla="*/ 386 w 386"/>
                <a:gd name="T21" fmla="*/ 1301 h 1301"/>
                <a:gd name="T22" fmla="*/ 386 w 386"/>
                <a:gd name="T23" fmla="*/ 168 h 1301"/>
                <a:gd name="T24" fmla="*/ 342 w 386"/>
                <a:gd name="T25" fmla="*/ 168 h 1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6" h="1301">
                  <a:moveTo>
                    <a:pt x="342" y="168"/>
                  </a:moveTo>
                  <a:lnTo>
                    <a:pt x="342" y="82"/>
                  </a:lnTo>
                  <a:lnTo>
                    <a:pt x="306" y="82"/>
                  </a:lnTo>
                  <a:lnTo>
                    <a:pt x="306" y="0"/>
                  </a:lnTo>
                  <a:lnTo>
                    <a:pt x="71" y="0"/>
                  </a:lnTo>
                  <a:lnTo>
                    <a:pt x="71" y="82"/>
                  </a:lnTo>
                  <a:lnTo>
                    <a:pt x="35" y="82"/>
                  </a:lnTo>
                  <a:lnTo>
                    <a:pt x="35" y="168"/>
                  </a:lnTo>
                  <a:lnTo>
                    <a:pt x="0" y="168"/>
                  </a:lnTo>
                  <a:lnTo>
                    <a:pt x="0" y="1301"/>
                  </a:lnTo>
                  <a:lnTo>
                    <a:pt x="386" y="1301"/>
                  </a:lnTo>
                  <a:lnTo>
                    <a:pt x="386" y="168"/>
                  </a:lnTo>
                  <a:lnTo>
                    <a:pt x="342" y="168"/>
                  </a:lnTo>
                  <a:close/>
                </a:path>
              </a:pathLst>
            </a:custGeom>
            <a:solidFill>
              <a:schemeClr val="bg1">
                <a:lumMod val="85000"/>
              </a:schemeClr>
            </a:solidFill>
            <a:ln>
              <a:noFill/>
            </a:ln>
          </p:spPr>
          <p:txBody>
            <a:bodyPr/>
            <a:lstStyle/>
            <a:p>
              <a:pPr eaLnBrk="1" fontAlgn="auto" hangingPunct="1">
                <a:spcBef>
                  <a:spcPts val="0"/>
                </a:spcBef>
                <a:spcAft>
                  <a:spcPts val="0"/>
                </a:spcAft>
                <a:defRPr/>
              </a:pPr>
              <a:endParaRPr lang="en-US">
                <a:latin typeface="+mn-lt"/>
              </a:endParaRPr>
            </a:p>
          </p:txBody>
        </p:sp>
        <p:sp>
          <p:nvSpPr>
            <p:cNvPr id="242" name="Rectangle 88">
              <a:extLst>
                <a:ext uri="{FF2B5EF4-FFF2-40B4-BE49-F238E27FC236}">
                  <a16:creationId xmlns:a16="http://schemas.microsoft.com/office/drawing/2014/main" id="{610969C3-F8A3-CEA3-5CA5-B673C769CEDF}"/>
                </a:ext>
              </a:extLst>
            </p:cNvPr>
            <p:cNvSpPr>
              <a:spLocks noChangeArrowheads="1"/>
            </p:cNvSpPr>
            <p:nvPr/>
          </p:nvSpPr>
          <p:spPr bwMode="auto">
            <a:xfrm>
              <a:off x="482600"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43" name="Rectangle 89">
              <a:extLst>
                <a:ext uri="{FF2B5EF4-FFF2-40B4-BE49-F238E27FC236}">
                  <a16:creationId xmlns:a16="http://schemas.microsoft.com/office/drawing/2014/main" id="{F0B23828-0C0E-BB6E-AC22-17BF5F4391DB}"/>
                </a:ext>
              </a:extLst>
            </p:cNvPr>
            <p:cNvSpPr>
              <a:spLocks noChangeArrowheads="1"/>
            </p:cNvSpPr>
            <p:nvPr/>
          </p:nvSpPr>
          <p:spPr bwMode="auto">
            <a:xfrm>
              <a:off x="601663" y="3027363"/>
              <a:ext cx="74612"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44" name="Rectangle 90">
              <a:extLst>
                <a:ext uri="{FF2B5EF4-FFF2-40B4-BE49-F238E27FC236}">
                  <a16:creationId xmlns:a16="http://schemas.microsoft.com/office/drawing/2014/main" id="{2A8CB8C0-E838-38CF-864C-71A903876A6E}"/>
                </a:ext>
              </a:extLst>
            </p:cNvPr>
            <p:cNvSpPr>
              <a:spLocks noChangeArrowheads="1"/>
            </p:cNvSpPr>
            <p:nvPr/>
          </p:nvSpPr>
          <p:spPr bwMode="auto">
            <a:xfrm>
              <a:off x="719138"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45" name="Rectangle 91">
              <a:extLst>
                <a:ext uri="{FF2B5EF4-FFF2-40B4-BE49-F238E27FC236}">
                  <a16:creationId xmlns:a16="http://schemas.microsoft.com/office/drawing/2014/main" id="{A9AEEF3C-2CC2-CD84-17A7-B326A31355A7}"/>
                </a:ext>
              </a:extLst>
            </p:cNvPr>
            <p:cNvSpPr>
              <a:spLocks noChangeArrowheads="1"/>
            </p:cNvSpPr>
            <p:nvPr/>
          </p:nvSpPr>
          <p:spPr bwMode="auto">
            <a:xfrm>
              <a:off x="838200" y="3027363"/>
              <a:ext cx="74613"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46" name="Rectangle 92">
              <a:extLst>
                <a:ext uri="{FF2B5EF4-FFF2-40B4-BE49-F238E27FC236}">
                  <a16:creationId xmlns:a16="http://schemas.microsoft.com/office/drawing/2014/main" id="{4A4610FE-5DBD-FED0-495D-CB68B73AD4DD}"/>
                </a:ext>
              </a:extLst>
            </p:cNvPr>
            <p:cNvSpPr>
              <a:spLocks noChangeArrowheads="1"/>
            </p:cNvSpPr>
            <p:nvPr/>
          </p:nvSpPr>
          <p:spPr bwMode="auto">
            <a:xfrm>
              <a:off x="482600"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47" name="Rectangle 93">
              <a:extLst>
                <a:ext uri="{FF2B5EF4-FFF2-40B4-BE49-F238E27FC236}">
                  <a16:creationId xmlns:a16="http://schemas.microsoft.com/office/drawing/2014/main" id="{BDA31789-6C1A-9727-BA74-0E09E12D7B31}"/>
                </a:ext>
              </a:extLst>
            </p:cNvPr>
            <p:cNvSpPr>
              <a:spLocks noChangeArrowheads="1"/>
            </p:cNvSpPr>
            <p:nvPr/>
          </p:nvSpPr>
          <p:spPr bwMode="auto">
            <a:xfrm>
              <a:off x="601663" y="32575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48" name="Rectangle 94">
              <a:extLst>
                <a:ext uri="{FF2B5EF4-FFF2-40B4-BE49-F238E27FC236}">
                  <a16:creationId xmlns:a16="http://schemas.microsoft.com/office/drawing/2014/main" id="{9286562A-9FA0-EE6C-F222-39F2BEAB444B}"/>
                </a:ext>
              </a:extLst>
            </p:cNvPr>
            <p:cNvSpPr>
              <a:spLocks noChangeArrowheads="1"/>
            </p:cNvSpPr>
            <p:nvPr/>
          </p:nvSpPr>
          <p:spPr bwMode="auto">
            <a:xfrm>
              <a:off x="719138"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49" name="Rectangle 95">
              <a:extLst>
                <a:ext uri="{FF2B5EF4-FFF2-40B4-BE49-F238E27FC236}">
                  <a16:creationId xmlns:a16="http://schemas.microsoft.com/office/drawing/2014/main" id="{944BCC70-154D-A811-5C54-D1807107ED41}"/>
                </a:ext>
              </a:extLst>
            </p:cNvPr>
            <p:cNvSpPr>
              <a:spLocks noChangeArrowheads="1"/>
            </p:cNvSpPr>
            <p:nvPr/>
          </p:nvSpPr>
          <p:spPr bwMode="auto">
            <a:xfrm>
              <a:off x="838200" y="32575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50" name="Rectangle 96">
              <a:extLst>
                <a:ext uri="{FF2B5EF4-FFF2-40B4-BE49-F238E27FC236}">
                  <a16:creationId xmlns:a16="http://schemas.microsoft.com/office/drawing/2014/main" id="{D827FF7E-4927-5EF7-529F-AF3D602D76AE}"/>
                </a:ext>
              </a:extLst>
            </p:cNvPr>
            <p:cNvSpPr>
              <a:spLocks noChangeArrowheads="1"/>
            </p:cNvSpPr>
            <p:nvPr/>
          </p:nvSpPr>
          <p:spPr bwMode="auto">
            <a:xfrm>
              <a:off x="482600"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51" name="Rectangle 97">
              <a:extLst>
                <a:ext uri="{FF2B5EF4-FFF2-40B4-BE49-F238E27FC236}">
                  <a16:creationId xmlns:a16="http://schemas.microsoft.com/office/drawing/2014/main" id="{E522ABC0-A266-9680-E0A3-9EB2D4540CA5}"/>
                </a:ext>
              </a:extLst>
            </p:cNvPr>
            <p:cNvSpPr>
              <a:spLocks noChangeArrowheads="1"/>
            </p:cNvSpPr>
            <p:nvPr/>
          </p:nvSpPr>
          <p:spPr bwMode="auto">
            <a:xfrm>
              <a:off x="601663" y="34861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52" name="Rectangle 98">
              <a:extLst>
                <a:ext uri="{FF2B5EF4-FFF2-40B4-BE49-F238E27FC236}">
                  <a16:creationId xmlns:a16="http://schemas.microsoft.com/office/drawing/2014/main" id="{09DC3921-BA22-B9DE-56A5-FFFA00DF4E54}"/>
                </a:ext>
              </a:extLst>
            </p:cNvPr>
            <p:cNvSpPr>
              <a:spLocks noChangeArrowheads="1"/>
            </p:cNvSpPr>
            <p:nvPr/>
          </p:nvSpPr>
          <p:spPr bwMode="auto">
            <a:xfrm>
              <a:off x="719138"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53" name="Rectangle 99">
              <a:extLst>
                <a:ext uri="{FF2B5EF4-FFF2-40B4-BE49-F238E27FC236}">
                  <a16:creationId xmlns:a16="http://schemas.microsoft.com/office/drawing/2014/main" id="{5640BD74-C203-FE70-3721-99E76D4B295F}"/>
                </a:ext>
              </a:extLst>
            </p:cNvPr>
            <p:cNvSpPr>
              <a:spLocks noChangeArrowheads="1"/>
            </p:cNvSpPr>
            <p:nvPr/>
          </p:nvSpPr>
          <p:spPr bwMode="auto">
            <a:xfrm>
              <a:off x="838200" y="34861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54" name="Rectangle 100">
              <a:extLst>
                <a:ext uri="{FF2B5EF4-FFF2-40B4-BE49-F238E27FC236}">
                  <a16:creationId xmlns:a16="http://schemas.microsoft.com/office/drawing/2014/main" id="{D47A0090-C7AE-8B8C-5E18-1759653509DE}"/>
                </a:ext>
              </a:extLst>
            </p:cNvPr>
            <p:cNvSpPr>
              <a:spLocks noChangeArrowheads="1"/>
            </p:cNvSpPr>
            <p:nvPr/>
          </p:nvSpPr>
          <p:spPr bwMode="auto">
            <a:xfrm>
              <a:off x="482600"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55" name="Rectangle 101">
              <a:extLst>
                <a:ext uri="{FF2B5EF4-FFF2-40B4-BE49-F238E27FC236}">
                  <a16:creationId xmlns:a16="http://schemas.microsoft.com/office/drawing/2014/main" id="{B9407CC5-8652-0787-4BBB-FEFEF4379D64}"/>
                </a:ext>
              </a:extLst>
            </p:cNvPr>
            <p:cNvSpPr>
              <a:spLocks noChangeArrowheads="1"/>
            </p:cNvSpPr>
            <p:nvPr/>
          </p:nvSpPr>
          <p:spPr bwMode="auto">
            <a:xfrm>
              <a:off x="601663" y="3713163"/>
              <a:ext cx="74612"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56" name="Rectangle 102">
              <a:extLst>
                <a:ext uri="{FF2B5EF4-FFF2-40B4-BE49-F238E27FC236}">
                  <a16:creationId xmlns:a16="http://schemas.microsoft.com/office/drawing/2014/main" id="{332B97DC-AF18-EA01-6C44-ABE85B2D7A76}"/>
                </a:ext>
              </a:extLst>
            </p:cNvPr>
            <p:cNvSpPr>
              <a:spLocks noChangeArrowheads="1"/>
            </p:cNvSpPr>
            <p:nvPr/>
          </p:nvSpPr>
          <p:spPr bwMode="auto">
            <a:xfrm>
              <a:off x="719138"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57" name="Rectangle 103">
              <a:extLst>
                <a:ext uri="{FF2B5EF4-FFF2-40B4-BE49-F238E27FC236}">
                  <a16:creationId xmlns:a16="http://schemas.microsoft.com/office/drawing/2014/main" id="{84C504CB-7A6B-ACFD-6ECB-7B452123380F}"/>
                </a:ext>
              </a:extLst>
            </p:cNvPr>
            <p:cNvSpPr>
              <a:spLocks noChangeArrowheads="1"/>
            </p:cNvSpPr>
            <p:nvPr/>
          </p:nvSpPr>
          <p:spPr bwMode="auto">
            <a:xfrm>
              <a:off x="838200" y="3713163"/>
              <a:ext cx="74613"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grpSp>
      <p:pic>
        <p:nvPicPr>
          <p:cNvPr id="258" name="Graphic 257" descr="Feather with solid fill">
            <a:extLst>
              <a:ext uri="{FF2B5EF4-FFF2-40B4-BE49-F238E27FC236}">
                <a16:creationId xmlns:a16="http://schemas.microsoft.com/office/drawing/2014/main" id="{ED0759FC-BEC7-C99F-CD4C-AE44BFBC595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677184" y="4343919"/>
            <a:ext cx="609391" cy="609391"/>
          </a:xfrm>
          <a:prstGeom prst="rect">
            <a:avLst/>
          </a:prstGeom>
        </p:spPr>
      </p:pic>
      <p:pic>
        <p:nvPicPr>
          <p:cNvPr id="259" name="Graphic 258" descr="Infinity with solid fill">
            <a:extLst>
              <a:ext uri="{FF2B5EF4-FFF2-40B4-BE49-F238E27FC236}">
                <a16:creationId xmlns:a16="http://schemas.microsoft.com/office/drawing/2014/main" id="{89D5FB83-D0A2-FFDB-6CB1-96A3578029A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663346" y="4941074"/>
            <a:ext cx="531366" cy="576083"/>
          </a:xfrm>
          <a:prstGeom prst="rect">
            <a:avLst/>
          </a:prstGeom>
        </p:spPr>
      </p:pic>
      <p:pic>
        <p:nvPicPr>
          <p:cNvPr id="260" name="Graphic 259" descr="Stacked Rocks with solid fill">
            <a:extLst>
              <a:ext uri="{FF2B5EF4-FFF2-40B4-BE49-F238E27FC236}">
                <a16:creationId xmlns:a16="http://schemas.microsoft.com/office/drawing/2014/main" id="{58A58A9F-C0A9-6F0F-D9C7-974F0D45C34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588117" y="5514393"/>
            <a:ext cx="658399" cy="658399"/>
          </a:xfrm>
          <a:prstGeom prst="rect">
            <a:avLst/>
          </a:prstGeom>
        </p:spPr>
      </p:pic>
      <p:pic>
        <p:nvPicPr>
          <p:cNvPr id="261" name="Graphic 260" descr="Feather with solid fill">
            <a:extLst>
              <a:ext uri="{FF2B5EF4-FFF2-40B4-BE49-F238E27FC236}">
                <a16:creationId xmlns:a16="http://schemas.microsoft.com/office/drawing/2014/main" id="{B6902945-1AA2-2DF6-2CC9-FB664685532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148259" y="4343918"/>
            <a:ext cx="609391" cy="609391"/>
          </a:xfrm>
          <a:prstGeom prst="rect">
            <a:avLst/>
          </a:prstGeom>
        </p:spPr>
      </p:pic>
      <p:pic>
        <p:nvPicPr>
          <p:cNvPr id="262" name="Graphic 261" descr="Feather with solid fill">
            <a:extLst>
              <a:ext uri="{FF2B5EF4-FFF2-40B4-BE49-F238E27FC236}">
                <a16:creationId xmlns:a16="http://schemas.microsoft.com/office/drawing/2014/main" id="{E4E6AFBC-705B-3BF8-2797-A75EED0CD30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24785" y="4343917"/>
            <a:ext cx="609391" cy="609391"/>
          </a:xfrm>
          <a:prstGeom prst="rect">
            <a:avLst/>
          </a:prstGeom>
        </p:spPr>
      </p:pic>
      <p:pic>
        <p:nvPicPr>
          <p:cNvPr id="263" name="Graphic 262" descr="Feather with solid fill">
            <a:extLst>
              <a:ext uri="{FF2B5EF4-FFF2-40B4-BE49-F238E27FC236}">
                <a16:creationId xmlns:a16="http://schemas.microsoft.com/office/drawing/2014/main" id="{18830A8A-9A74-4D6E-2B42-9A3651C80F4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133139" y="4343916"/>
            <a:ext cx="609391" cy="609391"/>
          </a:xfrm>
          <a:prstGeom prst="rect">
            <a:avLst/>
          </a:prstGeom>
        </p:spPr>
      </p:pic>
      <p:pic>
        <p:nvPicPr>
          <p:cNvPr id="264" name="Graphic 263" descr="Feather with solid fill">
            <a:extLst>
              <a:ext uri="{FF2B5EF4-FFF2-40B4-BE49-F238E27FC236}">
                <a16:creationId xmlns:a16="http://schemas.microsoft.com/office/drawing/2014/main" id="{152C7E91-6D68-C0D0-4460-32C8B05E60C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607310" y="4348884"/>
            <a:ext cx="609391" cy="609391"/>
          </a:xfrm>
          <a:prstGeom prst="rect">
            <a:avLst/>
          </a:prstGeom>
        </p:spPr>
      </p:pic>
      <p:pic>
        <p:nvPicPr>
          <p:cNvPr id="265" name="Graphic 264" descr="Infinity with solid fill">
            <a:extLst>
              <a:ext uri="{FF2B5EF4-FFF2-40B4-BE49-F238E27FC236}">
                <a16:creationId xmlns:a16="http://schemas.microsoft.com/office/drawing/2014/main" id="{040F9F56-46E4-BFE8-16E7-5976088264C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167734" y="4947190"/>
            <a:ext cx="531366" cy="576083"/>
          </a:xfrm>
          <a:prstGeom prst="rect">
            <a:avLst/>
          </a:prstGeom>
        </p:spPr>
      </p:pic>
      <p:pic>
        <p:nvPicPr>
          <p:cNvPr id="266" name="Graphic 265" descr="Infinity with solid fill">
            <a:extLst>
              <a:ext uri="{FF2B5EF4-FFF2-40B4-BE49-F238E27FC236}">
                <a16:creationId xmlns:a16="http://schemas.microsoft.com/office/drawing/2014/main" id="{46752AF7-569E-8F76-3054-046F7DAB089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689793" y="4941074"/>
            <a:ext cx="531366" cy="576083"/>
          </a:xfrm>
          <a:prstGeom prst="rect">
            <a:avLst/>
          </a:prstGeom>
        </p:spPr>
      </p:pic>
      <p:pic>
        <p:nvPicPr>
          <p:cNvPr id="267" name="Graphic 266" descr="Infinity with solid fill">
            <a:extLst>
              <a:ext uri="{FF2B5EF4-FFF2-40B4-BE49-F238E27FC236}">
                <a16:creationId xmlns:a16="http://schemas.microsoft.com/office/drawing/2014/main" id="{6B7B5C17-B288-91EE-B752-872E23BB9D2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208286" y="4941074"/>
            <a:ext cx="531366" cy="576083"/>
          </a:xfrm>
          <a:prstGeom prst="rect">
            <a:avLst/>
          </a:prstGeom>
        </p:spPr>
      </p:pic>
      <p:pic>
        <p:nvPicPr>
          <p:cNvPr id="268" name="Graphic 267" descr="Infinity with solid fill">
            <a:extLst>
              <a:ext uri="{FF2B5EF4-FFF2-40B4-BE49-F238E27FC236}">
                <a16:creationId xmlns:a16="http://schemas.microsoft.com/office/drawing/2014/main" id="{BA9A0B2B-30F9-83C1-64C2-5E7480AD4DD4}"/>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8710287" y="4935365"/>
            <a:ext cx="531366" cy="576083"/>
          </a:xfrm>
          <a:prstGeom prst="rect">
            <a:avLst/>
          </a:prstGeom>
        </p:spPr>
      </p:pic>
      <p:pic>
        <p:nvPicPr>
          <p:cNvPr id="269" name="Graphic 268" descr="Stacked Rocks with solid fill">
            <a:extLst>
              <a:ext uri="{FF2B5EF4-FFF2-40B4-BE49-F238E27FC236}">
                <a16:creationId xmlns:a16="http://schemas.microsoft.com/office/drawing/2014/main" id="{08C2F139-F125-212D-AB40-C72B355C679C}"/>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7099743" y="5511448"/>
            <a:ext cx="658399" cy="658399"/>
          </a:xfrm>
          <a:prstGeom prst="rect">
            <a:avLst/>
          </a:prstGeom>
        </p:spPr>
      </p:pic>
      <p:pic>
        <p:nvPicPr>
          <p:cNvPr id="270" name="Graphic 269" descr="Stacked Rocks with solid fill">
            <a:extLst>
              <a:ext uri="{FF2B5EF4-FFF2-40B4-BE49-F238E27FC236}">
                <a16:creationId xmlns:a16="http://schemas.microsoft.com/office/drawing/2014/main" id="{8F00D858-0C3E-44DC-6015-0EB5CC8CFA2C}"/>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7626276" y="5498364"/>
            <a:ext cx="658399" cy="658399"/>
          </a:xfrm>
          <a:prstGeom prst="rect">
            <a:avLst/>
          </a:prstGeom>
        </p:spPr>
      </p:pic>
      <p:pic>
        <p:nvPicPr>
          <p:cNvPr id="271" name="Graphic 270" descr="Stacked Rocks with solid fill">
            <a:extLst>
              <a:ext uri="{FF2B5EF4-FFF2-40B4-BE49-F238E27FC236}">
                <a16:creationId xmlns:a16="http://schemas.microsoft.com/office/drawing/2014/main" id="{77D97716-856A-181D-9691-59D5679FBBF2}"/>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8154897" y="5498364"/>
            <a:ext cx="658399" cy="658399"/>
          </a:xfrm>
          <a:prstGeom prst="rect">
            <a:avLst/>
          </a:prstGeom>
        </p:spPr>
      </p:pic>
      <p:pic>
        <p:nvPicPr>
          <p:cNvPr id="272" name="Graphic 271" descr="Stacked Rocks with solid fill">
            <a:extLst>
              <a:ext uri="{FF2B5EF4-FFF2-40B4-BE49-F238E27FC236}">
                <a16:creationId xmlns:a16="http://schemas.microsoft.com/office/drawing/2014/main" id="{36191244-7846-3B98-E613-40716479FE85}"/>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8674839" y="5498364"/>
            <a:ext cx="658399" cy="658399"/>
          </a:xfrm>
          <a:prstGeom prst="rect">
            <a:avLst/>
          </a:prstGeom>
        </p:spPr>
      </p:pic>
      <p:pic>
        <p:nvPicPr>
          <p:cNvPr id="71" name="Picture 70">
            <a:extLst>
              <a:ext uri="{FF2B5EF4-FFF2-40B4-BE49-F238E27FC236}">
                <a16:creationId xmlns:a16="http://schemas.microsoft.com/office/drawing/2014/main" id="{C816FB0C-7521-31CA-1CE9-2510646A347A}"/>
              </a:ext>
            </a:extLst>
          </p:cNvPr>
          <p:cNvPicPr>
            <a:picLocks noChangeAspect="1"/>
          </p:cNvPicPr>
          <p:nvPr/>
        </p:nvPicPr>
        <p:blipFill rotWithShape="1">
          <a:blip r:embed="rId22"/>
          <a:srcRect r="80008"/>
          <a:stretch/>
        </p:blipFill>
        <p:spPr>
          <a:xfrm>
            <a:off x="7783712" y="1992354"/>
            <a:ext cx="84097" cy="518205"/>
          </a:xfrm>
          <a:prstGeom prst="rect">
            <a:avLst/>
          </a:prstGeom>
        </p:spPr>
      </p:pic>
      <p:pic>
        <p:nvPicPr>
          <p:cNvPr id="72" name="Picture 71">
            <a:extLst>
              <a:ext uri="{FF2B5EF4-FFF2-40B4-BE49-F238E27FC236}">
                <a16:creationId xmlns:a16="http://schemas.microsoft.com/office/drawing/2014/main" id="{6A3EC305-462A-C612-457E-4F90CE6CB524}"/>
              </a:ext>
            </a:extLst>
          </p:cNvPr>
          <p:cNvPicPr>
            <a:picLocks noChangeAspect="1"/>
          </p:cNvPicPr>
          <p:nvPr/>
        </p:nvPicPr>
        <p:blipFill rotWithShape="1">
          <a:blip r:embed="rId23"/>
          <a:srcRect r="40241"/>
          <a:stretch/>
        </p:blipFill>
        <p:spPr>
          <a:xfrm>
            <a:off x="7244511" y="2731347"/>
            <a:ext cx="255025" cy="573074"/>
          </a:xfrm>
          <a:prstGeom prst="rect">
            <a:avLst/>
          </a:prstGeom>
        </p:spPr>
      </p:pic>
      <p:pic>
        <p:nvPicPr>
          <p:cNvPr id="73" name="Picture 72">
            <a:extLst>
              <a:ext uri="{FF2B5EF4-FFF2-40B4-BE49-F238E27FC236}">
                <a16:creationId xmlns:a16="http://schemas.microsoft.com/office/drawing/2014/main" id="{2C0AD032-A57A-A39F-980C-6A037245B229}"/>
              </a:ext>
            </a:extLst>
          </p:cNvPr>
          <p:cNvPicPr>
            <a:picLocks noChangeAspect="1"/>
          </p:cNvPicPr>
          <p:nvPr/>
        </p:nvPicPr>
        <p:blipFill rotWithShape="1">
          <a:blip r:embed="rId22"/>
          <a:srcRect l="-1" r="50409"/>
          <a:stretch/>
        </p:blipFill>
        <p:spPr>
          <a:xfrm>
            <a:off x="7776978" y="1220644"/>
            <a:ext cx="208609" cy="518205"/>
          </a:xfrm>
          <a:prstGeom prst="rect">
            <a:avLst/>
          </a:prstGeom>
        </p:spPr>
      </p:pic>
      <p:pic>
        <p:nvPicPr>
          <p:cNvPr id="74" name="Picture 73">
            <a:extLst>
              <a:ext uri="{FF2B5EF4-FFF2-40B4-BE49-F238E27FC236}">
                <a16:creationId xmlns:a16="http://schemas.microsoft.com/office/drawing/2014/main" id="{CE48085B-29BF-661D-EF88-5325427CDC69}"/>
              </a:ext>
            </a:extLst>
          </p:cNvPr>
          <p:cNvPicPr>
            <a:picLocks noChangeAspect="1"/>
          </p:cNvPicPr>
          <p:nvPr/>
        </p:nvPicPr>
        <p:blipFill rotWithShape="1">
          <a:blip r:embed="rId24"/>
          <a:srcRect r="67551" b="216"/>
          <a:stretch/>
        </p:blipFill>
        <p:spPr>
          <a:xfrm>
            <a:off x="7729986" y="3690410"/>
            <a:ext cx="158257" cy="425838"/>
          </a:xfrm>
          <a:prstGeom prst="rect">
            <a:avLst/>
          </a:prstGeom>
        </p:spPr>
      </p:pic>
      <p:pic>
        <p:nvPicPr>
          <p:cNvPr id="75" name="Graphic 74" descr="Feather with solid fill">
            <a:extLst>
              <a:ext uri="{FF2B5EF4-FFF2-40B4-BE49-F238E27FC236}">
                <a16:creationId xmlns:a16="http://schemas.microsoft.com/office/drawing/2014/main" id="{3FF18E99-9C24-F7F4-5DE8-142F7AAE20C1}"/>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55361"/>
          <a:stretch/>
        </p:blipFill>
        <p:spPr>
          <a:xfrm>
            <a:off x="7624168" y="4348103"/>
            <a:ext cx="272026" cy="609391"/>
          </a:xfrm>
          <a:prstGeom prst="rect">
            <a:avLst/>
          </a:prstGeom>
        </p:spPr>
      </p:pic>
      <p:pic>
        <p:nvPicPr>
          <p:cNvPr id="77" name="Graphic 76" descr="Infinity with solid fill">
            <a:extLst>
              <a:ext uri="{FF2B5EF4-FFF2-40B4-BE49-F238E27FC236}">
                <a16:creationId xmlns:a16="http://schemas.microsoft.com/office/drawing/2014/main" id="{4BF2D681-23B0-7220-06D9-E2F0F4A7F833}"/>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58125"/>
          <a:stretch/>
        </p:blipFill>
        <p:spPr>
          <a:xfrm>
            <a:off x="7688536" y="4935364"/>
            <a:ext cx="222512" cy="576083"/>
          </a:xfrm>
          <a:prstGeom prst="rect">
            <a:avLst/>
          </a:prstGeom>
        </p:spPr>
      </p:pic>
      <p:pic>
        <p:nvPicPr>
          <p:cNvPr id="78" name="Graphic 77" descr="Stacked Rocks with solid fill">
            <a:extLst>
              <a:ext uri="{FF2B5EF4-FFF2-40B4-BE49-F238E27FC236}">
                <a16:creationId xmlns:a16="http://schemas.microsoft.com/office/drawing/2014/main" id="{8CEBBBAD-AB24-B266-65DD-0685423CD651}"/>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1" r="33582"/>
          <a:stretch/>
        </p:blipFill>
        <p:spPr>
          <a:xfrm>
            <a:off x="7098048" y="5504703"/>
            <a:ext cx="437291" cy="658399"/>
          </a:xfrm>
          <a:prstGeom prst="rect">
            <a:avLst/>
          </a:prstGeom>
        </p:spPr>
      </p:pic>
    </p:spTree>
    <p:extLst>
      <p:ext uri="{BB962C8B-B14F-4D97-AF65-F5344CB8AC3E}">
        <p14:creationId xmlns:p14="http://schemas.microsoft.com/office/powerpoint/2010/main" val="224689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500"/>
                                  </p:stCondLst>
                                  <p:childTnLst>
                                    <p:set>
                                      <p:cBhvr>
                                        <p:cTn id="6" dur="1" fill="hold">
                                          <p:stCondLst>
                                            <p:cond delay="0"/>
                                          </p:stCondLst>
                                        </p:cTn>
                                        <p:tgtEl>
                                          <p:spTgt spid="168"/>
                                        </p:tgtEl>
                                        <p:attrNameLst>
                                          <p:attrName>style.visibility</p:attrName>
                                        </p:attrNameLst>
                                      </p:cBhvr>
                                      <p:to>
                                        <p:strVal val="visible"/>
                                      </p:to>
                                    </p:set>
                                    <p:animEffect transition="in" filter="wipe(down)">
                                      <p:cBhvr>
                                        <p:cTn id="7" dur="500"/>
                                        <p:tgtEl>
                                          <p:spTgt spid="168"/>
                                        </p:tgtEl>
                                      </p:cBhvr>
                                    </p:animEffect>
                                  </p:childTnLst>
                                </p:cTn>
                              </p:par>
                              <p:par>
                                <p:cTn id="8" presetID="22" presetClass="entr" presetSubtype="4" fill="hold" nodeType="withEffect">
                                  <p:stCondLst>
                                    <p:cond delay="500"/>
                                  </p:stCondLst>
                                  <p:childTnLst>
                                    <p:set>
                                      <p:cBhvr>
                                        <p:cTn id="9" dur="1" fill="hold">
                                          <p:stCondLst>
                                            <p:cond delay="0"/>
                                          </p:stCondLst>
                                        </p:cTn>
                                        <p:tgtEl>
                                          <p:spTgt spid="186"/>
                                        </p:tgtEl>
                                        <p:attrNameLst>
                                          <p:attrName>style.visibility</p:attrName>
                                        </p:attrNameLst>
                                      </p:cBhvr>
                                      <p:to>
                                        <p:strVal val="visible"/>
                                      </p:to>
                                    </p:set>
                                    <p:animEffect transition="in" filter="wipe(down)">
                                      <p:cBhvr>
                                        <p:cTn id="10" dur="500"/>
                                        <p:tgtEl>
                                          <p:spTgt spid="186"/>
                                        </p:tgtEl>
                                      </p:cBhvr>
                                    </p:animEffect>
                                  </p:childTnLst>
                                </p:cTn>
                              </p:par>
                              <p:par>
                                <p:cTn id="11" presetID="22" presetClass="entr" presetSubtype="4" fill="hold" nodeType="withEffect">
                                  <p:stCondLst>
                                    <p:cond delay="500"/>
                                  </p:stCondLst>
                                  <p:childTnLst>
                                    <p:set>
                                      <p:cBhvr>
                                        <p:cTn id="12" dur="1" fill="hold">
                                          <p:stCondLst>
                                            <p:cond delay="0"/>
                                          </p:stCondLst>
                                        </p:cTn>
                                        <p:tgtEl>
                                          <p:spTgt spid="204"/>
                                        </p:tgtEl>
                                        <p:attrNameLst>
                                          <p:attrName>style.visibility</p:attrName>
                                        </p:attrNameLst>
                                      </p:cBhvr>
                                      <p:to>
                                        <p:strVal val="visible"/>
                                      </p:to>
                                    </p:set>
                                    <p:animEffect transition="in" filter="wipe(down)">
                                      <p:cBhvr>
                                        <p:cTn id="13" dur="500"/>
                                        <p:tgtEl>
                                          <p:spTgt spid="204"/>
                                        </p:tgtEl>
                                      </p:cBhvr>
                                    </p:animEffect>
                                  </p:childTnLst>
                                </p:cTn>
                              </p:par>
                              <p:par>
                                <p:cTn id="14" presetID="22" presetClass="entr" presetSubtype="4" fill="hold" nodeType="withEffect">
                                  <p:stCondLst>
                                    <p:cond delay="500"/>
                                  </p:stCondLst>
                                  <p:childTnLst>
                                    <p:set>
                                      <p:cBhvr>
                                        <p:cTn id="15" dur="1" fill="hold">
                                          <p:stCondLst>
                                            <p:cond delay="0"/>
                                          </p:stCondLst>
                                        </p:cTn>
                                        <p:tgtEl>
                                          <p:spTgt spid="222"/>
                                        </p:tgtEl>
                                        <p:attrNameLst>
                                          <p:attrName>style.visibility</p:attrName>
                                        </p:attrNameLst>
                                      </p:cBhvr>
                                      <p:to>
                                        <p:strVal val="visible"/>
                                      </p:to>
                                    </p:set>
                                    <p:animEffect transition="in" filter="wipe(down)">
                                      <p:cBhvr>
                                        <p:cTn id="16" dur="500"/>
                                        <p:tgtEl>
                                          <p:spTgt spid="222"/>
                                        </p:tgtEl>
                                      </p:cBhvr>
                                    </p:animEffect>
                                  </p:childTnLst>
                                </p:cTn>
                              </p:par>
                              <p:par>
                                <p:cTn id="17" presetID="22" presetClass="entr" presetSubtype="4" fill="hold" nodeType="withEffect">
                                  <p:stCondLst>
                                    <p:cond delay="500"/>
                                  </p:stCondLst>
                                  <p:childTnLst>
                                    <p:set>
                                      <p:cBhvr>
                                        <p:cTn id="18" dur="1" fill="hold">
                                          <p:stCondLst>
                                            <p:cond delay="0"/>
                                          </p:stCondLst>
                                        </p:cTn>
                                        <p:tgtEl>
                                          <p:spTgt spid="240"/>
                                        </p:tgtEl>
                                        <p:attrNameLst>
                                          <p:attrName>style.visibility</p:attrName>
                                        </p:attrNameLst>
                                      </p:cBhvr>
                                      <p:to>
                                        <p:strVal val="visible"/>
                                      </p:to>
                                    </p:set>
                                    <p:animEffect transition="in" filter="wipe(down)">
                                      <p:cBhvr>
                                        <p:cTn id="19" dur="500"/>
                                        <p:tgtEl>
                                          <p:spTgt spid="2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0240" y="262766"/>
            <a:ext cx="5870592" cy="1068754"/>
          </a:xfrm>
        </p:spPr>
        <p:txBody>
          <a:bodyPr/>
          <a:lstStyle/>
          <a:p>
            <a:r>
              <a:rPr lang="fr" sz="2300" b="1" i="0">
                <a:solidFill>
                  <a:srgbClr val="000000"/>
                </a:solidFill>
              </a:rPr>
              <a:t>Effets des projets dans ou près de l'eau sur </a:t>
            </a:r>
            <a:r>
              <a:rPr lang="fr" sz="2300" b="1" i="0" u="sng">
                <a:solidFill>
                  <a:srgbClr val="000000"/>
                </a:solidFill>
              </a:rPr>
              <a:t>les avantages économiques ou commerciaux </a:t>
            </a:r>
            <a:r>
              <a:rPr lang="fr" sz="2300" b="1" i="0">
                <a:solidFill>
                  <a:srgbClr val="000000"/>
                </a:solidFill>
              </a:rPr>
              <a:t>tirés des habitats du poisson</a:t>
            </a:r>
          </a:p>
        </p:txBody>
      </p:sp>
      <p:sp>
        <p:nvSpPr>
          <p:cNvPr id="19" name="Content Placeholder 18">
            <a:extLst>
              <a:ext uri="{FF2B5EF4-FFF2-40B4-BE49-F238E27FC236}">
                <a16:creationId xmlns:a16="http://schemas.microsoft.com/office/drawing/2014/main" id="{76579AA1-1514-439B-A63B-66513E2C1A89}"/>
              </a:ext>
            </a:extLst>
          </p:cNvPr>
          <p:cNvSpPr>
            <a:spLocks noGrp="1"/>
          </p:cNvSpPr>
          <p:nvPr>
            <p:ph sz="quarter" idx="11"/>
          </p:nvPr>
        </p:nvSpPr>
        <p:spPr>
          <a:xfrm>
            <a:off x="7100596" y="308592"/>
            <a:ext cx="4786604" cy="1004155"/>
          </a:xfrm>
        </p:spPr>
        <p:txBody>
          <a:bodyPr/>
          <a:lstStyle/>
          <a:p>
            <a:r>
              <a:rPr lang="fr" sz="1200" b="0" i="0">
                <a:solidFill>
                  <a:srgbClr val="000000"/>
                </a:solidFill>
              </a:rPr>
              <a:t>Dans votre communauté ou dans d'autres communautés, comment les projets dans ou près de l'eau, par exemple, les jetées, les quais et les barrages, ont-ils affecté les avantages économiques ou commerciaux que les femmes, les filles et les personnes de diverses identités de genre autochtones reçoivent du poisson et de ses habitats? Par exemple, déclin des possibilités de pêche commerciale.</a:t>
            </a:r>
          </a:p>
        </p:txBody>
      </p:sp>
      <p:graphicFrame>
        <p:nvGraphicFramePr>
          <p:cNvPr id="13" name="Chart 1" descr="Chart showing XX% support, XX% somewhat support, XX% somewhat oppose and XX% oppose; XX% are unsure">
            <a:extLst>
              <a:ext uri="{FF2B5EF4-FFF2-40B4-BE49-F238E27FC236}">
                <a16:creationId xmlns:a16="http://schemas.microsoft.com/office/drawing/2014/main" id="{EFDE17F1-A2A7-44B3-B78F-8BF766F68737}"/>
              </a:ext>
            </a:extLst>
          </p:cNvPr>
          <p:cNvGraphicFramePr>
            <a:graphicFrameLocks/>
          </p:cNvGraphicFramePr>
          <p:nvPr>
            <p:extLst>
              <p:ext uri="{D42A27DB-BD31-4B8C-83A1-F6EECF244321}">
                <p14:modId xmlns:p14="http://schemas.microsoft.com/office/powerpoint/2010/main" val="1988807307"/>
              </p:ext>
            </p:extLst>
          </p:nvPr>
        </p:nvGraphicFramePr>
        <p:xfrm>
          <a:off x="6473187" y="1540807"/>
          <a:ext cx="5369135" cy="4148510"/>
        </p:xfrm>
        <a:graphic>
          <a:graphicData uri="http://schemas.openxmlformats.org/drawingml/2006/chart">
            <c:chart xmlns:c="http://schemas.openxmlformats.org/drawingml/2006/chart" xmlns:r="http://schemas.openxmlformats.org/officeDocument/2006/relationships" r:id="rId2"/>
          </a:graphicData>
        </a:graphic>
      </p:graphicFrame>
      <p:sp>
        <p:nvSpPr>
          <p:cNvPr id="14" name="Rectangle 13">
            <a:extLst>
              <a:ext uri="{FF2B5EF4-FFF2-40B4-BE49-F238E27FC236}">
                <a16:creationId xmlns:a16="http://schemas.microsoft.com/office/drawing/2014/main" id="{6B55390C-4F5C-4646-BE0B-ADEAD5CBC683}"/>
              </a:ext>
            </a:extLst>
          </p:cNvPr>
          <p:cNvSpPr/>
          <p:nvPr/>
        </p:nvSpPr>
        <p:spPr>
          <a:xfrm>
            <a:off x="6439390" y="5813698"/>
            <a:ext cx="5234631" cy="246221"/>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 sz="1000" b="0" i="0">
                <a:solidFill>
                  <a:srgbClr val="000000"/>
                </a:solidFill>
              </a:rPr>
              <a:t>*Les graphiques peuvent ne pas correspondre à 100 en raison de l'arrondissement.</a:t>
            </a:r>
          </a:p>
        </p:txBody>
      </p:sp>
      <p:sp>
        <p:nvSpPr>
          <p:cNvPr id="6" name="Content Placeholder 12">
            <a:extLst>
              <a:ext uri="{FF2B5EF4-FFF2-40B4-BE49-F238E27FC236}">
                <a16:creationId xmlns:a16="http://schemas.microsoft.com/office/drawing/2014/main" id="{01267967-6875-D0E5-662B-B34BB2BFA525}"/>
              </a:ext>
            </a:extLst>
          </p:cNvPr>
          <p:cNvSpPr txBox="1">
            <a:spLocks/>
          </p:cNvSpPr>
          <p:nvPr/>
        </p:nvSpPr>
        <p:spPr>
          <a:xfrm>
            <a:off x="244475" y="6287900"/>
            <a:ext cx="9280133" cy="40658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lumMod val="65000"/>
                    <a:lumOff val="35000"/>
                  </a:schemeClr>
                </a:solidFill>
                <a:latin typeface="Calibri" panose="020F0502020204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65000"/>
                    <a:lumOff val="35000"/>
                  </a:schemeClr>
                </a:solidFill>
                <a:latin typeface="Calibri" panose="020F050202020403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400" kern="1200">
                <a:solidFill>
                  <a:schemeClr val="tx1">
                    <a:lumMod val="65000"/>
                    <a:lumOff val="35000"/>
                  </a:schemeClr>
                </a:solidFill>
                <a:latin typeface="Calibri" panose="020F050202020403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lumMod val="65000"/>
                    <a:lumOff val="35000"/>
                  </a:schemeClr>
                </a:solidFill>
                <a:latin typeface="Calibri" panose="020F050202020403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lumMod val="65000"/>
                    <a:lumOff val="35000"/>
                  </a:schemeClr>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fr" b="0" i="0">
                <a:solidFill>
                  <a:srgbClr val="000000"/>
                </a:solidFill>
              </a:rPr>
              <a:t>Source: Association des femmes autochtones du Canada (AFAC), sondage en ligne hébergé sur Simple Survey lancé au début de septembre 2022 et fermé le 30 septembre 2022, n = 246</a:t>
            </a:r>
          </a:p>
        </p:txBody>
      </p:sp>
      <p:sp>
        <p:nvSpPr>
          <p:cNvPr id="2" name="Freeform 2">
            <a:extLst>
              <a:ext uri="{FF2B5EF4-FFF2-40B4-BE49-F238E27FC236}">
                <a16:creationId xmlns:a16="http://schemas.microsoft.com/office/drawing/2014/main" id="{33B9E8FE-D530-152C-64C7-81A542B71D91}"/>
              </a:ext>
            </a:extLst>
          </p:cNvPr>
          <p:cNvSpPr>
            <a:spLocks noChangeArrowheads="1"/>
          </p:cNvSpPr>
          <p:nvPr/>
        </p:nvSpPr>
        <p:spPr bwMode="auto">
          <a:xfrm>
            <a:off x="3713328" y="2966504"/>
            <a:ext cx="548552" cy="534119"/>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solidFill>
            <a:schemeClr val="bg1">
              <a:lumMod val="95000"/>
            </a:schemeClr>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latin typeface="Calibri Light"/>
            </a:endParaRPr>
          </a:p>
        </p:txBody>
      </p:sp>
      <p:grpSp>
        <p:nvGrpSpPr>
          <p:cNvPr id="10" name="Group 9">
            <a:extLst>
              <a:ext uri="{FF2B5EF4-FFF2-40B4-BE49-F238E27FC236}">
                <a16:creationId xmlns:a16="http://schemas.microsoft.com/office/drawing/2014/main" id="{B83B2DD3-90AC-7815-2006-9F439DBE4B8F}"/>
              </a:ext>
            </a:extLst>
          </p:cNvPr>
          <p:cNvGrpSpPr/>
          <p:nvPr/>
        </p:nvGrpSpPr>
        <p:grpSpPr>
          <a:xfrm>
            <a:off x="3639879" y="2916666"/>
            <a:ext cx="668598" cy="650921"/>
            <a:chOff x="1119258" y="2257147"/>
            <a:chExt cx="1868076" cy="1868076"/>
          </a:xfrm>
          <a:solidFill>
            <a:srgbClr val="2F5597"/>
          </a:solidFill>
        </p:grpSpPr>
        <p:sp>
          <p:nvSpPr>
            <p:cNvPr id="11" name="Freeform 6">
              <a:extLst>
                <a:ext uri="{FF2B5EF4-FFF2-40B4-BE49-F238E27FC236}">
                  <a16:creationId xmlns:a16="http://schemas.microsoft.com/office/drawing/2014/main" id="{BE40822C-F12C-5676-DEB5-AB072B0E2CCA}"/>
                </a:ext>
              </a:extLst>
            </p:cNvPr>
            <p:cNvSpPr>
              <a:spLocks/>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2" name="Freeform 7">
              <a:extLst>
                <a:ext uri="{FF2B5EF4-FFF2-40B4-BE49-F238E27FC236}">
                  <a16:creationId xmlns:a16="http://schemas.microsoft.com/office/drawing/2014/main" id="{ED69FD8A-2124-E11A-4373-046FA5A25452}"/>
                </a:ext>
              </a:extLst>
            </p:cNvPr>
            <p:cNvSpPr>
              <a:spLocks/>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5" name="Freeform 8">
              <a:extLst>
                <a:ext uri="{FF2B5EF4-FFF2-40B4-BE49-F238E27FC236}">
                  <a16:creationId xmlns:a16="http://schemas.microsoft.com/office/drawing/2014/main" id="{4B5FDE63-84FD-84A0-87C7-B8B5AD8B3409}"/>
                </a:ext>
              </a:extLst>
            </p:cNvPr>
            <p:cNvSpPr>
              <a:spLocks/>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6" name="Freeform 9">
              <a:extLst>
                <a:ext uri="{FF2B5EF4-FFF2-40B4-BE49-F238E27FC236}">
                  <a16:creationId xmlns:a16="http://schemas.microsoft.com/office/drawing/2014/main" id="{7CF50A8A-88EE-D38D-1906-94E3B4DAC5FE}"/>
                </a:ext>
              </a:extLst>
            </p:cNvPr>
            <p:cNvSpPr>
              <a:spLocks/>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7" name="Freeform 10">
              <a:extLst>
                <a:ext uri="{FF2B5EF4-FFF2-40B4-BE49-F238E27FC236}">
                  <a16:creationId xmlns:a16="http://schemas.microsoft.com/office/drawing/2014/main" id="{3E30EC82-30CD-326C-6EEA-8E3AD74C592B}"/>
                </a:ext>
              </a:extLst>
            </p:cNvPr>
            <p:cNvSpPr>
              <a:spLocks/>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8" name="Freeform 11">
              <a:extLst>
                <a:ext uri="{FF2B5EF4-FFF2-40B4-BE49-F238E27FC236}">
                  <a16:creationId xmlns:a16="http://schemas.microsoft.com/office/drawing/2014/main" id="{F8EE2B6C-0358-6209-4219-E47878B67FD5}"/>
                </a:ext>
              </a:extLst>
            </p:cNvPr>
            <p:cNvSpPr>
              <a:spLocks/>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0" name="Freeform 12">
              <a:extLst>
                <a:ext uri="{FF2B5EF4-FFF2-40B4-BE49-F238E27FC236}">
                  <a16:creationId xmlns:a16="http://schemas.microsoft.com/office/drawing/2014/main" id="{D7AAFBD9-608B-E78C-51A3-736BA57ECF2B}"/>
                </a:ext>
              </a:extLst>
            </p:cNvPr>
            <p:cNvSpPr>
              <a:spLocks/>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1" name="Freeform 13">
              <a:extLst>
                <a:ext uri="{FF2B5EF4-FFF2-40B4-BE49-F238E27FC236}">
                  <a16:creationId xmlns:a16="http://schemas.microsoft.com/office/drawing/2014/main" id="{6EE088A7-E2CF-E09B-653D-F52B62A59637}"/>
                </a:ext>
              </a:extLst>
            </p:cNvPr>
            <p:cNvSpPr>
              <a:spLocks/>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2" name="Freeform 14">
              <a:extLst>
                <a:ext uri="{FF2B5EF4-FFF2-40B4-BE49-F238E27FC236}">
                  <a16:creationId xmlns:a16="http://schemas.microsoft.com/office/drawing/2014/main" id="{DC1BAD3D-9038-C0A1-14A5-91C1CE1CBFB6}"/>
                </a:ext>
              </a:extLst>
            </p:cNvPr>
            <p:cNvSpPr>
              <a:spLocks/>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3" name="Freeform 15">
              <a:extLst>
                <a:ext uri="{FF2B5EF4-FFF2-40B4-BE49-F238E27FC236}">
                  <a16:creationId xmlns:a16="http://schemas.microsoft.com/office/drawing/2014/main" id="{DA161C86-F074-2235-494A-3A2AA8B9EA99}"/>
                </a:ext>
              </a:extLst>
            </p:cNvPr>
            <p:cNvSpPr>
              <a:spLocks/>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4" name="Freeform 16">
              <a:extLst>
                <a:ext uri="{FF2B5EF4-FFF2-40B4-BE49-F238E27FC236}">
                  <a16:creationId xmlns:a16="http://schemas.microsoft.com/office/drawing/2014/main" id="{B0D043D6-2EE7-030B-6ABD-1D3190C1D02D}"/>
                </a:ext>
              </a:extLst>
            </p:cNvPr>
            <p:cNvSpPr>
              <a:spLocks/>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5" name="Freeform 17">
              <a:extLst>
                <a:ext uri="{FF2B5EF4-FFF2-40B4-BE49-F238E27FC236}">
                  <a16:creationId xmlns:a16="http://schemas.microsoft.com/office/drawing/2014/main" id="{4606E172-BF7C-ABB9-4D13-62AF5BB2528D}"/>
                </a:ext>
              </a:extLst>
            </p:cNvPr>
            <p:cNvSpPr>
              <a:spLocks/>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grpSp>
      <p:sp>
        <p:nvSpPr>
          <p:cNvPr id="26" name="Freeform 2">
            <a:extLst>
              <a:ext uri="{FF2B5EF4-FFF2-40B4-BE49-F238E27FC236}">
                <a16:creationId xmlns:a16="http://schemas.microsoft.com/office/drawing/2014/main" id="{D8C1AE14-832A-3223-EBD8-50E7BB016A0F}"/>
              </a:ext>
            </a:extLst>
          </p:cNvPr>
          <p:cNvSpPr>
            <a:spLocks noChangeArrowheads="1"/>
          </p:cNvSpPr>
          <p:nvPr/>
        </p:nvSpPr>
        <p:spPr bwMode="auto">
          <a:xfrm>
            <a:off x="3713328" y="3785442"/>
            <a:ext cx="548552" cy="534119"/>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solidFill>
            <a:schemeClr val="bg1">
              <a:lumMod val="95000"/>
            </a:schemeClr>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latin typeface="Calibri Light"/>
            </a:endParaRPr>
          </a:p>
        </p:txBody>
      </p:sp>
      <p:grpSp>
        <p:nvGrpSpPr>
          <p:cNvPr id="27" name="Group 26">
            <a:extLst>
              <a:ext uri="{FF2B5EF4-FFF2-40B4-BE49-F238E27FC236}">
                <a16:creationId xmlns:a16="http://schemas.microsoft.com/office/drawing/2014/main" id="{FE816900-691D-DB1B-0496-E1B14362F19E}"/>
              </a:ext>
            </a:extLst>
          </p:cNvPr>
          <p:cNvGrpSpPr/>
          <p:nvPr/>
        </p:nvGrpSpPr>
        <p:grpSpPr>
          <a:xfrm>
            <a:off x="3639879" y="3735604"/>
            <a:ext cx="668598" cy="650921"/>
            <a:chOff x="1119258" y="2257147"/>
            <a:chExt cx="1868076" cy="1868076"/>
          </a:xfrm>
          <a:solidFill>
            <a:srgbClr val="2F5597"/>
          </a:solidFill>
        </p:grpSpPr>
        <p:sp>
          <p:nvSpPr>
            <p:cNvPr id="28" name="Freeform 6">
              <a:extLst>
                <a:ext uri="{FF2B5EF4-FFF2-40B4-BE49-F238E27FC236}">
                  <a16:creationId xmlns:a16="http://schemas.microsoft.com/office/drawing/2014/main" id="{BBB75121-3FF4-A365-CC04-749B3B226F45}"/>
                </a:ext>
              </a:extLst>
            </p:cNvPr>
            <p:cNvSpPr>
              <a:spLocks/>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9" name="Freeform 7">
              <a:extLst>
                <a:ext uri="{FF2B5EF4-FFF2-40B4-BE49-F238E27FC236}">
                  <a16:creationId xmlns:a16="http://schemas.microsoft.com/office/drawing/2014/main" id="{CE1BA606-AB74-E4A5-6CF3-ABB04D25FB7C}"/>
                </a:ext>
              </a:extLst>
            </p:cNvPr>
            <p:cNvSpPr>
              <a:spLocks/>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30" name="Freeform 8">
              <a:extLst>
                <a:ext uri="{FF2B5EF4-FFF2-40B4-BE49-F238E27FC236}">
                  <a16:creationId xmlns:a16="http://schemas.microsoft.com/office/drawing/2014/main" id="{9194390D-3BEA-C102-73CF-72592B395CE3}"/>
                </a:ext>
              </a:extLst>
            </p:cNvPr>
            <p:cNvSpPr>
              <a:spLocks/>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31" name="Freeform 9">
              <a:extLst>
                <a:ext uri="{FF2B5EF4-FFF2-40B4-BE49-F238E27FC236}">
                  <a16:creationId xmlns:a16="http://schemas.microsoft.com/office/drawing/2014/main" id="{A122D376-152A-2D69-8A80-F11AD512C1D3}"/>
                </a:ext>
              </a:extLst>
            </p:cNvPr>
            <p:cNvSpPr>
              <a:spLocks/>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32" name="Freeform 10">
              <a:extLst>
                <a:ext uri="{FF2B5EF4-FFF2-40B4-BE49-F238E27FC236}">
                  <a16:creationId xmlns:a16="http://schemas.microsoft.com/office/drawing/2014/main" id="{28D66233-ABBD-6BE6-42BD-ED9D46364084}"/>
                </a:ext>
              </a:extLst>
            </p:cNvPr>
            <p:cNvSpPr>
              <a:spLocks/>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33" name="Freeform 11">
              <a:extLst>
                <a:ext uri="{FF2B5EF4-FFF2-40B4-BE49-F238E27FC236}">
                  <a16:creationId xmlns:a16="http://schemas.microsoft.com/office/drawing/2014/main" id="{4FA70DF9-A902-940D-9183-98FA41FA900C}"/>
                </a:ext>
              </a:extLst>
            </p:cNvPr>
            <p:cNvSpPr>
              <a:spLocks/>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34" name="Freeform 12">
              <a:extLst>
                <a:ext uri="{FF2B5EF4-FFF2-40B4-BE49-F238E27FC236}">
                  <a16:creationId xmlns:a16="http://schemas.microsoft.com/office/drawing/2014/main" id="{AC20185E-DD29-5906-7ACF-8C9ABFEFBD7D}"/>
                </a:ext>
              </a:extLst>
            </p:cNvPr>
            <p:cNvSpPr>
              <a:spLocks/>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35" name="Freeform 13">
              <a:extLst>
                <a:ext uri="{FF2B5EF4-FFF2-40B4-BE49-F238E27FC236}">
                  <a16:creationId xmlns:a16="http://schemas.microsoft.com/office/drawing/2014/main" id="{0524559F-8EEA-29B3-994A-590C3EDBA1DF}"/>
                </a:ext>
              </a:extLst>
            </p:cNvPr>
            <p:cNvSpPr>
              <a:spLocks/>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36" name="Freeform 14">
              <a:extLst>
                <a:ext uri="{FF2B5EF4-FFF2-40B4-BE49-F238E27FC236}">
                  <a16:creationId xmlns:a16="http://schemas.microsoft.com/office/drawing/2014/main" id="{B1A3B626-50C3-C3FE-B526-436F46A9630E}"/>
                </a:ext>
              </a:extLst>
            </p:cNvPr>
            <p:cNvSpPr>
              <a:spLocks/>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37" name="Freeform 15">
              <a:extLst>
                <a:ext uri="{FF2B5EF4-FFF2-40B4-BE49-F238E27FC236}">
                  <a16:creationId xmlns:a16="http://schemas.microsoft.com/office/drawing/2014/main" id="{2BFA5882-8585-C60F-E6AA-F401D4BDC05D}"/>
                </a:ext>
              </a:extLst>
            </p:cNvPr>
            <p:cNvSpPr>
              <a:spLocks/>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38" name="Freeform 16">
              <a:extLst>
                <a:ext uri="{FF2B5EF4-FFF2-40B4-BE49-F238E27FC236}">
                  <a16:creationId xmlns:a16="http://schemas.microsoft.com/office/drawing/2014/main" id="{DC6C23B4-F9C2-D342-2A75-43B37589A211}"/>
                </a:ext>
              </a:extLst>
            </p:cNvPr>
            <p:cNvSpPr>
              <a:spLocks/>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39" name="Freeform 17">
              <a:extLst>
                <a:ext uri="{FF2B5EF4-FFF2-40B4-BE49-F238E27FC236}">
                  <a16:creationId xmlns:a16="http://schemas.microsoft.com/office/drawing/2014/main" id="{7B599F9E-F9B5-7F5B-2FCA-158EE0FE2EA9}"/>
                </a:ext>
              </a:extLst>
            </p:cNvPr>
            <p:cNvSpPr>
              <a:spLocks/>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grpSp>
      <p:sp>
        <p:nvSpPr>
          <p:cNvPr id="40" name="Freeform 2">
            <a:extLst>
              <a:ext uri="{FF2B5EF4-FFF2-40B4-BE49-F238E27FC236}">
                <a16:creationId xmlns:a16="http://schemas.microsoft.com/office/drawing/2014/main" id="{D871ADD6-BBAE-D564-18C0-6CEB6BDB37FA}"/>
              </a:ext>
            </a:extLst>
          </p:cNvPr>
          <p:cNvSpPr>
            <a:spLocks noChangeArrowheads="1"/>
          </p:cNvSpPr>
          <p:nvPr/>
        </p:nvSpPr>
        <p:spPr bwMode="auto">
          <a:xfrm>
            <a:off x="3713328" y="2145668"/>
            <a:ext cx="548552" cy="534119"/>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solidFill>
            <a:schemeClr val="bg1">
              <a:lumMod val="95000"/>
            </a:schemeClr>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latin typeface="Calibri Light"/>
            </a:endParaRPr>
          </a:p>
        </p:txBody>
      </p:sp>
      <p:grpSp>
        <p:nvGrpSpPr>
          <p:cNvPr id="41" name="Group 40">
            <a:extLst>
              <a:ext uri="{FF2B5EF4-FFF2-40B4-BE49-F238E27FC236}">
                <a16:creationId xmlns:a16="http://schemas.microsoft.com/office/drawing/2014/main" id="{59F46A8F-53D3-A537-03DB-8F6A8B62A943}"/>
              </a:ext>
            </a:extLst>
          </p:cNvPr>
          <p:cNvGrpSpPr/>
          <p:nvPr/>
        </p:nvGrpSpPr>
        <p:grpSpPr>
          <a:xfrm>
            <a:off x="3639879" y="2095830"/>
            <a:ext cx="668598" cy="650921"/>
            <a:chOff x="1119258" y="2257147"/>
            <a:chExt cx="1868076" cy="1868076"/>
          </a:xfrm>
          <a:solidFill>
            <a:srgbClr val="2F5597"/>
          </a:solidFill>
        </p:grpSpPr>
        <p:sp>
          <p:nvSpPr>
            <p:cNvPr id="42" name="Freeform 6">
              <a:extLst>
                <a:ext uri="{FF2B5EF4-FFF2-40B4-BE49-F238E27FC236}">
                  <a16:creationId xmlns:a16="http://schemas.microsoft.com/office/drawing/2014/main" id="{8590A34E-A65E-885A-B4A6-7D34DCBA4EB8}"/>
                </a:ext>
              </a:extLst>
            </p:cNvPr>
            <p:cNvSpPr>
              <a:spLocks/>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43" name="Freeform 7">
              <a:extLst>
                <a:ext uri="{FF2B5EF4-FFF2-40B4-BE49-F238E27FC236}">
                  <a16:creationId xmlns:a16="http://schemas.microsoft.com/office/drawing/2014/main" id="{4A694F7D-DECC-512D-C741-F2D8A4D701EB}"/>
                </a:ext>
              </a:extLst>
            </p:cNvPr>
            <p:cNvSpPr>
              <a:spLocks/>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44" name="Freeform 8">
              <a:extLst>
                <a:ext uri="{FF2B5EF4-FFF2-40B4-BE49-F238E27FC236}">
                  <a16:creationId xmlns:a16="http://schemas.microsoft.com/office/drawing/2014/main" id="{6C80164C-47E4-6DEB-2327-F15DFCEDAF15}"/>
                </a:ext>
              </a:extLst>
            </p:cNvPr>
            <p:cNvSpPr>
              <a:spLocks/>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45" name="Freeform 9">
              <a:extLst>
                <a:ext uri="{FF2B5EF4-FFF2-40B4-BE49-F238E27FC236}">
                  <a16:creationId xmlns:a16="http://schemas.microsoft.com/office/drawing/2014/main" id="{555AA568-43C0-C0F7-7CAA-BA249F3AF2BB}"/>
                </a:ext>
              </a:extLst>
            </p:cNvPr>
            <p:cNvSpPr>
              <a:spLocks/>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46" name="Freeform 10">
              <a:extLst>
                <a:ext uri="{FF2B5EF4-FFF2-40B4-BE49-F238E27FC236}">
                  <a16:creationId xmlns:a16="http://schemas.microsoft.com/office/drawing/2014/main" id="{28F8A784-E0CC-C129-C7B9-FD809C005678}"/>
                </a:ext>
              </a:extLst>
            </p:cNvPr>
            <p:cNvSpPr>
              <a:spLocks/>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47" name="Freeform 11">
              <a:extLst>
                <a:ext uri="{FF2B5EF4-FFF2-40B4-BE49-F238E27FC236}">
                  <a16:creationId xmlns:a16="http://schemas.microsoft.com/office/drawing/2014/main" id="{6CD26465-1BE4-7ECA-2C8D-9CB32C04DEEC}"/>
                </a:ext>
              </a:extLst>
            </p:cNvPr>
            <p:cNvSpPr>
              <a:spLocks/>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48" name="Freeform 12">
              <a:extLst>
                <a:ext uri="{FF2B5EF4-FFF2-40B4-BE49-F238E27FC236}">
                  <a16:creationId xmlns:a16="http://schemas.microsoft.com/office/drawing/2014/main" id="{A479B1C2-ACA3-72F0-A397-5AFAFF2096D9}"/>
                </a:ext>
              </a:extLst>
            </p:cNvPr>
            <p:cNvSpPr>
              <a:spLocks/>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49" name="Freeform 13">
              <a:extLst>
                <a:ext uri="{FF2B5EF4-FFF2-40B4-BE49-F238E27FC236}">
                  <a16:creationId xmlns:a16="http://schemas.microsoft.com/office/drawing/2014/main" id="{8425BA88-9320-282D-38E4-07302A13F78E}"/>
                </a:ext>
              </a:extLst>
            </p:cNvPr>
            <p:cNvSpPr>
              <a:spLocks/>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50" name="Freeform 14">
              <a:extLst>
                <a:ext uri="{FF2B5EF4-FFF2-40B4-BE49-F238E27FC236}">
                  <a16:creationId xmlns:a16="http://schemas.microsoft.com/office/drawing/2014/main" id="{F1B6FE44-0C7D-4680-9B21-37B408B4DBE0}"/>
                </a:ext>
              </a:extLst>
            </p:cNvPr>
            <p:cNvSpPr>
              <a:spLocks/>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51" name="Freeform 15">
              <a:extLst>
                <a:ext uri="{FF2B5EF4-FFF2-40B4-BE49-F238E27FC236}">
                  <a16:creationId xmlns:a16="http://schemas.microsoft.com/office/drawing/2014/main" id="{AD02DA03-F12E-071A-FC99-52B1EEE890A6}"/>
                </a:ext>
              </a:extLst>
            </p:cNvPr>
            <p:cNvSpPr>
              <a:spLocks/>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52" name="Freeform 16">
              <a:extLst>
                <a:ext uri="{FF2B5EF4-FFF2-40B4-BE49-F238E27FC236}">
                  <a16:creationId xmlns:a16="http://schemas.microsoft.com/office/drawing/2014/main" id="{C6102C4F-5743-51FC-E5C6-F00E7BFDD673}"/>
                </a:ext>
              </a:extLst>
            </p:cNvPr>
            <p:cNvSpPr>
              <a:spLocks/>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53" name="Freeform 17">
              <a:extLst>
                <a:ext uri="{FF2B5EF4-FFF2-40B4-BE49-F238E27FC236}">
                  <a16:creationId xmlns:a16="http://schemas.microsoft.com/office/drawing/2014/main" id="{C83A42EA-2E72-42C9-32CD-798B603B7A3F}"/>
                </a:ext>
              </a:extLst>
            </p:cNvPr>
            <p:cNvSpPr>
              <a:spLocks/>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grpSp>
      <p:sp>
        <p:nvSpPr>
          <p:cNvPr id="54" name="Rectangle 53">
            <a:extLst>
              <a:ext uri="{FF2B5EF4-FFF2-40B4-BE49-F238E27FC236}">
                <a16:creationId xmlns:a16="http://schemas.microsoft.com/office/drawing/2014/main" id="{4C0741B7-E730-ECFC-6078-E1D7C7C86E48}"/>
              </a:ext>
              <a:ext uri="{C183D7F6-B498-43B3-948B-1728B52AA6E4}">
                <adec:decorative xmlns:adec="http://schemas.microsoft.com/office/drawing/2017/decorative" val="1"/>
              </a:ext>
            </a:extLst>
          </p:cNvPr>
          <p:cNvSpPr/>
          <p:nvPr/>
        </p:nvSpPr>
        <p:spPr>
          <a:xfrm>
            <a:off x="368580" y="1385384"/>
            <a:ext cx="468198" cy="4862185"/>
          </a:xfrm>
          <a:prstGeom prst="rect">
            <a:avLst/>
          </a:prstGeom>
          <a:solidFill>
            <a:srgbClr val="2F5597"/>
          </a:solidFill>
          <a:ln>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fr" sz="1600" b="1" i="0" u="sng">
                <a:solidFill>
                  <a:srgbClr val="FFFFFF"/>
                </a:solidFill>
              </a:rPr>
              <a:t>Baisse </a:t>
            </a:r>
            <a:r>
              <a:rPr lang="fr" sz="1600" b="1" i="0">
                <a:solidFill>
                  <a:srgbClr val="FFFFFF"/>
                </a:solidFill>
              </a:rPr>
              <a:t>des avantages économiques/commerciaux</a:t>
            </a:r>
          </a:p>
        </p:txBody>
      </p:sp>
      <p:sp>
        <p:nvSpPr>
          <p:cNvPr id="55" name="Freeform 2">
            <a:extLst>
              <a:ext uri="{FF2B5EF4-FFF2-40B4-BE49-F238E27FC236}">
                <a16:creationId xmlns:a16="http://schemas.microsoft.com/office/drawing/2014/main" id="{69F632DC-F2E7-DEEF-571D-576726B8A4E4}"/>
              </a:ext>
            </a:extLst>
          </p:cNvPr>
          <p:cNvSpPr>
            <a:spLocks noChangeArrowheads="1"/>
          </p:cNvSpPr>
          <p:nvPr/>
        </p:nvSpPr>
        <p:spPr bwMode="auto">
          <a:xfrm>
            <a:off x="3713328" y="1412629"/>
            <a:ext cx="548552" cy="534119"/>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solidFill>
            <a:schemeClr val="bg1">
              <a:lumMod val="95000"/>
            </a:schemeClr>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latin typeface="Calibri Light"/>
            </a:endParaRPr>
          </a:p>
        </p:txBody>
      </p:sp>
      <p:grpSp>
        <p:nvGrpSpPr>
          <p:cNvPr id="56" name="Group 55">
            <a:extLst>
              <a:ext uri="{FF2B5EF4-FFF2-40B4-BE49-F238E27FC236}">
                <a16:creationId xmlns:a16="http://schemas.microsoft.com/office/drawing/2014/main" id="{DEA4B722-71FE-7759-B0EE-891CDF8D1004}"/>
              </a:ext>
            </a:extLst>
          </p:cNvPr>
          <p:cNvGrpSpPr/>
          <p:nvPr/>
        </p:nvGrpSpPr>
        <p:grpSpPr>
          <a:xfrm>
            <a:off x="3639879" y="1362791"/>
            <a:ext cx="668598" cy="650921"/>
            <a:chOff x="1119258" y="2257147"/>
            <a:chExt cx="1868076" cy="1868076"/>
          </a:xfrm>
          <a:solidFill>
            <a:srgbClr val="2F5597"/>
          </a:solidFill>
        </p:grpSpPr>
        <p:sp>
          <p:nvSpPr>
            <p:cNvPr id="57" name="Freeform 6">
              <a:extLst>
                <a:ext uri="{FF2B5EF4-FFF2-40B4-BE49-F238E27FC236}">
                  <a16:creationId xmlns:a16="http://schemas.microsoft.com/office/drawing/2014/main" id="{B008568B-5979-6C1D-D38B-622D325D4BBD}"/>
                </a:ext>
              </a:extLst>
            </p:cNvPr>
            <p:cNvSpPr>
              <a:spLocks/>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58" name="Freeform 7">
              <a:extLst>
                <a:ext uri="{FF2B5EF4-FFF2-40B4-BE49-F238E27FC236}">
                  <a16:creationId xmlns:a16="http://schemas.microsoft.com/office/drawing/2014/main" id="{2B790464-B348-354A-335A-097234E7451A}"/>
                </a:ext>
              </a:extLst>
            </p:cNvPr>
            <p:cNvSpPr>
              <a:spLocks/>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59" name="Freeform 8">
              <a:extLst>
                <a:ext uri="{FF2B5EF4-FFF2-40B4-BE49-F238E27FC236}">
                  <a16:creationId xmlns:a16="http://schemas.microsoft.com/office/drawing/2014/main" id="{9051CCA6-944B-BBE4-DE3D-8DEE1B84B013}"/>
                </a:ext>
              </a:extLst>
            </p:cNvPr>
            <p:cNvSpPr>
              <a:spLocks/>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60" name="Freeform 9">
              <a:extLst>
                <a:ext uri="{FF2B5EF4-FFF2-40B4-BE49-F238E27FC236}">
                  <a16:creationId xmlns:a16="http://schemas.microsoft.com/office/drawing/2014/main" id="{DC9A16B6-1CC5-A739-4F63-775687E69447}"/>
                </a:ext>
              </a:extLst>
            </p:cNvPr>
            <p:cNvSpPr>
              <a:spLocks/>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61" name="Freeform 10">
              <a:extLst>
                <a:ext uri="{FF2B5EF4-FFF2-40B4-BE49-F238E27FC236}">
                  <a16:creationId xmlns:a16="http://schemas.microsoft.com/office/drawing/2014/main" id="{20F683DC-7C55-B11A-B2E0-894692AAF792}"/>
                </a:ext>
              </a:extLst>
            </p:cNvPr>
            <p:cNvSpPr>
              <a:spLocks/>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62" name="Freeform 11">
              <a:extLst>
                <a:ext uri="{FF2B5EF4-FFF2-40B4-BE49-F238E27FC236}">
                  <a16:creationId xmlns:a16="http://schemas.microsoft.com/office/drawing/2014/main" id="{F20EDFB6-72E1-AAD5-8FFC-E515531E3A9F}"/>
                </a:ext>
              </a:extLst>
            </p:cNvPr>
            <p:cNvSpPr>
              <a:spLocks/>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63" name="Freeform 12">
              <a:extLst>
                <a:ext uri="{FF2B5EF4-FFF2-40B4-BE49-F238E27FC236}">
                  <a16:creationId xmlns:a16="http://schemas.microsoft.com/office/drawing/2014/main" id="{BBB59128-1826-871C-2AEC-22A47AA3B7CD}"/>
                </a:ext>
              </a:extLst>
            </p:cNvPr>
            <p:cNvSpPr>
              <a:spLocks/>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64" name="Freeform 13">
              <a:extLst>
                <a:ext uri="{FF2B5EF4-FFF2-40B4-BE49-F238E27FC236}">
                  <a16:creationId xmlns:a16="http://schemas.microsoft.com/office/drawing/2014/main" id="{93C33545-F89D-17C0-0FCB-763967F6B07A}"/>
                </a:ext>
              </a:extLst>
            </p:cNvPr>
            <p:cNvSpPr>
              <a:spLocks/>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65" name="Freeform 14">
              <a:extLst>
                <a:ext uri="{FF2B5EF4-FFF2-40B4-BE49-F238E27FC236}">
                  <a16:creationId xmlns:a16="http://schemas.microsoft.com/office/drawing/2014/main" id="{CF9DCBDA-C474-111C-7323-BAA29D102163}"/>
                </a:ext>
              </a:extLst>
            </p:cNvPr>
            <p:cNvSpPr>
              <a:spLocks/>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66" name="Freeform 15">
              <a:extLst>
                <a:ext uri="{FF2B5EF4-FFF2-40B4-BE49-F238E27FC236}">
                  <a16:creationId xmlns:a16="http://schemas.microsoft.com/office/drawing/2014/main" id="{406DC5CC-97ED-D69C-16CF-B0E4AE763CAC}"/>
                </a:ext>
              </a:extLst>
            </p:cNvPr>
            <p:cNvSpPr>
              <a:spLocks/>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67" name="Freeform 16">
              <a:extLst>
                <a:ext uri="{FF2B5EF4-FFF2-40B4-BE49-F238E27FC236}">
                  <a16:creationId xmlns:a16="http://schemas.microsoft.com/office/drawing/2014/main" id="{D479C3C1-0960-6E2F-7FB4-58E6D8D327E3}"/>
                </a:ext>
              </a:extLst>
            </p:cNvPr>
            <p:cNvSpPr>
              <a:spLocks/>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68" name="Freeform 17">
              <a:extLst>
                <a:ext uri="{FF2B5EF4-FFF2-40B4-BE49-F238E27FC236}">
                  <a16:creationId xmlns:a16="http://schemas.microsoft.com/office/drawing/2014/main" id="{F77EE6FC-D787-F6A6-B954-72034CCB201C}"/>
                </a:ext>
              </a:extLst>
            </p:cNvPr>
            <p:cNvSpPr>
              <a:spLocks/>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grpSp>
      <p:sp>
        <p:nvSpPr>
          <p:cNvPr id="69" name="TextBox 68">
            <a:extLst>
              <a:ext uri="{FF2B5EF4-FFF2-40B4-BE49-F238E27FC236}">
                <a16:creationId xmlns:a16="http://schemas.microsoft.com/office/drawing/2014/main" id="{8F89C9A7-A560-00EE-A722-51FA1AB4CFE7}"/>
              </a:ext>
            </a:extLst>
          </p:cNvPr>
          <p:cNvSpPr txBox="1"/>
          <p:nvPr/>
        </p:nvSpPr>
        <p:spPr>
          <a:xfrm>
            <a:off x="3596419" y="1479830"/>
            <a:ext cx="791224" cy="430837"/>
          </a:xfrm>
          <a:prstGeom prst="rect">
            <a:avLst/>
          </a:prstGeom>
          <a:noFill/>
        </p:spPr>
        <p:txBody>
          <a:bodyPr wrap="square" lIns="121872" tIns="60935" rIns="121872" bIns="60935" rtlCol="0">
            <a:spAutoFit/>
          </a:bodyPr>
          <a:lstStyle/>
          <a:p>
            <a:pPr algn="ctr"/>
            <a:r>
              <a:rPr lang="fr" sz="2000" b="1" i="0">
                <a:solidFill>
                  <a:srgbClr val="000000"/>
                </a:solidFill>
              </a:rPr>
              <a:t>40%</a:t>
            </a:r>
          </a:p>
        </p:txBody>
      </p:sp>
      <p:sp>
        <p:nvSpPr>
          <p:cNvPr id="75" name="TextBox 74">
            <a:extLst>
              <a:ext uri="{FF2B5EF4-FFF2-40B4-BE49-F238E27FC236}">
                <a16:creationId xmlns:a16="http://schemas.microsoft.com/office/drawing/2014/main" id="{09EBC98D-6AF7-6066-107D-8368AE4A7DC1}"/>
              </a:ext>
            </a:extLst>
          </p:cNvPr>
          <p:cNvSpPr txBox="1"/>
          <p:nvPr/>
        </p:nvSpPr>
        <p:spPr>
          <a:xfrm>
            <a:off x="3596419" y="2221781"/>
            <a:ext cx="791224" cy="430837"/>
          </a:xfrm>
          <a:prstGeom prst="rect">
            <a:avLst/>
          </a:prstGeom>
          <a:noFill/>
        </p:spPr>
        <p:txBody>
          <a:bodyPr wrap="square" lIns="121872" tIns="60935" rIns="121872" bIns="60935" rtlCol="0">
            <a:spAutoFit/>
          </a:bodyPr>
          <a:lstStyle/>
          <a:p>
            <a:pPr algn="ctr"/>
            <a:r>
              <a:rPr lang="fr" sz="2000" b="1" i="0">
                <a:solidFill>
                  <a:srgbClr val="000000"/>
                </a:solidFill>
              </a:rPr>
              <a:t>36%</a:t>
            </a:r>
          </a:p>
        </p:txBody>
      </p:sp>
      <p:cxnSp>
        <p:nvCxnSpPr>
          <p:cNvPr id="81" name="Straight Connector 80">
            <a:extLst>
              <a:ext uri="{FF2B5EF4-FFF2-40B4-BE49-F238E27FC236}">
                <a16:creationId xmlns:a16="http://schemas.microsoft.com/office/drawing/2014/main" id="{4F153A57-C492-A243-DD1A-BC17C5A8B212}"/>
              </a:ext>
            </a:extLst>
          </p:cNvPr>
          <p:cNvCxnSpPr>
            <a:cxnSpLocks/>
          </p:cNvCxnSpPr>
          <p:nvPr/>
        </p:nvCxnSpPr>
        <p:spPr>
          <a:xfrm>
            <a:off x="837422" y="2827401"/>
            <a:ext cx="4385388"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82" name="TextBox 81">
            <a:extLst>
              <a:ext uri="{FF2B5EF4-FFF2-40B4-BE49-F238E27FC236}">
                <a16:creationId xmlns:a16="http://schemas.microsoft.com/office/drawing/2014/main" id="{4F027EAD-6BD4-91EF-DA12-1A2FC505710B}"/>
              </a:ext>
            </a:extLst>
          </p:cNvPr>
          <p:cNvSpPr txBox="1"/>
          <p:nvPr/>
        </p:nvSpPr>
        <p:spPr>
          <a:xfrm>
            <a:off x="4460362" y="1337781"/>
            <a:ext cx="967783" cy="523220"/>
          </a:xfrm>
          <a:prstGeom prst="rect">
            <a:avLst/>
          </a:prstGeom>
        </p:spPr>
        <p:txBody>
          <a:bodyPr wrap="square" rtlCol="0">
            <a:spAutoFit/>
          </a:bodyPr>
          <a:lstStyle/>
          <a:p>
            <a:pPr algn="l"/>
            <a:r>
              <a:rPr lang="fr" sz="1400" b="1" i="0">
                <a:solidFill>
                  <a:srgbClr val="000000"/>
                </a:solidFill>
              </a:rPr>
              <a:t>Femmes</a:t>
            </a:r>
          </a:p>
          <a:p>
            <a:pPr algn="l"/>
            <a:r>
              <a:rPr lang="fr" sz="1400" b="1" i="0">
                <a:solidFill>
                  <a:srgbClr val="000000"/>
                </a:solidFill>
              </a:rPr>
              <a:t>(n = 205)</a:t>
            </a:r>
          </a:p>
        </p:txBody>
      </p:sp>
      <p:sp>
        <p:nvSpPr>
          <p:cNvPr id="83" name="TextBox 82">
            <a:extLst>
              <a:ext uri="{FF2B5EF4-FFF2-40B4-BE49-F238E27FC236}">
                <a16:creationId xmlns:a16="http://schemas.microsoft.com/office/drawing/2014/main" id="{0560E45C-70C6-72CF-033B-5BDDC510235B}"/>
              </a:ext>
            </a:extLst>
          </p:cNvPr>
          <p:cNvSpPr txBox="1"/>
          <p:nvPr/>
        </p:nvSpPr>
        <p:spPr>
          <a:xfrm>
            <a:off x="4449248" y="2140454"/>
            <a:ext cx="1195293" cy="523220"/>
          </a:xfrm>
          <a:prstGeom prst="rect">
            <a:avLst/>
          </a:prstGeom>
        </p:spPr>
        <p:txBody>
          <a:bodyPr wrap="square" rtlCol="0">
            <a:spAutoFit/>
          </a:bodyPr>
          <a:lstStyle/>
          <a:p>
            <a:pPr algn="l"/>
            <a:r>
              <a:rPr lang="fr" sz="1400" b="1" i="0">
                <a:solidFill>
                  <a:srgbClr val="000000"/>
                </a:solidFill>
              </a:rPr>
              <a:t>Bispirituelles</a:t>
            </a:r>
          </a:p>
          <a:p>
            <a:pPr algn="l"/>
            <a:r>
              <a:rPr lang="fr" sz="1400" b="1" i="0">
                <a:solidFill>
                  <a:srgbClr val="000000"/>
                </a:solidFill>
              </a:rPr>
              <a:t>(n = 31)</a:t>
            </a:r>
          </a:p>
        </p:txBody>
      </p:sp>
      <p:sp>
        <p:nvSpPr>
          <p:cNvPr id="89" name="TextBox 88">
            <a:extLst>
              <a:ext uri="{FF2B5EF4-FFF2-40B4-BE49-F238E27FC236}">
                <a16:creationId xmlns:a16="http://schemas.microsoft.com/office/drawing/2014/main" id="{E9CABA88-CF27-2008-E2BC-A9559DB869DD}"/>
              </a:ext>
            </a:extLst>
          </p:cNvPr>
          <p:cNvSpPr txBox="1"/>
          <p:nvPr/>
        </p:nvSpPr>
        <p:spPr>
          <a:xfrm>
            <a:off x="3599176" y="3027242"/>
            <a:ext cx="791224" cy="430837"/>
          </a:xfrm>
          <a:prstGeom prst="rect">
            <a:avLst/>
          </a:prstGeom>
          <a:noFill/>
        </p:spPr>
        <p:txBody>
          <a:bodyPr wrap="square" lIns="121872" tIns="60935" rIns="121872" bIns="60935" rtlCol="0">
            <a:spAutoFit/>
          </a:bodyPr>
          <a:lstStyle/>
          <a:p>
            <a:pPr algn="ctr"/>
            <a:r>
              <a:rPr lang="fr" sz="2000" b="1" i="0">
                <a:solidFill>
                  <a:srgbClr val="000000"/>
                </a:solidFill>
              </a:rPr>
              <a:t>39%</a:t>
            </a:r>
          </a:p>
        </p:txBody>
      </p:sp>
      <p:sp>
        <p:nvSpPr>
          <p:cNvPr id="90" name="TextBox 89">
            <a:extLst>
              <a:ext uri="{FF2B5EF4-FFF2-40B4-BE49-F238E27FC236}">
                <a16:creationId xmlns:a16="http://schemas.microsoft.com/office/drawing/2014/main" id="{50A489DF-64E4-D670-9127-01C511682D4B}"/>
              </a:ext>
            </a:extLst>
          </p:cNvPr>
          <p:cNvSpPr txBox="1"/>
          <p:nvPr/>
        </p:nvSpPr>
        <p:spPr>
          <a:xfrm>
            <a:off x="3599615" y="3855595"/>
            <a:ext cx="791224" cy="430837"/>
          </a:xfrm>
          <a:prstGeom prst="rect">
            <a:avLst/>
          </a:prstGeom>
          <a:noFill/>
        </p:spPr>
        <p:txBody>
          <a:bodyPr wrap="square" lIns="121872" tIns="60935" rIns="121872" bIns="60935" rtlCol="0">
            <a:spAutoFit/>
          </a:bodyPr>
          <a:lstStyle/>
          <a:p>
            <a:pPr algn="ctr"/>
            <a:r>
              <a:rPr lang="fr" sz="2000" b="1" i="0">
                <a:solidFill>
                  <a:srgbClr val="000000"/>
                </a:solidFill>
              </a:rPr>
              <a:t>39%</a:t>
            </a:r>
          </a:p>
        </p:txBody>
      </p:sp>
      <p:sp>
        <p:nvSpPr>
          <p:cNvPr id="91" name="TextBox 90">
            <a:extLst>
              <a:ext uri="{FF2B5EF4-FFF2-40B4-BE49-F238E27FC236}">
                <a16:creationId xmlns:a16="http://schemas.microsoft.com/office/drawing/2014/main" id="{1EF5204D-A219-2E9F-3CB2-A851042E8185}"/>
              </a:ext>
            </a:extLst>
          </p:cNvPr>
          <p:cNvSpPr txBox="1"/>
          <p:nvPr/>
        </p:nvSpPr>
        <p:spPr>
          <a:xfrm>
            <a:off x="4460362" y="2969244"/>
            <a:ext cx="1570435" cy="523220"/>
          </a:xfrm>
          <a:prstGeom prst="rect">
            <a:avLst/>
          </a:prstGeom>
        </p:spPr>
        <p:txBody>
          <a:bodyPr wrap="square" rtlCol="0">
            <a:spAutoFit/>
          </a:bodyPr>
          <a:lstStyle/>
          <a:p>
            <a:pPr algn="l"/>
            <a:r>
              <a:rPr lang="fr" sz="1400" b="1" i="0">
                <a:solidFill>
                  <a:srgbClr val="000000"/>
                </a:solidFill>
              </a:rPr>
              <a:t>Urbain</a:t>
            </a:r>
          </a:p>
          <a:p>
            <a:pPr algn="l"/>
            <a:r>
              <a:rPr lang="fr" sz="1400" b="1" i="0">
                <a:solidFill>
                  <a:srgbClr val="000000"/>
                </a:solidFill>
              </a:rPr>
              <a:t>(n = 83)</a:t>
            </a:r>
          </a:p>
        </p:txBody>
      </p:sp>
      <p:cxnSp>
        <p:nvCxnSpPr>
          <p:cNvPr id="97" name="Straight Connector 96">
            <a:extLst>
              <a:ext uri="{FF2B5EF4-FFF2-40B4-BE49-F238E27FC236}">
                <a16:creationId xmlns:a16="http://schemas.microsoft.com/office/drawing/2014/main" id="{BA320827-3936-9853-BD4C-16EF8A9C6E01}"/>
              </a:ext>
            </a:extLst>
          </p:cNvPr>
          <p:cNvCxnSpPr>
            <a:cxnSpLocks/>
          </p:cNvCxnSpPr>
          <p:nvPr/>
        </p:nvCxnSpPr>
        <p:spPr>
          <a:xfrm>
            <a:off x="808832" y="4499131"/>
            <a:ext cx="4385388"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98" name="Freeform 2">
            <a:extLst>
              <a:ext uri="{FF2B5EF4-FFF2-40B4-BE49-F238E27FC236}">
                <a16:creationId xmlns:a16="http://schemas.microsoft.com/office/drawing/2014/main" id="{545817AB-A4AB-1064-E574-3F4C082EDA93}"/>
              </a:ext>
            </a:extLst>
          </p:cNvPr>
          <p:cNvSpPr>
            <a:spLocks noChangeArrowheads="1"/>
          </p:cNvSpPr>
          <p:nvPr/>
        </p:nvSpPr>
        <p:spPr bwMode="auto">
          <a:xfrm>
            <a:off x="3770157" y="4628396"/>
            <a:ext cx="437591" cy="428358"/>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solidFill>
            <a:schemeClr val="bg1">
              <a:lumMod val="95000"/>
            </a:schemeClr>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latin typeface="Calibri Light"/>
            </a:endParaRPr>
          </a:p>
        </p:txBody>
      </p:sp>
      <p:grpSp>
        <p:nvGrpSpPr>
          <p:cNvPr id="99" name="Group 98">
            <a:extLst>
              <a:ext uri="{FF2B5EF4-FFF2-40B4-BE49-F238E27FC236}">
                <a16:creationId xmlns:a16="http://schemas.microsoft.com/office/drawing/2014/main" id="{442F400C-29E7-F7A7-B81C-23EBA3127E8A}"/>
              </a:ext>
            </a:extLst>
          </p:cNvPr>
          <p:cNvGrpSpPr/>
          <p:nvPr/>
        </p:nvGrpSpPr>
        <p:grpSpPr>
          <a:xfrm>
            <a:off x="3715567" y="4581729"/>
            <a:ext cx="533354" cy="522032"/>
            <a:chOff x="1119258" y="2257147"/>
            <a:chExt cx="1868076" cy="1868076"/>
          </a:xfrm>
          <a:solidFill>
            <a:srgbClr val="2F5597"/>
          </a:solidFill>
        </p:grpSpPr>
        <p:sp>
          <p:nvSpPr>
            <p:cNvPr id="100" name="Freeform 6">
              <a:extLst>
                <a:ext uri="{FF2B5EF4-FFF2-40B4-BE49-F238E27FC236}">
                  <a16:creationId xmlns:a16="http://schemas.microsoft.com/office/drawing/2014/main" id="{B5027263-C112-C2C1-D06A-D247C9A04066}"/>
                </a:ext>
              </a:extLst>
            </p:cNvPr>
            <p:cNvSpPr>
              <a:spLocks/>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01" name="Freeform 7">
              <a:extLst>
                <a:ext uri="{FF2B5EF4-FFF2-40B4-BE49-F238E27FC236}">
                  <a16:creationId xmlns:a16="http://schemas.microsoft.com/office/drawing/2014/main" id="{D9C5ED5A-CB42-45AC-54C5-3265B67DE8AC}"/>
                </a:ext>
              </a:extLst>
            </p:cNvPr>
            <p:cNvSpPr>
              <a:spLocks/>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02" name="Freeform 8">
              <a:extLst>
                <a:ext uri="{FF2B5EF4-FFF2-40B4-BE49-F238E27FC236}">
                  <a16:creationId xmlns:a16="http://schemas.microsoft.com/office/drawing/2014/main" id="{6AD65F7F-7EC9-8296-0C6B-22ADDD15EC82}"/>
                </a:ext>
              </a:extLst>
            </p:cNvPr>
            <p:cNvSpPr>
              <a:spLocks/>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03" name="Freeform 9">
              <a:extLst>
                <a:ext uri="{FF2B5EF4-FFF2-40B4-BE49-F238E27FC236}">
                  <a16:creationId xmlns:a16="http://schemas.microsoft.com/office/drawing/2014/main" id="{F2146702-C8E3-C82A-1A77-9035F26F5B8F}"/>
                </a:ext>
              </a:extLst>
            </p:cNvPr>
            <p:cNvSpPr>
              <a:spLocks/>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04" name="Freeform 10">
              <a:extLst>
                <a:ext uri="{FF2B5EF4-FFF2-40B4-BE49-F238E27FC236}">
                  <a16:creationId xmlns:a16="http://schemas.microsoft.com/office/drawing/2014/main" id="{582C3E29-8191-A4A4-F06C-C70AD7D31F10}"/>
                </a:ext>
              </a:extLst>
            </p:cNvPr>
            <p:cNvSpPr>
              <a:spLocks/>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05" name="Freeform 11">
              <a:extLst>
                <a:ext uri="{FF2B5EF4-FFF2-40B4-BE49-F238E27FC236}">
                  <a16:creationId xmlns:a16="http://schemas.microsoft.com/office/drawing/2014/main" id="{38CA60A3-B471-023E-15E8-F5C8CCFE44D6}"/>
                </a:ext>
              </a:extLst>
            </p:cNvPr>
            <p:cNvSpPr>
              <a:spLocks/>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06" name="Freeform 12">
              <a:extLst>
                <a:ext uri="{FF2B5EF4-FFF2-40B4-BE49-F238E27FC236}">
                  <a16:creationId xmlns:a16="http://schemas.microsoft.com/office/drawing/2014/main" id="{38E4B1F9-24FD-C14D-42E3-C96A65B119E8}"/>
                </a:ext>
              </a:extLst>
            </p:cNvPr>
            <p:cNvSpPr>
              <a:spLocks/>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07" name="Freeform 13">
              <a:extLst>
                <a:ext uri="{FF2B5EF4-FFF2-40B4-BE49-F238E27FC236}">
                  <a16:creationId xmlns:a16="http://schemas.microsoft.com/office/drawing/2014/main" id="{1E9B755F-F3D6-55AF-30D2-80A8E7B6CE00}"/>
                </a:ext>
              </a:extLst>
            </p:cNvPr>
            <p:cNvSpPr>
              <a:spLocks/>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08" name="Freeform 14">
              <a:extLst>
                <a:ext uri="{FF2B5EF4-FFF2-40B4-BE49-F238E27FC236}">
                  <a16:creationId xmlns:a16="http://schemas.microsoft.com/office/drawing/2014/main" id="{2BD76B35-31C4-CFD2-136C-2BBA6D9D1CD1}"/>
                </a:ext>
              </a:extLst>
            </p:cNvPr>
            <p:cNvSpPr>
              <a:spLocks/>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09" name="Freeform 15">
              <a:extLst>
                <a:ext uri="{FF2B5EF4-FFF2-40B4-BE49-F238E27FC236}">
                  <a16:creationId xmlns:a16="http://schemas.microsoft.com/office/drawing/2014/main" id="{30CB656C-44B6-6A30-7BEF-8D6F1F2CF1DC}"/>
                </a:ext>
              </a:extLst>
            </p:cNvPr>
            <p:cNvSpPr>
              <a:spLocks/>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10" name="Freeform 16">
              <a:extLst>
                <a:ext uri="{FF2B5EF4-FFF2-40B4-BE49-F238E27FC236}">
                  <a16:creationId xmlns:a16="http://schemas.microsoft.com/office/drawing/2014/main" id="{9A1EF508-BEF4-16B8-BF77-2902235823E6}"/>
                </a:ext>
              </a:extLst>
            </p:cNvPr>
            <p:cNvSpPr>
              <a:spLocks/>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11" name="Freeform 17">
              <a:extLst>
                <a:ext uri="{FF2B5EF4-FFF2-40B4-BE49-F238E27FC236}">
                  <a16:creationId xmlns:a16="http://schemas.microsoft.com/office/drawing/2014/main" id="{7EED08C6-A389-8841-DD8D-A10BE489D9E6}"/>
                </a:ext>
              </a:extLst>
            </p:cNvPr>
            <p:cNvSpPr>
              <a:spLocks/>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grpSp>
      <p:sp>
        <p:nvSpPr>
          <p:cNvPr id="112" name="TextBox 111">
            <a:extLst>
              <a:ext uri="{FF2B5EF4-FFF2-40B4-BE49-F238E27FC236}">
                <a16:creationId xmlns:a16="http://schemas.microsoft.com/office/drawing/2014/main" id="{ABEA5433-EBD7-707A-E4B6-DFF69DF11DC7}"/>
              </a:ext>
            </a:extLst>
          </p:cNvPr>
          <p:cNvSpPr txBox="1"/>
          <p:nvPr/>
        </p:nvSpPr>
        <p:spPr>
          <a:xfrm>
            <a:off x="3592065" y="4642716"/>
            <a:ext cx="791224" cy="400059"/>
          </a:xfrm>
          <a:prstGeom prst="rect">
            <a:avLst/>
          </a:prstGeom>
          <a:noFill/>
        </p:spPr>
        <p:txBody>
          <a:bodyPr wrap="square" lIns="121872" tIns="60935" rIns="121872" bIns="60935" rtlCol="0">
            <a:spAutoFit/>
          </a:bodyPr>
          <a:lstStyle/>
          <a:p>
            <a:pPr algn="ctr"/>
            <a:r>
              <a:rPr lang="fr" sz="1800" b="1" i="0">
                <a:solidFill>
                  <a:srgbClr val="000000"/>
                </a:solidFill>
              </a:rPr>
              <a:t>39%</a:t>
            </a:r>
          </a:p>
        </p:txBody>
      </p:sp>
      <p:sp>
        <p:nvSpPr>
          <p:cNvPr id="113" name="Freeform 2">
            <a:extLst>
              <a:ext uri="{FF2B5EF4-FFF2-40B4-BE49-F238E27FC236}">
                <a16:creationId xmlns:a16="http://schemas.microsoft.com/office/drawing/2014/main" id="{39D76F57-F3FC-78C5-B43A-C559C26D2654}"/>
              </a:ext>
            </a:extLst>
          </p:cNvPr>
          <p:cNvSpPr>
            <a:spLocks noChangeArrowheads="1"/>
          </p:cNvSpPr>
          <p:nvPr/>
        </p:nvSpPr>
        <p:spPr bwMode="auto">
          <a:xfrm>
            <a:off x="3763882" y="5198610"/>
            <a:ext cx="437591" cy="428358"/>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solidFill>
            <a:schemeClr val="bg1">
              <a:lumMod val="95000"/>
            </a:schemeClr>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latin typeface="Calibri Light"/>
            </a:endParaRPr>
          </a:p>
        </p:txBody>
      </p:sp>
      <p:grpSp>
        <p:nvGrpSpPr>
          <p:cNvPr id="114" name="Group 113">
            <a:extLst>
              <a:ext uri="{FF2B5EF4-FFF2-40B4-BE49-F238E27FC236}">
                <a16:creationId xmlns:a16="http://schemas.microsoft.com/office/drawing/2014/main" id="{9F25C3C1-A691-8D7B-7851-FC0859CB5F72}"/>
              </a:ext>
            </a:extLst>
          </p:cNvPr>
          <p:cNvGrpSpPr/>
          <p:nvPr/>
        </p:nvGrpSpPr>
        <p:grpSpPr>
          <a:xfrm>
            <a:off x="3709292" y="5151943"/>
            <a:ext cx="533354" cy="522032"/>
            <a:chOff x="1119258" y="2257147"/>
            <a:chExt cx="1868076" cy="1868076"/>
          </a:xfrm>
          <a:solidFill>
            <a:srgbClr val="2F5597"/>
          </a:solidFill>
        </p:grpSpPr>
        <p:sp>
          <p:nvSpPr>
            <p:cNvPr id="115" name="Freeform 6">
              <a:extLst>
                <a:ext uri="{FF2B5EF4-FFF2-40B4-BE49-F238E27FC236}">
                  <a16:creationId xmlns:a16="http://schemas.microsoft.com/office/drawing/2014/main" id="{7B8261F3-78B1-32A7-F6B9-D21C5CCB3E12}"/>
                </a:ext>
              </a:extLst>
            </p:cNvPr>
            <p:cNvSpPr>
              <a:spLocks/>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16" name="Freeform 7">
              <a:extLst>
                <a:ext uri="{FF2B5EF4-FFF2-40B4-BE49-F238E27FC236}">
                  <a16:creationId xmlns:a16="http://schemas.microsoft.com/office/drawing/2014/main" id="{64041B0B-48F9-B4F9-D132-AF324E3D2822}"/>
                </a:ext>
              </a:extLst>
            </p:cNvPr>
            <p:cNvSpPr>
              <a:spLocks/>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17" name="Freeform 8">
              <a:extLst>
                <a:ext uri="{FF2B5EF4-FFF2-40B4-BE49-F238E27FC236}">
                  <a16:creationId xmlns:a16="http://schemas.microsoft.com/office/drawing/2014/main" id="{DE1F7448-8AAA-8959-4339-08693DD20393}"/>
                </a:ext>
              </a:extLst>
            </p:cNvPr>
            <p:cNvSpPr>
              <a:spLocks/>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18" name="Freeform 9">
              <a:extLst>
                <a:ext uri="{FF2B5EF4-FFF2-40B4-BE49-F238E27FC236}">
                  <a16:creationId xmlns:a16="http://schemas.microsoft.com/office/drawing/2014/main" id="{E66B4A9F-D255-9BA5-1650-BCC66897F123}"/>
                </a:ext>
              </a:extLst>
            </p:cNvPr>
            <p:cNvSpPr>
              <a:spLocks/>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19" name="Freeform 10">
              <a:extLst>
                <a:ext uri="{FF2B5EF4-FFF2-40B4-BE49-F238E27FC236}">
                  <a16:creationId xmlns:a16="http://schemas.microsoft.com/office/drawing/2014/main" id="{B2C14B8E-D6E1-BE90-1DED-53F8795A1365}"/>
                </a:ext>
              </a:extLst>
            </p:cNvPr>
            <p:cNvSpPr>
              <a:spLocks/>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20" name="Freeform 11">
              <a:extLst>
                <a:ext uri="{FF2B5EF4-FFF2-40B4-BE49-F238E27FC236}">
                  <a16:creationId xmlns:a16="http://schemas.microsoft.com/office/drawing/2014/main" id="{C2F4AF65-A16C-AB1A-06C4-0C40A537032C}"/>
                </a:ext>
              </a:extLst>
            </p:cNvPr>
            <p:cNvSpPr>
              <a:spLocks/>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21" name="Freeform 12">
              <a:extLst>
                <a:ext uri="{FF2B5EF4-FFF2-40B4-BE49-F238E27FC236}">
                  <a16:creationId xmlns:a16="http://schemas.microsoft.com/office/drawing/2014/main" id="{8BA70402-7694-8961-8504-E7E34B5741BD}"/>
                </a:ext>
              </a:extLst>
            </p:cNvPr>
            <p:cNvSpPr>
              <a:spLocks/>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22" name="Freeform 13">
              <a:extLst>
                <a:ext uri="{FF2B5EF4-FFF2-40B4-BE49-F238E27FC236}">
                  <a16:creationId xmlns:a16="http://schemas.microsoft.com/office/drawing/2014/main" id="{4EED2A2F-E7F9-8E03-2BB2-7AFBA4F61DE5}"/>
                </a:ext>
              </a:extLst>
            </p:cNvPr>
            <p:cNvSpPr>
              <a:spLocks/>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23" name="Freeform 14">
              <a:extLst>
                <a:ext uri="{FF2B5EF4-FFF2-40B4-BE49-F238E27FC236}">
                  <a16:creationId xmlns:a16="http://schemas.microsoft.com/office/drawing/2014/main" id="{2A85B724-A4D6-00E4-360A-C574FAB18D43}"/>
                </a:ext>
              </a:extLst>
            </p:cNvPr>
            <p:cNvSpPr>
              <a:spLocks/>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24" name="Freeform 15">
              <a:extLst>
                <a:ext uri="{FF2B5EF4-FFF2-40B4-BE49-F238E27FC236}">
                  <a16:creationId xmlns:a16="http://schemas.microsoft.com/office/drawing/2014/main" id="{4237E39D-D628-0D32-B6DD-3184D43643E7}"/>
                </a:ext>
              </a:extLst>
            </p:cNvPr>
            <p:cNvSpPr>
              <a:spLocks/>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25" name="Freeform 16">
              <a:extLst>
                <a:ext uri="{FF2B5EF4-FFF2-40B4-BE49-F238E27FC236}">
                  <a16:creationId xmlns:a16="http://schemas.microsoft.com/office/drawing/2014/main" id="{68E4E17A-B062-90B9-5040-77F8D01EB9AE}"/>
                </a:ext>
              </a:extLst>
            </p:cNvPr>
            <p:cNvSpPr>
              <a:spLocks/>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26" name="Freeform 17">
              <a:extLst>
                <a:ext uri="{FF2B5EF4-FFF2-40B4-BE49-F238E27FC236}">
                  <a16:creationId xmlns:a16="http://schemas.microsoft.com/office/drawing/2014/main" id="{271CDA08-9360-7715-03AC-129F4D2BFFAF}"/>
                </a:ext>
              </a:extLst>
            </p:cNvPr>
            <p:cNvSpPr>
              <a:spLocks/>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grpSp>
      <p:sp>
        <p:nvSpPr>
          <p:cNvPr id="127" name="TextBox 126">
            <a:extLst>
              <a:ext uri="{FF2B5EF4-FFF2-40B4-BE49-F238E27FC236}">
                <a16:creationId xmlns:a16="http://schemas.microsoft.com/office/drawing/2014/main" id="{41D32D0D-54B0-32D9-013B-75C69E59D840}"/>
              </a:ext>
            </a:extLst>
          </p:cNvPr>
          <p:cNvSpPr txBox="1"/>
          <p:nvPr/>
        </p:nvSpPr>
        <p:spPr>
          <a:xfrm>
            <a:off x="3585790" y="5212930"/>
            <a:ext cx="791224" cy="400059"/>
          </a:xfrm>
          <a:prstGeom prst="rect">
            <a:avLst/>
          </a:prstGeom>
          <a:noFill/>
        </p:spPr>
        <p:txBody>
          <a:bodyPr wrap="square" lIns="121872" tIns="60935" rIns="121872" bIns="60935" rtlCol="0">
            <a:spAutoFit/>
          </a:bodyPr>
          <a:lstStyle/>
          <a:p>
            <a:pPr algn="ctr"/>
            <a:r>
              <a:rPr lang="fr" sz="1800" b="1" i="0">
                <a:solidFill>
                  <a:srgbClr val="000000"/>
                </a:solidFill>
              </a:rPr>
              <a:t>41%</a:t>
            </a:r>
          </a:p>
        </p:txBody>
      </p:sp>
      <p:sp>
        <p:nvSpPr>
          <p:cNvPr id="128" name="Freeform 2">
            <a:extLst>
              <a:ext uri="{FF2B5EF4-FFF2-40B4-BE49-F238E27FC236}">
                <a16:creationId xmlns:a16="http://schemas.microsoft.com/office/drawing/2014/main" id="{B6C19BE0-63DC-E335-742E-AD15FBA1B4FE}"/>
              </a:ext>
            </a:extLst>
          </p:cNvPr>
          <p:cNvSpPr>
            <a:spLocks noChangeArrowheads="1"/>
          </p:cNvSpPr>
          <p:nvPr/>
        </p:nvSpPr>
        <p:spPr bwMode="auto">
          <a:xfrm>
            <a:off x="3776432" y="5772387"/>
            <a:ext cx="437591" cy="428358"/>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solidFill>
            <a:schemeClr val="bg1">
              <a:lumMod val="95000"/>
            </a:schemeClr>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latin typeface="Calibri Light"/>
            </a:endParaRPr>
          </a:p>
        </p:txBody>
      </p:sp>
      <p:grpSp>
        <p:nvGrpSpPr>
          <p:cNvPr id="129" name="Group 128">
            <a:extLst>
              <a:ext uri="{FF2B5EF4-FFF2-40B4-BE49-F238E27FC236}">
                <a16:creationId xmlns:a16="http://schemas.microsoft.com/office/drawing/2014/main" id="{4FCAD387-99BD-EEE2-07B9-0B2678DD855D}"/>
              </a:ext>
            </a:extLst>
          </p:cNvPr>
          <p:cNvGrpSpPr/>
          <p:nvPr/>
        </p:nvGrpSpPr>
        <p:grpSpPr>
          <a:xfrm>
            <a:off x="3721842" y="5725720"/>
            <a:ext cx="533354" cy="522032"/>
            <a:chOff x="1119258" y="2257147"/>
            <a:chExt cx="1868076" cy="1868076"/>
          </a:xfrm>
          <a:solidFill>
            <a:srgbClr val="2F5597"/>
          </a:solidFill>
        </p:grpSpPr>
        <p:sp>
          <p:nvSpPr>
            <p:cNvPr id="130" name="Freeform 6">
              <a:extLst>
                <a:ext uri="{FF2B5EF4-FFF2-40B4-BE49-F238E27FC236}">
                  <a16:creationId xmlns:a16="http://schemas.microsoft.com/office/drawing/2014/main" id="{8CDE841C-D93B-2A9A-E253-0C861E719171}"/>
                </a:ext>
              </a:extLst>
            </p:cNvPr>
            <p:cNvSpPr>
              <a:spLocks/>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31" name="Freeform 7">
              <a:extLst>
                <a:ext uri="{FF2B5EF4-FFF2-40B4-BE49-F238E27FC236}">
                  <a16:creationId xmlns:a16="http://schemas.microsoft.com/office/drawing/2014/main" id="{A5A52ED4-D834-0992-29B8-EDBB15F7CF38}"/>
                </a:ext>
              </a:extLst>
            </p:cNvPr>
            <p:cNvSpPr>
              <a:spLocks/>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32" name="Freeform 8">
              <a:extLst>
                <a:ext uri="{FF2B5EF4-FFF2-40B4-BE49-F238E27FC236}">
                  <a16:creationId xmlns:a16="http://schemas.microsoft.com/office/drawing/2014/main" id="{5F8AD59D-CD1F-4A36-E246-9345C9CB0E1C}"/>
                </a:ext>
              </a:extLst>
            </p:cNvPr>
            <p:cNvSpPr>
              <a:spLocks/>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33" name="Freeform 9">
              <a:extLst>
                <a:ext uri="{FF2B5EF4-FFF2-40B4-BE49-F238E27FC236}">
                  <a16:creationId xmlns:a16="http://schemas.microsoft.com/office/drawing/2014/main" id="{8CBAF506-C6EC-6A2E-8FE7-1B61E94705F8}"/>
                </a:ext>
              </a:extLst>
            </p:cNvPr>
            <p:cNvSpPr>
              <a:spLocks/>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34" name="Freeform 10">
              <a:extLst>
                <a:ext uri="{FF2B5EF4-FFF2-40B4-BE49-F238E27FC236}">
                  <a16:creationId xmlns:a16="http://schemas.microsoft.com/office/drawing/2014/main" id="{69B52113-D802-882E-0723-A5D7EFBC9B79}"/>
                </a:ext>
              </a:extLst>
            </p:cNvPr>
            <p:cNvSpPr>
              <a:spLocks/>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35" name="Freeform 11">
              <a:extLst>
                <a:ext uri="{FF2B5EF4-FFF2-40B4-BE49-F238E27FC236}">
                  <a16:creationId xmlns:a16="http://schemas.microsoft.com/office/drawing/2014/main" id="{8B0FEDD7-061E-5EDF-6F4C-0BB2F5BCF9AD}"/>
                </a:ext>
              </a:extLst>
            </p:cNvPr>
            <p:cNvSpPr>
              <a:spLocks/>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36" name="Freeform 12">
              <a:extLst>
                <a:ext uri="{FF2B5EF4-FFF2-40B4-BE49-F238E27FC236}">
                  <a16:creationId xmlns:a16="http://schemas.microsoft.com/office/drawing/2014/main" id="{4E9BFFAF-56F9-D6BE-57B5-E5826EFF6793}"/>
                </a:ext>
              </a:extLst>
            </p:cNvPr>
            <p:cNvSpPr>
              <a:spLocks/>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37" name="Freeform 13">
              <a:extLst>
                <a:ext uri="{FF2B5EF4-FFF2-40B4-BE49-F238E27FC236}">
                  <a16:creationId xmlns:a16="http://schemas.microsoft.com/office/drawing/2014/main" id="{9B6B0045-907B-0ED8-FA08-BDC5B7450697}"/>
                </a:ext>
              </a:extLst>
            </p:cNvPr>
            <p:cNvSpPr>
              <a:spLocks/>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38" name="Freeform 14">
              <a:extLst>
                <a:ext uri="{FF2B5EF4-FFF2-40B4-BE49-F238E27FC236}">
                  <a16:creationId xmlns:a16="http://schemas.microsoft.com/office/drawing/2014/main" id="{0F12238D-16B8-F2A7-19C8-41D70AC274AF}"/>
                </a:ext>
              </a:extLst>
            </p:cNvPr>
            <p:cNvSpPr>
              <a:spLocks/>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39" name="Freeform 15">
              <a:extLst>
                <a:ext uri="{FF2B5EF4-FFF2-40B4-BE49-F238E27FC236}">
                  <a16:creationId xmlns:a16="http://schemas.microsoft.com/office/drawing/2014/main" id="{8B841C66-6FB2-7D2E-C598-07C91CF6A062}"/>
                </a:ext>
              </a:extLst>
            </p:cNvPr>
            <p:cNvSpPr>
              <a:spLocks/>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40" name="Freeform 16">
              <a:extLst>
                <a:ext uri="{FF2B5EF4-FFF2-40B4-BE49-F238E27FC236}">
                  <a16:creationId xmlns:a16="http://schemas.microsoft.com/office/drawing/2014/main" id="{EAC87D33-9D1E-B64C-34E0-04A9969F3F89}"/>
                </a:ext>
              </a:extLst>
            </p:cNvPr>
            <p:cNvSpPr>
              <a:spLocks/>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41" name="Freeform 17">
              <a:extLst>
                <a:ext uri="{FF2B5EF4-FFF2-40B4-BE49-F238E27FC236}">
                  <a16:creationId xmlns:a16="http://schemas.microsoft.com/office/drawing/2014/main" id="{6E6D1042-E701-3C9E-E968-91B33642A0A6}"/>
                </a:ext>
              </a:extLst>
            </p:cNvPr>
            <p:cNvSpPr>
              <a:spLocks/>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grpSp>
      <p:sp>
        <p:nvSpPr>
          <p:cNvPr id="142" name="TextBox 141">
            <a:extLst>
              <a:ext uri="{FF2B5EF4-FFF2-40B4-BE49-F238E27FC236}">
                <a16:creationId xmlns:a16="http://schemas.microsoft.com/office/drawing/2014/main" id="{4AC7F5C2-CD80-9374-20B2-B34597D4169D}"/>
              </a:ext>
            </a:extLst>
          </p:cNvPr>
          <p:cNvSpPr txBox="1"/>
          <p:nvPr/>
        </p:nvSpPr>
        <p:spPr>
          <a:xfrm>
            <a:off x="3598340" y="5786707"/>
            <a:ext cx="791224" cy="400059"/>
          </a:xfrm>
          <a:prstGeom prst="rect">
            <a:avLst/>
          </a:prstGeom>
          <a:noFill/>
        </p:spPr>
        <p:txBody>
          <a:bodyPr wrap="square" lIns="121872" tIns="60935" rIns="121872" bIns="60935" rtlCol="0">
            <a:spAutoFit/>
          </a:bodyPr>
          <a:lstStyle/>
          <a:p>
            <a:pPr algn="ctr"/>
            <a:r>
              <a:rPr lang="fr" sz="1800" b="1" i="0">
                <a:solidFill>
                  <a:srgbClr val="000000"/>
                </a:solidFill>
              </a:rPr>
              <a:t>21%</a:t>
            </a:r>
          </a:p>
        </p:txBody>
      </p:sp>
      <p:sp>
        <p:nvSpPr>
          <p:cNvPr id="143" name="TextBox 142">
            <a:extLst>
              <a:ext uri="{FF2B5EF4-FFF2-40B4-BE49-F238E27FC236}">
                <a16:creationId xmlns:a16="http://schemas.microsoft.com/office/drawing/2014/main" id="{85BCECD5-5056-50DA-4E55-4001D3598237}"/>
              </a:ext>
            </a:extLst>
          </p:cNvPr>
          <p:cNvSpPr txBox="1"/>
          <p:nvPr/>
        </p:nvSpPr>
        <p:spPr>
          <a:xfrm>
            <a:off x="4448773" y="4574994"/>
            <a:ext cx="1570435" cy="523220"/>
          </a:xfrm>
          <a:prstGeom prst="rect">
            <a:avLst/>
          </a:prstGeom>
        </p:spPr>
        <p:txBody>
          <a:bodyPr wrap="square" rtlCol="0">
            <a:spAutoFit/>
          </a:bodyPr>
          <a:lstStyle/>
          <a:p>
            <a:pPr algn="l"/>
            <a:r>
              <a:rPr lang="fr" sz="1400" b="1" i="0">
                <a:solidFill>
                  <a:srgbClr val="000000"/>
                </a:solidFill>
              </a:rPr>
              <a:t>Premières nations</a:t>
            </a:r>
          </a:p>
          <a:p>
            <a:pPr algn="l"/>
            <a:r>
              <a:rPr lang="fr" sz="1400" b="1" i="0">
                <a:solidFill>
                  <a:srgbClr val="000000"/>
                </a:solidFill>
              </a:rPr>
              <a:t>(n = 191)</a:t>
            </a:r>
          </a:p>
        </p:txBody>
      </p:sp>
      <p:sp>
        <p:nvSpPr>
          <p:cNvPr id="144" name="TextBox 143">
            <a:extLst>
              <a:ext uri="{FF2B5EF4-FFF2-40B4-BE49-F238E27FC236}">
                <a16:creationId xmlns:a16="http://schemas.microsoft.com/office/drawing/2014/main" id="{C29C4CF8-7A50-A865-16F8-516B7A3A0F36}"/>
              </a:ext>
            </a:extLst>
          </p:cNvPr>
          <p:cNvSpPr txBox="1"/>
          <p:nvPr/>
        </p:nvSpPr>
        <p:spPr>
          <a:xfrm>
            <a:off x="4442498" y="5133818"/>
            <a:ext cx="1570435" cy="523220"/>
          </a:xfrm>
          <a:prstGeom prst="rect">
            <a:avLst/>
          </a:prstGeom>
        </p:spPr>
        <p:txBody>
          <a:bodyPr wrap="square" rtlCol="0">
            <a:spAutoFit/>
          </a:bodyPr>
          <a:lstStyle/>
          <a:p>
            <a:pPr algn="l"/>
            <a:r>
              <a:rPr lang="fr" sz="1400" b="1" i="0">
                <a:solidFill>
                  <a:srgbClr val="000000"/>
                </a:solidFill>
              </a:rPr>
              <a:t>Métis</a:t>
            </a:r>
          </a:p>
          <a:p>
            <a:pPr algn="l"/>
            <a:r>
              <a:rPr lang="fr" sz="1400" b="1" i="0">
                <a:solidFill>
                  <a:srgbClr val="000000"/>
                </a:solidFill>
              </a:rPr>
              <a:t>(n = 37)</a:t>
            </a:r>
          </a:p>
        </p:txBody>
      </p:sp>
      <p:sp>
        <p:nvSpPr>
          <p:cNvPr id="145" name="TextBox 144">
            <a:extLst>
              <a:ext uri="{FF2B5EF4-FFF2-40B4-BE49-F238E27FC236}">
                <a16:creationId xmlns:a16="http://schemas.microsoft.com/office/drawing/2014/main" id="{C6881059-6F98-43EB-1338-57E9435E0DAC}"/>
              </a:ext>
            </a:extLst>
          </p:cNvPr>
          <p:cNvSpPr txBox="1"/>
          <p:nvPr/>
        </p:nvSpPr>
        <p:spPr>
          <a:xfrm>
            <a:off x="4442498" y="5690376"/>
            <a:ext cx="1570435" cy="523220"/>
          </a:xfrm>
          <a:prstGeom prst="rect">
            <a:avLst/>
          </a:prstGeom>
        </p:spPr>
        <p:txBody>
          <a:bodyPr wrap="square" rtlCol="0">
            <a:spAutoFit/>
          </a:bodyPr>
          <a:lstStyle/>
          <a:p>
            <a:pPr algn="l"/>
            <a:r>
              <a:rPr lang="fr" sz="1400" b="1" i="0">
                <a:solidFill>
                  <a:srgbClr val="000000"/>
                </a:solidFill>
              </a:rPr>
              <a:t>Inuits</a:t>
            </a:r>
          </a:p>
          <a:p>
            <a:pPr algn="l"/>
            <a:r>
              <a:rPr lang="fr" sz="1400" b="1" i="0">
                <a:solidFill>
                  <a:srgbClr val="000000"/>
                </a:solidFill>
              </a:rPr>
              <a:t>(n = 31)</a:t>
            </a:r>
          </a:p>
        </p:txBody>
      </p:sp>
      <p:sp>
        <p:nvSpPr>
          <p:cNvPr id="154" name="TextBox 153">
            <a:extLst>
              <a:ext uri="{FF2B5EF4-FFF2-40B4-BE49-F238E27FC236}">
                <a16:creationId xmlns:a16="http://schemas.microsoft.com/office/drawing/2014/main" id="{965BC170-9E1D-826D-4AAE-77F95E05F09D}"/>
              </a:ext>
            </a:extLst>
          </p:cNvPr>
          <p:cNvSpPr txBox="1"/>
          <p:nvPr/>
        </p:nvSpPr>
        <p:spPr>
          <a:xfrm>
            <a:off x="4460362" y="3768742"/>
            <a:ext cx="1650157" cy="523220"/>
          </a:xfrm>
          <a:prstGeom prst="rect">
            <a:avLst/>
          </a:prstGeom>
        </p:spPr>
        <p:txBody>
          <a:bodyPr wrap="square" rtlCol="0">
            <a:spAutoFit/>
          </a:bodyPr>
          <a:lstStyle/>
          <a:p>
            <a:pPr algn="l"/>
            <a:r>
              <a:rPr lang="fr" sz="1400" b="1" i="0">
                <a:solidFill>
                  <a:srgbClr val="000000"/>
                </a:solidFill>
              </a:rPr>
              <a:t>Rural</a:t>
            </a:r>
          </a:p>
          <a:p>
            <a:pPr algn="l"/>
            <a:r>
              <a:rPr lang="fr" sz="1400" b="1" i="0">
                <a:solidFill>
                  <a:srgbClr val="000000"/>
                </a:solidFill>
              </a:rPr>
              <a:t>(n = 54)</a:t>
            </a:r>
          </a:p>
        </p:txBody>
      </p:sp>
      <p:sp>
        <p:nvSpPr>
          <p:cNvPr id="4" name="Freeform 12">
            <a:extLst>
              <a:ext uri="{FF2B5EF4-FFF2-40B4-BE49-F238E27FC236}">
                <a16:creationId xmlns:a16="http://schemas.microsoft.com/office/drawing/2014/main" id="{59ED9A31-9ADE-E509-E6B0-ED158366724B}"/>
              </a:ext>
            </a:extLst>
          </p:cNvPr>
          <p:cNvSpPr>
            <a:spLocks noEditPoints="1"/>
          </p:cNvSpPr>
          <p:nvPr/>
        </p:nvSpPr>
        <p:spPr bwMode="auto">
          <a:xfrm>
            <a:off x="1035118" y="1399000"/>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rgbClr val="2F5597"/>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5" name="Freeform 12">
            <a:extLst>
              <a:ext uri="{FF2B5EF4-FFF2-40B4-BE49-F238E27FC236}">
                <a16:creationId xmlns:a16="http://schemas.microsoft.com/office/drawing/2014/main" id="{077B459C-B51F-605C-29CF-2B8310727ABF}"/>
              </a:ext>
            </a:extLst>
          </p:cNvPr>
          <p:cNvSpPr>
            <a:spLocks noEditPoints="1"/>
          </p:cNvSpPr>
          <p:nvPr/>
        </p:nvSpPr>
        <p:spPr bwMode="auto">
          <a:xfrm>
            <a:off x="1559796" y="1399000"/>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rgbClr val="2F5597"/>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7" name="Freeform 12">
            <a:extLst>
              <a:ext uri="{FF2B5EF4-FFF2-40B4-BE49-F238E27FC236}">
                <a16:creationId xmlns:a16="http://schemas.microsoft.com/office/drawing/2014/main" id="{4B8E40DF-4DF7-6612-8DFA-72E0ABF3D36C}"/>
              </a:ext>
            </a:extLst>
          </p:cNvPr>
          <p:cNvSpPr>
            <a:spLocks noEditPoints="1"/>
          </p:cNvSpPr>
          <p:nvPr/>
        </p:nvSpPr>
        <p:spPr bwMode="auto">
          <a:xfrm>
            <a:off x="2080907" y="1399000"/>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chemeClr val="bg1">
              <a:lumMod val="85000"/>
            </a:schemeClr>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8" name="Freeform 12">
            <a:extLst>
              <a:ext uri="{FF2B5EF4-FFF2-40B4-BE49-F238E27FC236}">
                <a16:creationId xmlns:a16="http://schemas.microsoft.com/office/drawing/2014/main" id="{EF93CD0A-A7AE-7A4E-54AB-3C88B83811C0}"/>
              </a:ext>
            </a:extLst>
          </p:cNvPr>
          <p:cNvSpPr>
            <a:spLocks noEditPoints="1"/>
          </p:cNvSpPr>
          <p:nvPr/>
        </p:nvSpPr>
        <p:spPr bwMode="auto">
          <a:xfrm>
            <a:off x="2610936" y="1395652"/>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chemeClr val="bg1">
              <a:lumMod val="85000"/>
            </a:schemeClr>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9" name="Freeform 12">
            <a:extLst>
              <a:ext uri="{FF2B5EF4-FFF2-40B4-BE49-F238E27FC236}">
                <a16:creationId xmlns:a16="http://schemas.microsoft.com/office/drawing/2014/main" id="{9EC1ADDD-2CAC-0CA0-8EDB-2070103563A5}"/>
              </a:ext>
            </a:extLst>
          </p:cNvPr>
          <p:cNvSpPr>
            <a:spLocks noEditPoints="1"/>
          </p:cNvSpPr>
          <p:nvPr/>
        </p:nvSpPr>
        <p:spPr bwMode="auto">
          <a:xfrm>
            <a:off x="3140965" y="1395652"/>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chemeClr val="bg1">
              <a:lumMod val="85000"/>
            </a:schemeClr>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153" name="Freeform 12">
            <a:extLst>
              <a:ext uri="{FF2B5EF4-FFF2-40B4-BE49-F238E27FC236}">
                <a16:creationId xmlns:a16="http://schemas.microsoft.com/office/drawing/2014/main" id="{08F9E83D-99B8-73AE-C028-766EBD3CC2B2}"/>
              </a:ext>
            </a:extLst>
          </p:cNvPr>
          <p:cNvSpPr>
            <a:spLocks noEditPoints="1"/>
          </p:cNvSpPr>
          <p:nvPr/>
        </p:nvSpPr>
        <p:spPr bwMode="auto">
          <a:xfrm>
            <a:off x="1035118" y="2169646"/>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rgbClr val="2F5597"/>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155" name="Freeform 12">
            <a:extLst>
              <a:ext uri="{FF2B5EF4-FFF2-40B4-BE49-F238E27FC236}">
                <a16:creationId xmlns:a16="http://schemas.microsoft.com/office/drawing/2014/main" id="{50A548A4-D7BF-196A-E391-41E940A4AF4D}"/>
              </a:ext>
            </a:extLst>
          </p:cNvPr>
          <p:cNvSpPr>
            <a:spLocks noEditPoints="1"/>
          </p:cNvSpPr>
          <p:nvPr/>
        </p:nvSpPr>
        <p:spPr bwMode="auto">
          <a:xfrm>
            <a:off x="1559796" y="2169646"/>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chemeClr val="bg1">
              <a:lumMod val="85000"/>
            </a:schemeClr>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156" name="Freeform 12">
            <a:extLst>
              <a:ext uri="{FF2B5EF4-FFF2-40B4-BE49-F238E27FC236}">
                <a16:creationId xmlns:a16="http://schemas.microsoft.com/office/drawing/2014/main" id="{32EEC651-6BF3-FC82-3438-8589BB9D4345}"/>
              </a:ext>
            </a:extLst>
          </p:cNvPr>
          <p:cNvSpPr>
            <a:spLocks noEditPoints="1"/>
          </p:cNvSpPr>
          <p:nvPr/>
        </p:nvSpPr>
        <p:spPr bwMode="auto">
          <a:xfrm>
            <a:off x="2080907" y="2169646"/>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chemeClr val="bg1">
              <a:lumMod val="85000"/>
            </a:schemeClr>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157" name="Freeform 12">
            <a:extLst>
              <a:ext uri="{FF2B5EF4-FFF2-40B4-BE49-F238E27FC236}">
                <a16:creationId xmlns:a16="http://schemas.microsoft.com/office/drawing/2014/main" id="{E3484409-D9F1-FF8D-C382-F5F99FDC6CD6}"/>
              </a:ext>
            </a:extLst>
          </p:cNvPr>
          <p:cNvSpPr>
            <a:spLocks noEditPoints="1"/>
          </p:cNvSpPr>
          <p:nvPr/>
        </p:nvSpPr>
        <p:spPr bwMode="auto">
          <a:xfrm>
            <a:off x="2610936" y="2166298"/>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chemeClr val="bg1">
              <a:lumMod val="85000"/>
            </a:schemeClr>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158" name="Freeform 12">
            <a:extLst>
              <a:ext uri="{FF2B5EF4-FFF2-40B4-BE49-F238E27FC236}">
                <a16:creationId xmlns:a16="http://schemas.microsoft.com/office/drawing/2014/main" id="{42ACEFAC-627B-6269-94B3-9FDC425573D5}"/>
              </a:ext>
            </a:extLst>
          </p:cNvPr>
          <p:cNvSpPr>
            <a:spLocks noEditPoints="1"/>
          </p:cNvSpPr>
          <p:nvPr/>
        </p:nvSpPr>
        <p:spPr bwMode="auto">
          <a:xfrm>
            <a:off x="3140965" y="2166298"/>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chemeClr val="bg1">
              <a:lumMod val="85000"/>
            </a:schemeClr>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159" name="Freeform 25">
            <a:extLst>
              <a:ext uri="{FF2B5EF4-FFF2-40B4-BE49-F238E27FC236}">
                <a16:creationId xmlns:a16="http://schemas.microsoft.com/office/drawing/2014/main" id="{DA8DB4C6-14C3-E8A8-8E7B-A35AC0179BB3}"/>
              </a:ext>
            </a:extLst>
          </p:cNvPr>
          <p:cNvSpPr>
            <a:spLocks noEditPoints="1"/>
          </p:cNvSpPr>
          <p:nvPr/>
        </p:nvSpPr>
        <p:spPr bwMode="auto">
          <a:xfrm>
            <a:off x="968373" y="3866197"/>
            <a:ext cx="492024" cy="430837"/>
          </a:xfrm>
          <a:custGeom>
            <a:avLst/>
            <a:gdLst>
              <a:gd name="T0" fmla="*/ 151 w 152"/>
              <a:gd name="T1" fmla="*/ 64 h 121"/>
              <a:gd name="T2" fmla="*/ 145 w 152"/>
              <a:gd name="T3" fmla="*/ 71 h 121"/>
              <a:gd name="T4" fmla="*/ 144 w 152"/>
              <a:gd name="T5" fmla="*/ 72 h 121"/>
              <a:gd name="T6" fmla="*/ 143 w 152"/>
              <a:gd name="T7" fmla="*/ 72 h 121"/>
              <a:gd name="T8" fmla="*/ 141 w 152"/>
              <a:gd name="T9" fmla="*/ 71 h 121"/>
              <a:gd name="T10" fmla="*/ 76 w 152"/>
              <a:gd name="T11" fmla="*/ 16 h 121"/>
              <a:gd name="T12" fmla="*/ 10 w 152"/>
              <a:gd name="T13" fmla="*/ 71 h 121"/>
              <a:gd name="T14" fmla="*/ 8 w 152"/>
              <a:gd name="T15" fmla="*/ 72 h 121"/>
              <a:gd name="T16" fmla="*/ 6 w 152"/>
              <a:gd name="T17" fmla="*/ 71 h 121"/>
              <a:gd name="T18" fmla="*/ 0 w 152"/>
              <a:gd name="T19" fmla="*/ 64 h 121"/>
              <a:gd name="T20" fmla="*/ 0 w 152"/>
              <a:gd name="T21" fmla="*/ 61 h 121"/>
              <a:gd name="T22" fmla="*/ 1 w 152"/>
              <a:gd name="T23" fmla="*/ 59 h 121"/>
              <a:gd name="T24" fmla="*/ 69 w 152"/>
              <a:gd name="T25" fmla="*/ 3 h 121"/>
              <a:gd name="T26" fmla="*/ 76 w 152"/>
              <a:gd name="T27" fmla="*/ 0 h 121"/>
              <a:gd name="T28" fmla="*/ 83 w 152"/>
              <a:gd name="T29" fmla="*/ 3 h 121"/>
              <a:gd name="T30" fmla="*/ 106 w 152"/>
              <a:gd name="T31" fmla="*/ 22 h 121"/>
              <a:gd name="T32" fmla="*/ 106 w 152"/>
              <a:gd name="T33" fmla="*/ 3 h 121"/>
              <a:gd name="T34" fmla="*/ 107 w 152"/>
              <a:gd name="T35" fmla="*/ 1 h 121"/>
              <a:gd name="T36" fmla="*/ 109 w 152"/>
              <a:gd name="T37" fmla="*/ 0 h 121"/>
              <a:gd name="T38" fmla="*/ 127 w 152"/>
              <a:gd name="T39" fmla="*/ 0 h 121"/>
              <a:gd name="T40" fmla="*/ 129 w 152"/>
              <a:gd name="T41" fmla="*/ 1 h 121"/>
              <a:gd name="T42" fmla="*/ 130 w 152"/>
              <a:gd name="T43" fmla="*/ 3 h 121"/>
              <a:gd name="T44" fmla="*/ 130 w 152"/>
              <a:gd name="T45" fmla="*/ 42 h 121"/>
              <a:gd name="T46" fmla="*/ 151 w 152"/>
              <a:gd name="T47" fmla="*/ 59 h 121"/>
              <a:gd name="T48" fmla="*/ 152 w 152"/>
              <a:gd name="T49" fmla="*/ 61 h 121"/>
              <a:gd name="T50" fmla="*/ 151 w 152"/>
              <a:gd name="T51" fmla="*/ 64 h 121"/>
              <a:gd name="T52" fmla="*/ 130 w 152"/>
              <a:gd name="T53" fmla="*/ 70 h 121"/>
              <a:gd name="T54" fmla="*/ 130 w 152"/>
              <a:gd name="T55" fmla="*/ 115 h 121"/>
              <a:gd name="T56" fmla="*/ 128 w 152"/>
              <a:gd name="T57" fmla="*/ 120 h 121"/>
              <a:gd name="T58" fmla="*/ 124 w 152"/>
              <a:gd name="T59" fmla="*/ 121 h 121"/>
              <a:gd name="T60" fmla="*/ 88 w 152"/>
              <a:gd name="T61" fmla="*/ 121 h 121"/>
              <a:gd name="T62" fmla="*/ 88 w 152"/>
              <a:gd name="T63" fmla="*/ 85 h 121"/>
              <a:gd name="T64" fmla="*/ 64 w 152"/>
              <a:gd name="T65" fmla="*/ 85 h 121"/>
              <a:gd name="T66" fmla="*/ 64 w 152"/>
              <a:gd name="T67" fmla="*/ 121 h 121"/>
              <a:gd name="T68" fmla="*/ 27 w 152"/>
              <a:gd name="T69" fmla="*/ 121 h 121"/>
              <a:gd name="T70" fmla="*/ 23 w 152"/>
              <a:gd name="T71" fmla="*/ 120 h 121"/>
              <a:gd name="T72" fmla="*/ 21 w 152"/>
              <a:gd name="T73" fmla="*/ 115 h 121"/>
              <a:gd name="T74" fmla="*/ 21 w 152"/>
              <a:gd name="T75" fmla="*/ 70 h 121"/>
              <a:gd name="T76" fmla="*/ 21 w 152"/>
              <a:gd name="T77" fmla="*/ 70 h 121"/>
              <a:gd name="T78" fmla="*/ 21 w 152"/>
              <a:gd name="T79" fmla="*/ 69 h 121"/>
              <a:gd name="T80" fmla="*/ 76 w 152"/>
              <a:gd name="T81" fmla="*/ 25 h 121"/>
              <a:gd name="T82" fmla="*/ 130 w 152"/>
              <a:gd name="T83" fmla="*/ 69 h 121"/>
              <a:gd name="T84" fmla="*/ 130 w 152"/>
              <a:gd name="T85" fmla="*/ 7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2" h="121">
                <a:moveTo>
                  <a:pt x="151" y="64"/>
                </a:moveTo>
                <a:cubicBezTo>
                  <a:pt x="145" y="71"/>
                  <a:pt x="145" y="71"/>
                  <a:pt x="145" y="71"/>
                </a:cubicBezTo>
                <a:cubicBezTo>
                  <a:pt x="145" y="71"/>
                  <a:pt x="144" y="71"/>
                  <a:pt x="144" y="72"/>
                </a:cubicBezTo>
                <a:cubicBezTo>
                  <a:pt x="143" y="72"/>
                  <a:pt x="143" y="72"/>
                  <a:pt x="143" y="72"/>
                </a:cubicBezTo>
                <a:cubicBezTo>
                  <a:pt x="142" y="72"/>
                  <a:pt x="142" y="71"/>
                  <a:pt x="141" y="71"/>
                </a:cubicBezTo>
                <a:cubicBezTo>
                  <a:pt x="76" y="16"/>
                  <a:pt x="76" y="16"/>
                  <a:pt x="76" y="16"/>
                </a:cubicBezTo>
                <a:cubicBezTo>
                  <a:pt x="10" y="71"/>
                  <a:pt x="10" y="71"/>
                  <a:pt x="10" y="71"/>
                </a:cubicBezTo>
                <a:cubicBezTo>
                  <a:pt x="10" y="71"/>
                  <a:pt x="9" y="72"/>
                  <a:pt x="8" y="72"/>
                </a:cubicBezTo>
                <a:cubicBezTo>
                  <a:pt x="7" y="71"/>
                  <a:pt x="7" y="71"/>
                  <a:pt x="6" y="71"/>
                </a:cubicBezTo>
                <a:cubicBezTo>
                  <a:pt x="0" y="64"/>
                  <a:pt x="0" y="64"/>
                  <a:pt x="0" y="64"/>
                </a:cubicBezTo>
                <a:cubicBezTo>
                  <a:pt x="0" y="63"/>
                  <a:pt x="0" y="62"/>
                  <a:pt x="0" y="61"/>
                </a:cubicBezTo>
                <a:cubicBezTo>
                  <a:pt x="0" y="60"/>
                  <a:pt x="0" y="60"/>
                  <a:pt x="1" y="59"/>
                </a:cubicBezTo>
                <a:cubicBezTo>
                  <a:pt x="69" y="3"/>
                  <a:pt x="69" y="3"/>
                  <a:pt x="69" y="3"/>
                </a:cubicBezTo>
                <a:cubicBezTo>
                  <a:pt x="71" y="1"/>
                  <a:pt x="73" y="0"/>
                  <a:pt x="76" y="0"/>
                </a:cubicBezTo>
                <a:cubicBezTo>
                  <a:pt x="79" y="0"/>
                  <a:pt x="81" y="1"/>
                  <a:pt x="83" y="3"/>
                </a:cubicBezTo>
                <a:cubicBezTo>
                  <a:pt x="106" y="22"/>
                  <a:pt x="106" y="22"/>
                  <a:pt x="106" y="22"/>
                </a:cubicBezTo>
                <a:cubicBezTo>
                  <a:pt x="106" y="3"/>
                  <a:pt x="106" y="3"/>
                  <a:pt x="106" y="3"/>
                </a:cubicBezTo>
                <a:cubicBezTo>
                  <a:pt x="106" y="3"/>
                  <a:pt x="106" y="2"/>
                  <a:pt x="107" y="1"/>
                </a:cubicBezTo>
                <a:cubicBezTo>
                  <a:pt x="107" y="1"/>
                  <a:pt x="108" y="0"/>
                  <a:pt x="109" y="0"/>
                </a:cubicBezTo>
                <a:cubicBezTo>
                  <a:pt x="127" y="0"/>
                  <a:pt x="127" y="0"/>
                  <a:pt x="127" y="0"/>
                </a:cubicBezTo>
                <a:cubicBezTo>
                  <a:pt x="128" y="0"/>
                  <a:pt x="129" y="1"/>
                  <a:pt x="129" y="1"/>
                </a:cubicBezTo>
                <a:cubicBezTo>
                  <a:pt x="130" y="2"/>
                  <a:pt x="130" y="3"/>
                  <a:pt x="130" y="3"/>
                </a:cubicBezTo>
                <a:cubicBezTo>
                  <a:pt x="130" y="42"/>
                  <a:pt x="130" y="42"/>
                  <a:pt x="130" y="42"/>
                </a:cubicBezTo>
                <a:cubicBezTo>
                  <a:pt x="151" y="59"/>
                  <a:pt x="151" y="59"/>
                  <a:pt x="151" y="59"/>
                </a:cubicBezTo>
                <a:cubicBezTo>
                  <a:pt x="152" y="60"/>
                  <a:pt x="152" y="60"/>
                  <a:pt x="152" y="61"/>
                </a:cubicBezTo>
                <a:cubicBezTo>
                  <a:pt x="152" y="62"/>
                  <a:pt x="152" y="63"/>
                  <a:pt x="151" y="64"/>
                </a:cubicBezTo>
                <a:close/>
                <a:moveTo>
                  <a:pt x="130" y="70"/>
                </a:moveTo>
                <a:cubicBezTo>
                  <a:pt x="130" y="115"/>
                  <a:pt x="130" y="115"/>
                  <a:pt x="130" y="115"/>
                </a:cubicBezTo>
                <a:cubicBezTo>
                  <a:pt x="130" y="117"/>
                  <a:pt x="130" y="118"/>
                  <a:pt x="128" y="120"/>
                </a:cubicBezTo>
                <a:cubicBezTo>
                  <a:pt x="127" y="121"/>
                  <a:pt x="126" y="121"/>
                  <a:pt x="124" y="121"/>
                </a:cubicBezTo>
                <a:cubicBezTo>
                  <a:pt x="88" y="121"/>
                  <a:pt x="88" y="121"/>
                  <a:pt x="88" y="121"/>
                </a:cubicBezTo>
                <a:cubicBezTo>
                  <a:pt x="88" y="85"/>
                  <a:pt x="88" y="85"/>
                  <a:pt x="88" y="85"/>
                </a:cubicBezTo>
                <a:cubicBezTo>
                  <a:pt x="64" y="85"/>
                  <a:pt x="64" y="85"/>
                  <a:pt x="64" y="85"/>
                </a:cubicBezTo>
                <a:cubicBezTo>
                  <a:pt x="64" y="121"/>
                  <a:pt x="64" y="121"/>
                  <a:pt x="64" y="121"/>
                </a:cubicBezTo>
                <a:cubicBezTo>
                  <a:pt x="27" y="121"/>
                  <a:pt x="27" y="121"/>
                  <a:pt x="27" y="121"/>
                </a:cubicBezTo>
                <a:cubicBezTo>
                  <a:pt x="26" y="121"/>
                  <a:pt x="24" y="121"/>
                  <a:pt x="23" y="120"/>
                </a:cubicBezTo>
                <a:cubicBezTo>
                  <a:pt x="22" y="118"/>
                  <a:pt x="21" y="117"/>
                  <a:pt x="21" y="115"/>
                </a:cubicBezTo>
                <a:cubicBezTo>
                  <a:pt x="21" y="70"/>
                  <a:pt x="21" y="70"/>
                  <a:pt x="21" y="70"/>
                </a:cubicBezTo>
                <a:cubicBezTo>
                  <a:pt x="21" y="70"/>
                  <a:pt x="21" y="70"/>
                  <a:pt x="21" y="70"/>
                </a:cubicBezTo>
                <a:cubicBezTo>
                  <a:pt x="21" y="70"/>
                  <a:pt x="21" y="70"/>
                  <a:pt x="21" y="69"/>
                </a:cubicBezTo>
                <a:cubicBezTo>
                  <a:pt x="76" y="25"/>
                  <a:pt x="76" y="25"/>
                  <a:pt x="76" y="25"/>
                </a:cubicBezTo>
                <a:cubicBezTo>
                  <a:pt x="130" y="69"/>
                  <a:pt x="130" y="69"/>
                  <a:pt x="130" y="69"/>
                </a:cubicBezTo>
                <a:cubicBezTo>
                  <a:pt x="130" y="70"/>
                  <a:pt x="130" y="70"/>
                  <a:pt x="130" y="70"/>
                </a:cubicBezTo>
                <a:close/>
              </a:path>
            </a:pathLst>
          </a:custGeom>
          <a:solidFill>
            <a:srgbClr val="2F5597"/>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160" name="Freeform 25">
            <a:extLst>
              <a:ext uri="{FF2B5EF4-FFF2-40B4-BE49-F238E27FC236}">
                <a16:creationId xmlns:a16="http://schemas.microsoft.com/office/drawing/2014/main" id="{652569DB-BEA9-1EAD-4437-B1206ED9C48D}"/>
              </a:ext>
            </a:extLst>
          </p:cNvPr>
          <p:cNvSpPr>
            <a:spLocks noEditPoints="1"/>
          </p:cNvSpPr>
          <p:nvPr/>
        </p:nvSpPr>
        <p:spPr bwMode="auto">
          <a:xfrm>
            <a:off x="1497759" y="3866197"/>
            <a:ext cx="492024" cy="430837"/>
          </a:xfrm>
          <a:custGeom>
            <a:avLst/>
            <a:gdLst>
              <a:gd name="T0" fmla="*/ 151 w 152"/>
              <a:gd name="T1" fmla="*/ 64 h 121"/>
              <a:gd name="T2" fmla="*/ 145 w 152"/>
              <a:gd name="T3" fmla="*/ 71 h 121"/>
              <a:gd name="T4" fmla="*/ 144 w 152"/>
              <a:gd name="T5" fmla="*/ 72 h 121"/>
              <a:gd name="T6" fmla="*/ 143 w 152"/>
              <a:gd name="T7" fmla="*/ 72 h 121"/>
              <a:gd name="T8" fmla="*/ 141 w 152"/>
              <a:gd name="T9" fmla="*/ 71 h 121"/>
              <a:gd name="T10" fmla="*/ 76 w 152"/>
              <a:gd name="T11" fmla="*/ 16 h 121"/>
              <a:gd name="T12" fmla="*/ 10 w 152"/>
              <a:gd name="T13" fmla="*/ 71 h 121"/>
              <a:gd name="T14" fmla="*/ 8 w 152"/>
              <a:gd name="T15" fmla="*/ 72 h 121"/>
              <a:gd name="T16" fmla="*/ 6 w 152"/>
              <a:gd name="T17" fmla="*/ 71 h 121"/>
              <a:gd name="T18" fmla="*/ 0 w 152"/>
              <a:gd name="T19" fmla="*/ 64 h 121"/>
              <a:gd name="T20" fmla="*/ 0 w 152"/>
              <a:gd name="T21" fmla="*/ 61 h 121"/>
              <a:gd name="T22" fmla="*/ 1 w 152"/>
              <a:gd name="T23" fmla="*/ 59 h 121"/>
              <a:gd name="T24" fmla="*/ 69 w 152"/>
              <a:gd name="T25" fmla="*/ 3 h 121"/>
              <a:gd name="T26" fmla="*/ 76 w 152"/>
              <a:gd name="T27" fmla="*/ 0 h 121"/>
              <a:gd name="T28" fmla="*/ 83 w 152"/>
              <a:gd name="T29" fmla="*/ 3 h 121"/>
              <a:gd name="T30" fmla="*/ 106 w 152"/>
              <a:gd name="T31" fmla="*/ 22 h 121"/>
              <a:gd name="T32" fmla="*/ 106 w 152"/>
              <a:gd name="T33" fmla="*/ 3 h 121"/>
              <a:gd name="T34" fmla="*/ 107 w 152"/>
              <a:gd name="T35" fmla="*/ 1 h 121"/>
              <a:gd name="T36" fmla="*/ 109 w 152"/>
              <a:gd name="T37" fmla="*/ 0 h 121"/>
              <a:gd name="T38" fmla="*/ 127 w 152"/>
              <a:gd name="T39" fmla="*/ 0 h 121"/>
              <a:gd name="T40" fmla="*/ 129 w 152"/>
              <a:gd name="T41" fmla="*/ 1 h 121"/>
              <a:gd name="T42" fmla="*/ 130 w 152"/>
              <a:gd name="T43" fmla="*/ 3 h 121"/>
              <a:gd name="T44" fmla="*/ 130 w 152"/>
              <a:gd name="T45" fmla="*/ 42 h 121"/>
              <a:gd name="T46" fmla="*/ 151 w 152"/>
              <a:gd name="T47" fmla="*/ 59 h 121"/>
              <a:gd name="T48" fmla="*/ 152 w 152"/>
              <a:gd name="T49" fmla="*/ 61 h 121"/>
              <a:gd name="T50" fmla="*/ 151 w 152"/>
              <a:gd name="T51" fmla="*/ 64 h 121"/>
              <a:gd name="T52" fmla="*/ 130 w 152"/>
              <a:gd name="T53" fmla="*/ 70 h 121"/>
              <a:gd name="T54" fmla="*/ 130 w 152"/>
              <a:gd name="T55" fmla="*/ 115 h 121"/>
              <a:gd name="T56" fmla="*/ 128 w 152"/>
              <a:gd name="T57" fmla="*/ 120 h 121"/>
              <a:gd name="T58" fmla="*/ 124 w 152"/>
              <a:gd name="T59" fmla="*/ 121 h 121"/>
              <a:gd name="T60" fmla="*/ 88 w 152"/>
              <a:gd name="T61" fmla="*/ 121 h 121"/>
              <a:gd name="T62" fmla="*/ 88 w 152"/>
              <a:gd name="T63" fmla="*/ 85 h 121"/>
              <a:gd name="T64" fmla="*/ 64 w 152"/>
              <a:gd name="T65" fmla="*/ 85 h 121"/>
              <a:gd name="T66" fmla="*/ 64 w 152"/>
              <a:gd name="T67" fmla="*/ 121 h 121"/>
              <a:gd name="T68" fmla="*/ 27 w 152"/>
              <a:gd name="T69" fmla="*/ 121 h 121"/>
              <a:gd name="T70" fmla="*/ 23 w 152"/>
              <a:gd name="T71" fmla="*/ 120 h 121"/>
              <a:gd name="T72" fmla="*/ 21 w 152"/>
              <a:gd name="T73" fmla="*/ 115 h 121"/>
              <a:gd name="T74" fmla="*/ 21 w 152"/>
              <a:gd name="T75" fmla="*/ 70 h 121"/>
              <a:gd name="T76" fmla="*/ 21 w 152"/>
              <a:gd name="T77" fmla="*/ 70 h 121"/>
              <a:gd name="T78" fmla="*/ 21 w 152"/>
              <a:gd name="T79" fmla="*/ 69 h 121"/>
              <a:gd name="T80" fmla="*/ 76 w 152"/>
              <a:gd name="T81" fmla="*/ 25 h 121"/>
              <a:gd name="T82" fmla="*/ 130 w 152"/>
              <a:gd name="T83" fmla="*/ 69 h 121"/>
              <a:gd name="T84" fmla="*/ 130 w 152"/>
              <a:gd name="T85" fmla="*/ 7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2" h="121">
                <a:moveTo>
                  <a:pt x="151" y="64"/>
                </a:moveTo>
                <a:cubicBezTo>
                  <a:pt x="145" y="71"/>
                  <a:pt x="145" y="71"/>
                  <a:pt x="145" y="71"/>
                </a:cubicBezTo>
                <a:cubicBezTo>
                  <a:pt x="145" y="71"/>
                  <a:pt x="144" y="71"/>
                  <a:pt x="144" y="72"/>
                </a:cubicBezTo>
                <a:cubicBezTo>
                  <a:pt x="143" y="72"/>
                  <a:pt x="143" y="72"/>
                  <a:pt x="143" y="72"/>
                </a:cubicBezTo>
                <a:cubicBezTo>
                  <a:pt x="142" y="72"/>
                  <a:pt x="142" y="71"/>
                  <a:pt x="141" y="71"/>
                </a:cubicBezTo>
                <a:cubicBezTo>
                  <a:pt x="76" y="16"/>
                  <a:pt x="76" y="16"/>
                  <a:pt x="76" y="16"/>
                </a:cubicBezTo>
                <a:cubicBezTo>
                  <a:pt x="10" y="71"/>
                  <a:pt x="10" y="71"/>
                  <a:pt x="10" y="71"/>
                </a:cubicBezTo>
                <a:cubicBezTo>
                  <a:pt x="10" y="71"/>
                  <a:pt x="9" y="72"/>
                  <a:pt x="8" y="72"/>
                </a:cubicBezTo>
                <a:cubicBezTo>
                  <a:pt x="7" y="71"/>
                  <a:pt x="7" y="71"/>
                  <a:pt x="6" y="71"/>
                </a:cubicBezTo>
                <a:cubicBezTo>
                  <a:pt x="0" y="64"/>
                  <a:pt x="0" y="64"/>
                  <a:pt x="0" y="64"/>
                </a:cubicBezTo>
                <a:cubicBezTo>
                  <a:pt x="0" y="63"/>
                  <a:pt x="0" y="62"/>
                  <a:pt x="0" y="61"/>
                </a:cubicBezTo>
                <a:cubicBezTo>
                  <a:pt x="0" y="60"/>
                  <a:pt x="0" y="60"/>
                  <a:pt x="1" y="59"/>
                </a:cubicBezTo>
                <a:cubicBezTo>
                  <a:pt x="69" y="3"/>
                  <a:pt x="69" y="3"/>
                  <a:pt x="69" y="3"/>
                </a:cubicBezTo>
                <a:cubicBezTo>
                  <a:pt x="71" y="1"/>
                  <a:pt x="73" y="0"/>
                  <a:pt x="76" y="0"/>
                </a:cubicBezTo>
                <a:cubicBezTo>
                  <a:pt x="79" y="0"/>
                  <a:pt x="81" y="1"/>
                  <a:pt x="83" y="3"/>
                </a:cubicBezTo>
                <a:cubicBezTo>
                  <a:pt x="106" y="22"/>
                  <a:pt x="106" y="22"/>
                  <a:pt x="106" y="22"/>
                </a:cubicBezTo>
                <a:cubicBezTo>
                  <a:pt x="106" y="3"/>
                  <a:pt x="106" y="3"/>
                  <a:pt x="106" y="3"/>
                </a:cubicBezTo>
                <a:cubicBezTo>
                  <a:pt x="106" y="3"/>
                  <a:pt x="106" y="2"/>
                  <a:pt x="107" y="1"/>
                </a:cubicBezTo>
                <a:cubicBezTo>
                  <a:pt x="107" y="1"/>
                  <a:pt x="108" y="0"/>
                  <a:pt x="109" y="0"/>
                </a:cubicBezTo>
                <a:cubicBezTo>
                  <a:pt x="127" y="0"/>
                  <a:pt x="127" y="0"/>
                  <a:pt x="127" y="0"/>
                </a:cubicBezTo>
                <a:cubicBezTo>
                  <a:pt x="128" y="0"/>
                  <a:pt x="129" y="1"/>
                  <a:pt x="129" y="1"/>
                </a:cubicBezTo>
                <a:cubicBezTo>
                  <a:pt x="130" y="2"/>
                  <a:pt x="130" y="3"/>
                  <a:pt x="130" y="3"/>
                </a:cubicBezTo>
                <a:cubicBezTo>
                  <a:pt x="130" y="42"/>
                  <a:pt x="130" y="42"/>
                  <a:pt x="130" y="42"/>
                </a:cubicBezTo>
                <a:cubicBezTo>
                  <a:pt x="151" y="59"/>
                  <a:pt x="151" y="59"/>
                  <a:pt x="151" y="59"/>
                </a:cubicBezTo>
                <a:cubicBezTo>
                  <a:pt x="152" y="60"/>
                  <a:pt x="152" y="60"/>
                  <a:pt x="152" y="61"/>
                </a:cubicBezTo>
                <a:cubicBezTo>
                  <a:pt x="152" y="62"/>
                  <a:pt x="152" y="63"/>
                  <a:pt x="151" y="64"/>
                </a:cubicBezTo>
                <a:close/>
                <a:moveTo>
                  <a:pt x="130" y="70"/>
                </a:moveTo>
                <a:cubicBezTo>
                  <a:pt x="130" y="115"/>
                  <a:pt x="130" y="115"/>
                  <a:pt x="130" y="115"/>
                </a:cubicBezTo>
                <a:cubicBezTo>
                  <a:pt x="130" y="117"/>
                  <a:pt x="130" y="118"/>
                  <a:pt x="128" y="120"/>
                </a:cubicBezTo>
                <a:cubicBezTo>
                  <a:pt x="127" y="121"/>
                  <a:pt x="126" y="121"/>
                  <a:pt x="124" y="121"/>
                </a:cubicBezTo>
                <a:cubicBezTo>
                  <a:pt x="88" y="121"/>
                  <a:pt x="88" y="121"/>
                  <a:pt x="88" y="121"/>
                </a:cubicBezTo>
                <a:cubicBezTo>
                  <a:pt x="88" y="85"/>
                  <a:pt x="88" y="85"/>
                  <a:pt x="88" y="85"/>
                </a:cubicBezTo>
                <a:cubicBezTo>
                  <a:pt x="64" y="85"/>
                  <a:pt x="64" y="85"/>
                  <a:pt x="64" y="85"/>
                </a:cubicBezTo>
                <a:cubicBezTo>
                  <a:pt x="64" y="121"/>
                  <a:pt x="64" y="121"/>
                  <a:pt x="64" y="121"/>
                </a:cubicBezTo>
                <a:cubicBezTo>
                  <a:pt x="27" y="121"/>
                  <a:pt x="27" y="121"/>
                  <a:pt x="27" y="121"/>
                </a:cubicBezTo>
                <a:cubicBezTo>
                  <a:pt x="26" y="121"/>
                  <a:pt x="24" y="121"/>
                  <a:pt x="23" y="120"/>
                </a:cubicBezTo>
                <a:cubicBezTo>
                  <a:pt x="22" y="118"/>
                  <a:pt x="21" y="117"/>
                  <a:pt x="21" y="115"/>
                </a:cubicBezTo>
                <a:cubicBezTo>
                  <a:pt x="21" y="70"/>
                  <a:pt x="21" y="70"/>
                  <a:pt x="21" y="70"/>
                </a:cubicBezTo>
                <a:cubicBezTo>
                  <a:pt x="21" y="70"/>
                  <a:pt x="21" y="70"/>
                  <a:pt x="21" y="70"/>
                </a:cubicBezTo>
                <a:cubicBezTo>
                  <a:pt x="21" y="70"/>
                  <a:pt x="21" y="70"/>
                  <a:pt x="21" y="69"/>
                </a:cubicBezTo>
                <a:cubicBezTo>
                  <a:pt x="76" y="25"/>
                  <a:pt x="76" y="25"/>
                  <a:pt x="76" y="25"/>
                </a:cubicBezTo>
                <a:cubicBezTo>
                  <a:pt x="130" y="69"/>
                  <a:pt x="130" y="69"/>
                  <a:pt x="130" y="69"/>
                </a:cubicBezTo>
                <a:cubicBezTo>
                  <a:pt x="130" y="70"/>
                  <a:pt x="130" y="70"/>
                  <a:pt x="130" y="70"/>
                </a:cubicBezTo>
                <a:close/>
              </a:path>
            </a:pathLst>
          </a:custGeom>
          <a:solidFill>
            <a:schemeClr val="bg1">
              <a:lumMod val="85000"/>
            </a:schemeClr>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161" name="Freeform 25">
            <a:extLst>
              <a:ext uri="{FF2B5EF4-FFF2-40B4-BE49-F238E27FC236}">
                <a16:creationId xmlns:a16="http://schemas.microsoft.com/office/drawing/2014/main" id="{541F710D-E66A-1D85-F2B6-53931B981410}"/>
              </a:ext>
            </a:extLst>
          </p:cNvPr>
          <p:cNvSpPr>
            <a:spLocks noEditPoints="1"/>
          </p:cNvSpPr>
          <p:nvPr/>
        </p:nvSpPr>
        <p:spPr bwMode="auto">
          <a:xfrm>
            <a:off x="2028771" y="3866197"/>
            <a:ext cx="492024" cy="430837"/>
          </a:xfrm>
          <a:custGeom>
            <a:avLst/>
            <a:gdLst>
              <a:gd name="T0" fmla="*/ 151 w 152"/>
              <a:gd name="T1" fmla="*/ 64 h 121"/>
              <a:gd name="T2" fmla="*/ 145 w 152"/>
              <a:gd name="T3" fmla="*/ 71 h 121"/>
              <a:gd name="T4" fmla="*/ 144 w 152"/>
              <a:gd name="T5" fmla="*/ 72 h 121"/>
              <a:gd name="T6" fmla="*/ 143 w 152"/>
              <a:gd name="T7" fmla="*/ 72 h 121"/>
              <a:gd name="T8" fmla="*/ 141 w 152"/>
              <a:gd name="T9" fmla="*/ 71 h 121"/>
              <a:gd name="T10" fmla="*/ 76 w 152"/>
              <a:gd name="T11" fmla="*/ 16 h 121"/>
              <a:gd name="T12" fmla="*/ 10 w 152"/>
              <a:gd name="T13" fmla="*/ 71 h 121"/>
              <a:gd name="T14" fmla="*/ 8 w 152"/>
              <a:gd name="T15" fmla="*/ 72 h 121"/>
              <a:gd name="T16" fmla="*/ 6 w 152"/>
              <a:gd name="T17" fmla="*/ 71 h 121"/>
              <a:gd name="T18" fmla="*/ 0 w 152"/>
              <a:gd name="T19" fmla="*/ 64 h 121"/>
              <a:gd name="T20" fmla="*/ 0 w 152"/>
              <a:gd name="T21" fmla="*/ 61 h 121"/>
              <a:gd name="T22" fmla="*/ 1 w 152"/>
              <a:gd name="T23" fmla="*/ 59 h 121"/>
              <a:gd name="T24" fmla="*/ 69 w 152"/>
              <a:gd name="T25" fmla="*/ 3 h 121"/>
              <a:gd name="T26" fmla="*/ 76 w 152"/>
              <a:gd name="T27" fmla="*/ 0 h 121"/>
              <a:gd name="T28" fmla="*/ 83 w 152"/>
              <a:gd name="T29" fmla="*/ 3 h 121"/>
              <a:gd name="T30" fmla="*/ 106 w 152"/>
              <a:gd name="T31" fmla="*/ 22 h 121"/>
              <a:gd name="T32" fmla="*/ 106 w 152"/>
              <a:gd name="T33" fmla="*/ 3 h 121"/>
              <a:gd name="T34" fmla="*/ 107 w 152"/>
              <a:gd name="T35" fmla="*/ 1 h 121"/>
              <a:gd name="T36" fmla="*/ 109 w 152"/>
              <a:gd name="T37" fmla="*/ 0 h 121"/>
              <a:gd name="T38" fmla="*/ 127 w 152"/>
              <a:gd name="T39" fmla="*/ 0 h 121"/>
              <a:gd name="T40" fmla="*/ 129 w 152"/>
              <a:gd name="T41" fmla="*/ 1 h 121"/>
              <a:gd name="T42" fmla="*/ 130 w 152"/>
              <a:gd name="T43" fmla="*/ 3 h 121"/>
              <a:gd name="T44" fmla="*/ 130 w 152"/>
              <a:gd name="T45" fmla="*/ 42 h 121"/>
              <a:gd name="T46" fmla="*/ 151 w 152"/>
              <a:gd name="T47" fmla="*/ 59 h 121"/>
              <a:gd name="T48" fmla="*/ 152 w 152"/>
              <a:gd name="T49" fmla="*/ 61 h 121"/>
              <a:gd name="T50" fmla="*/ 151 w 152"/>
              <a:gd name="T51" fmla="*/ 64 h 121"/>
              <a:gd name="T52" fmla="*/ 130 w 152"/>
              <a:gd name="T53" fmla="*/ 70 h 121"/>
              <a:gd name="T54" fmla="*/ 130 w 152"/>
              <a:gd name="T55" fmla="*/ 115 h 121"/>
              <a:gd name="T56" fmla="*/ 128 w 152"/>
              <a:gd name="T57" fmla="*/ 120 h 121"/>
              <a:gd name="T58" fmla="*/ 124 w 152"/>
              <a:gd name="T59" fmla="*/ 121 h 121"/>
              <a:gd name="T60" fmla="*/ 88 w 152"/>
              <a:gd name="T61" fmla="*/ 121 h 121"/>
              <a:gd name="T62" fmla="*/ 88 w 152"/>
              <a:gd name="T63" fmla="*/ 85 h 121"/>
              <a:gd name="T64" fmla="*/ 64 w 152"/>
              <a:gd name="T65" fmla="*/ 85 h 121"/>
              <a:gd name="T66" fmla="*/ 64 w 152"/>
              <a:gd name="T67" fmla="*/ 121 h 121"/>
              <a:gd name="T68" fmla="*/ 27 w 152"/>
              <a:gd name="T69" fmla="*/ 121 h 121"/>
              <a:gd name="T70" fmla="*/ 23 w 152"/>
              <a:gd name="T71" fmla="*/ 120 h 121"/>
              <a:gd name="T72" fmla="*/ 21 w 152"/>
              <a:gd name="T73" fmla="*/ 115 h 121"/>
              <a:gd name="T74" fmla="*/ 21 w 152"/>
              <a:gd name="T75" fmla="*/ 70 h 121"/>
              <a:gd name="T76" fmla="*/ 21 w 152"/>
              <a:gd name="T77" fmla="*/ 70 h 121"/>
              <a:gd name="T78" fmla="*/ 21 w 152"/>
              <a:gd name="T79" fmla="*/ 69 h 121"/>
              <a:gd name="T80" fmla="*/ 76 w 152"/>
              <a:gd name="T81" fmla="*/ 25 h 121"/>
              <a:gd name="T82" fmla="*/ 130 w 152"/>
              <a:gd name="T83" fmla="*/ 69 h 121"/>
              <a:gd name="T84" fmla="*/ 130 w 152"/>
              <a:gd name="T85" fmla="*/ 7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2" h="121">
                <a:moveTo>
                  <a:pt x="151" y="64"/>
                </a:moveTo>
                <a:cubicBezTo>
                  <a:pt x="145" y="71"/>
                  <a:pt x="145" y="71"/>
                  <a:pt x="145" y="71"/>
                </a:cubicBezTo>
                <a:cubicBezTo>
                  <a:pt x="145" y="71"/>
                  <a:pt x="144" y="71"/>
                  <a:pt x="144" y="72"/>
                </a:cubicBezTo>
                <a:cubicBezTo>
                  <a:pt x="143" y="72"/>
                  <a:pt x="143" y="72"/>
                  <a:pt x="143" y="72"/>
                </a:cubicBezTo>
                <a:cubicBezTo>
                  <a:pt x="142" y="72"/>
                  <a:pt x="142" y="71"/>
                  <a:pt x="141" y="71"/>
                </a:cubicBezTo>
                <a:cubicBezTo>
                  <a:pt x="76" y="16"/>
                  <a:pt x="76" y="16"/>
                  <a:pt x="76" y="16"/>
                </a:cubicBezTo>
                <a:cubicBezTo>
                  <a:pt x="10" y="71"/>
                  <a:pt x="10" y="71"/>
                  <a:pt x="10" y="71"/>
                </a:cubicBezTo>
                <a:cubicBezTo>
                  <a:pt x="10" y="71"/>
                  <a:pt x="9" y="72"/>
                  <a:pt x="8" y="72"/>
                </a:cubicBezTo>
                <a:cubicBezTo>
                  <a:pt x="7" y="71"/>
                  <a:pt x="7" y="71"/>
                  <a:pt x="6" y="71"/>
                </a:cubicBezTo>
                <a:cubicBezTo>
                  <a:pt x="0" y="64"/>
                  <a:pt x="0" y="64"/>
                  <a:pt x="0" y="64"/>
                </a:cubicBezTo>
                <a:cubicBezTo>
                  <a:pt x="0" y="63"/>
                  <a:pt x="0" y="62"/>
                  <a:pt x="0" y="61"/>
                </a:cubicBezTo>
                <a:cubicBezTo>
                  <a:pt x="0" y="60"/>
                  <a:pt x="0" y="60"/>
                  <a:pt x="1" y="59"/>
                </a:cubicBezTo>
                <a:cubicBezTo>
                  <a:pt x="69" y="3"/>
                  <a:pt x="69" y="3"/>
                  <a:pt x="69" y="3"/>
                </a:cubicBezTo>
                <a:cubicBezTo>
                  <a:pt x="71" y="1"/>
                  <a:pt x="73" y="0"/>
                  <a:pt x="76" y="0"/>
                </a:cubicBezTo>
                <a:cubicBezTo>
                  <a:pt x="79" y="0"/>
                  <a:pt x="81" y="1"/>
                  <a:pt x="83" y="3"/>
                </a:cubicBezTo>
                <a:cubicBezTo>
                  <a:pt x="106" y="22"/>
                  <a:pt x="106" y="22"/>
                  <a:pt x="106" y="22"/>
                </a:cubicBezTo>
                <a:cubicBezTo>
                  <a:pt x="106" y="3"/>
                  <a:pt x="106" y="3"/>
                  <a:pt x="106" y="3"/>
                </a:cubicBezTo>
                <a:cubicBezTo>
                  <a:pt x="106" y="3"/>
                  <a:pt x="106" y="2"/>
                  <a:pt x="107" y="1"/>
                </a:cubicBezTo>
                <a:cubicBezTo>
                  <a:pt x="107" y="1"/>
                  <a:pt x="108" y="0"/>
                  <a:pt x="109" y="0"/>
                </a:cubicBezTo>
                <a:cubicBezTo>
                  <a:pt x="127" y="0"/>
                  <a:pt x="127" y="0"/>
                  <a:pt x="127" y="0"/>
                </a:cubicBezTo>
                <a:cubicBezTo>
                  <a:pt x="128" y="0"/>
                  <a:pt x="129" y="1"/>
                  <a:pt x="129" y="1"/>
                </a:cubicBezTo>
                <a:cubicBezTo>
                  <a:pt x="130" y="2"/>
                  <a:pt x="130" y="3"/>
                  <a:pt x="130" y="3"/>
                </a:cubicBezTo>
                <a:cubicBezTo>
                  <a:pt x="130" y="42"/>
                  <a:pt x="130" y="42"/>
                  <a:pt x="130" y="42"/>
                </a:cubicBezTo>
                <a:cubicBezTo>
                  <a:pt x="151" y="59"/>
                  <a:pt x="151" y="59"/>
                  <a:pt x="151" y="59"/>
                </a:cubicBezTo>
                <a:cubicBezTo>
                  <a:pt x="152" y="60"/>
                  <a:pt x="152" y="60"/>
                  <a:pt x="152" y="61"/>
                </a:cubicBezTo>
                <a:cubicBezTo>
                  <a:pt x="152" y="62"/>
                  <a:pt x="152" y="63"/>
                  <a:pt x="151" y="64"/>
                </a:cubicBezTo>
                <a:close/>
                <a:moveTo>
                  <a:pt x="130" y="70"/>
                </a:moveTo>
                <a:cubicBezTo>
                  <a:pt x="130" y="115"/>
                  <a:pt x="130" y="115"/>
                  <a:pt x="130" y="115"/>
                </a:cubicBezTo>
                <a:cubicBezTo>
                  <a:pt x="130" y="117"/>
                  <a:pt x="130" y="118"/>
                  <a:pt x="128" y="120"/>
                </a:cubicBezTo>
                <a:cubicBezTo>
                  <a:pt x="127" y="121"/>
                  <a:pt x="126" y="121"/>
                  <a:pt x="124" y="121"/>
                </a:cubicBezTo>
                <a:cubicBezTo>
                  <a:pt x="88" y="121"/>
                  <a:pt x="88" y="121"/>
                  <a:pt x="88" y="121"/>
                </a:cubicBezTo>
                <a:cubicBezTo>
                  <a:pt x="88" y="85"/>
                  <a:pt x="88" y="85"/>
                  <a:pt x="88" y="85"/>
                </a:cubicBezTo>
                <a:cubicBezTo>
                  <a:pt x="64" y="85"/>
                  <a:pt x="64" y="85"/>
                  <a:pt x="64" y="85"/>
                </a:cubicBezTo>
                <a:cubicBezTo>
                  <a:pt x="64" y="121"/>
                  <a:pt x="64" y="121"/>
                  <a:pt x="64" y="121"/>
                </a:cubicBezTo>
                <a:cubicBezTo>
                  <a:pt x="27" y="121"/>
                  <a:pt x="27" y="121"/>
                  <a:pt x="27" y="121"/>
                </a:cubicBezTo>
                <a:cubicBezTo>
                  <a:pt x="26" y="121"/>
                  <a:pt x="24" y="121"/>
                  <a:pt x="23" y="120"/>
                </a:cubicBezTo>
                <a:cubicBezTo>
                  <a:pt x="22" y="118"/>
                  <a:pt x="21" y="117"/>
                  <a:pt x="21" y="115"/>
                </a:cubicBezTo>
                <a:cubicBezTo>
                  <a:pt x="21" y="70"/>
                  <a:pt x="21" y="70"/>
                  <a:pt x="21" y="70"/>
                </a:cubicBezTo>
                <a:cubicBezTo>
                  <a:pt x="21" y="70"/>
                  <a:pt x="21" y="70"/>
                  <a:pt x="21" y="70"/>
                </a:cubicBezTo>
                <a:cubicBezTo>
                  <a:pt x="21" y="70"/>
                  <a:pt x="21" y="70"/>
                  <a:pt x="21" y="69"/>
                </a:cubicBezTo>
                <a:cubicBezTo>
                  <a:pt x="76" y="25"/>
                  <a:pt x="76" y="25"/>
                  <a:pt x="76" y="25"/>
                </a:cubicBezTo>
                <a:cubicBezTo>
                  <a:pt x="130" y="69"/>
                  <a:pt x="130" y="69"/>
                  <a:pt x="130" y="69"/>
                </a:cubicBezTo>
                <a:cubicBezTo>
                  <a:pt x="130" y="70"/>
                  <a:pt x="130" y="70"/>
                  <a:pt x="130" y="70"/>
                </a:cubicBezTo>
                <a:close/>
              </a:path>
            </a:pathLst>
          </a:custGeom>
          <a:solidFill>
            <a:schemeClr val="bg1">
              <a:lumMod val="85000"/>
            </a:schemeClr>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162" name="Freeform 25">
            <a:extLst>
              <a:ext uri="{FF2B5EF4-FFF2-40B4-BE49-F238E27FC236}">
                <a16:creationId xmlns:a16="http://schemas.microsoft.com/office/drawing/2014/main" id="{A3A94BE5-E7A7-2491-B311-A35CEF69CFC4}"/>
              </a:ext>
            </a:extLst>
          </p:cNvPr>
          <p:cNvSpPr>
            <a:spLocks noEditPoints="1"/>
          </p:cNvSpPr>
          <p:nvPr/>
        </p:nvSpPr>
        <p:spPr bwMode="auto">
          <a:xfrm>
            <a:off x="2559783" y="3866197"/>
            <a:ext cx="492024" cy="430837"/>
          </a:xfrm>
          <a:custGeom>
            <a:avLst/>
            <a:gdLst>
              <a:gd name="T0" fmla="*/ 151 w 152"/>
              <a:gd name="T1" fmla="*/ 64 h 121"/>
              <a:gd name="T2" fmla="*/ 145 w 152"/>
              <a:gd name="T3" fmla="*/ 71 h 121"/>
              <a:gd name="T4" fmla="*/ 144 w 152"/>
              <a:gd name="T5" fmla="*/ 72 h 121"/>
              <a:gd name="T6" fmla="*/ 143 w 152"/>
              <a:gd name="T7" fmla="*/ 72 h 121"/>
              <a:gd name="T8" fmla="*/ 141 w 152"/>
              <a:gd name="T9" fmla="*/ 71 h 121"/>
              <a:gd name="T10" fmla="*/ 76 w 152"/>
              <a:gd name="T11" fmla="*/ 16 h 121"/>
              <a:gd name="T12" fmla="*/ 10 w 152"/>
              <a:gd name="T13" fmla="*/ 71 h 121"/>
              <a:gd name="T14" fmla="*/ 8 w 152"/>
              <a:gd name="T15" fmla="*/ 72 h 121"/>
              <a:gd name="T16" fmla="*/ 6 w 152"/>
              <a:gd name="T17" fmla="*/ 71 h 121"/>
              <a:gd name="T18" fmla="*/ 0 w 152"/>
              <a:gd name="T19" fmla="*/ 64 h 121"/>
              <a:gd name="T20" fmla="*/ 0 w 152"/>
              <a:gd name="T21" fmla="*/ 61 h 121"/>
              <a:gd name="T22" fmla="*/ 1 w 152"/>
              <a:gd name="T23" fmla="*/ 59 h 121"/>
              <a:gd name="T24" fmla="*/ 69 w 152"/>
              <a:gd name="T25" fmla="*/ 3 h 121"/>
              <a:gd name="T26" fmla="*/ 76 w 152"/>
              <a:gd name="T27" fmla="*/ 0 h 121"/>
              <a:gd name="T28" fmla="*/ 83 w 152"/>
              <a:gd name="T29" fmla="*/ 3 h 121"/>
              <a:gd name="T30" fmla="*/ 106 w 152"/>
              <a:gd name="T31" fmla="*/ 22 h 121"/>
              <a:gd name="T32" fmla="*/ 106 w 152"/>
              <a:gd name="T33" fmla="*/ 3 h 121"/>
              <a:gd name="T34" fmla="*/ 107 w 152"/>
              <a:gd name="T35" fmla="*/ 1 h 121"/>
              <a:gd name="T36" fmla="*/ 109 w 152"/>
              <a:gd name="T37" fmla="*/ 0 h 121"/>
              <a:gd name="T38" fmla="*/ 127 w 152"/>
              <a:gd name="T39" fmla="*/ 0 h 121"/>
              <a:gd name="T40" fmla="*/ 129 w 152"/>
              <a:gd name="T41" fmla="*/ 1 h 121"/>
              <a:gd name="T42" fmla="*/ 130 w 152"/>
              <a:gd name="T43" fmla="*/ 3 h 121"/>
              <a:gd name="T44" fmla="*/ 130 w 152"/>
              <a:gd name="T45" fmla="*/ 42 h 121"/>
              <a:gd name="T46" fmla="*/ 151 w 152"/>
              <a:gd name="T47" fmla="*/ 59 h 121"/>
              <a:gd name="T48" fmla="*/ 152 w 152"/>
              <a:gd name="T49" fmla="*/ 61 h 121"/>
              <a:gd name="T50" fmla="*/ 151 w 152"/>
              <a:gd name="T51" fmla="*/ 64 h 121"/>
              <a:gd name="T52" fmla="*/ 130 w 152"/>
              <a:gd name="T53" fmla="*/ 70 h 121"/>
              <a:gd name="T54" fmla="*/ 130 w 152"/>
              <a:gd name="T55" fmla="*/ 115 h 121"/>
              <a:gd name="T56" fmla="*/ 128 w 152"/>
              <a:gd name="T57" fmla="*/ 120 h 121"/>
              <a:gd name="T58" fmla="*/ 124 w 152"/>
              <a:gd name="T59" fmla="*/ 121 h 121"/>
              <a:gd name="T60" fmla="*/ 88 w 152"/>
              <a:gd name="T61" fmla="*/ 121 h 121"/>
              <a:gd name="T62" fmla="*/ 88 w 152"/>
              <a:gd name="T63" fmla="*/ 85 h 121"/>
              <a:gd name="T64" fmla="*/ 64 w 152"/>
              <a:gd name="T65" fmla="*/ 85 h 121"/>
              <a:gd name="T66" fmla="*/ 64 w 152"/>
              <a:gd name="T67" fmla="*/ 121 h 121"/>
              <a:gd name="T68" fmla="*/ 27 w 152"/>
              <a:gd name="T69" fmla="*/ 121 h 121"/>
              <a:gd name="T70" fmla="*/ 23 w 152"/>
              <a:gd name="T71" fmla="*/ 120 h 121"/>
              <a:gd name="T72" fmla="*/ 21 w 152"/>
              <a:gd name="T73" fmla="*/ 115 h 121"/>
              <a:gd name="T74" fmla="*/ 21 w 152"/>
              <a:gd name="T75" fmla="*/ 70 h 121"/>
              <a:gd name="T76" fmla="*/ 21 w 152"/>
              <a:gd name="T77" fmla="*/ 70 h 121"/>
              <a:gd name="T78" fmla="*/ 21 w 152"/>
              <a:gd name="T79" fmla="*/ 69 h 121"/>
              <a:gd name="T80" fmla="*/ 76 w 152"/>
              <a:gd name="T81" fmla="*/ 25 h 121"/>
              <a:gd name="T82" fmla="*/ 130 w 152"/>
              <a:gd name="T83" fmla="*/ 69 h 121"/>
              <a:gd name="T84" fmla="*/ 130 w 152"/>
              <a:gd name="T85" fmla="*/ 7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2" h="121">
                <a:moveTo>
                  <a:pt x="151" y="64"/>
                </a:moveTo>
                <a:cubicBezTo>
                  <a:pt x="145" y="71"/>
                  <a:pt x="145" y="71"/>
                  <a:pt x="145" y="71"/>
                </a:cubicBezTo>
                <a:cubicBezTo>
                  <a:pt x="145" y="71"/>
                  <a:pt x="144" y="71"/>
                  <a:pt x="144" y="72"/>
                </a:cubicBezTo>
                <a:cubicBezTo>
                  <a:pt x="143" y="72"/>
                  <a:pt x="143" y="72"/>
                  <a:pt x="143" y="72"/>
                </a:cubicBezTo>
                <a:cubicBezTo>
                  <a:pt x="142" y="72"/>
                  <a:pt x="142" y="71"/>
                  <a:pt x="141" y="71"/>
                </a:cubicBezTo>
                <a:cubicBezTo>
                  <a:pt x="76" y="16"/>
                  <a:pt x="76" y="16"/>
                  <a:pt x="76" y="16"/>
                </a:cubicBezTo>
                <a:cubicBezTo>
                  <a:pt x="10" y="71"/>
                  <a:pt x="10" y="71"/>
                  <a:pt x="10" y="71"/>
                </a:cubicBezTo>
                <a:cubicBezTo>
                  <a:pt x="10" y="71"/>
                  <a:pt x="9" y="72"/>
                  <a:pt x="8" y="72"/>
                </a:cubicBezTo>
                <a:cubicBezTo>
                  <a:pt x="7" y="71"/>
                  <a:pt x="7" y="71"/>
                  <a:pt x="6" y="71"/>
                </a:cubicBezTo>
                <a:cubicBezTo>
                  <a:pt x="0" y="64"/>
                  <a:pt x="0" y="64"/>
                  <a:pt x="0" y="64"/>
                </a:cubicBezTo>
                <a:cubicBezTo>
                  <a:pt x="0" y="63"/>
                  <a:pt x="0" y="62"/>
                  <a:pt x="0" y="61"/>
                </a:cubicBezTo>
                <a:cubicBezTo>
                  <a:pt x="0" y="60"/>
                  <a:pt x="0" y="60"/>
                  <a:pt x="1" y="59"/>
                </a:cubicBezTo>
                <a:cubicBezTo>
                  <a:pt x="69" y="3"/>
                  <a:pt x="69" y="3"/>
                  <a:pt x="69" y="3"/>
                </a:cubicBezTo>
                <a:cubicBezTo>
                  <a:pt x="71" y="1"/>
                  <a:pt x="73" y="0"/>
                  <a:pt x="76" y="0"/>
                </a:cubicBezTo>
                <a:cubicBezTo>
                  <a:pt x="79" y="0"/>
                  <a:pt x="81" y="1"/>
                  <a:pt x="83" y="3"/>
                </a:cubicBezTo>
                <a:cubicBezTo>
                  <a:pt x="106" y="22"/>
                  <a:pt x="106" y="22"/>
                  <a:pt x="106" y="22"/>
                </a:cubicBezTo>
                <a:cubicBezTo>
                  <a:pt x="106" y="3"/>
                  <a:pt x="106" y="3"/>
                  <a:pt x="106" y="3"/>
                </a:cubicBezTo>
                <a:cubicBezTo>
                  <a:pt x="106" y="3"/>
                  <a:pt x="106" y="2"/>
                  <a:pt x="107" y="1"/>
                </a:cubicBezTo>
                <a:cubicBezTo>
                  <a:pt x="107" y="1"/>
                  <a:pt x="108" y="0"/>
                  <a:pt x="109" y="0"/>
                </a:cubicBezTo>
                <a:cubicBezTo>
                  <a:pt x="127" y="0"/>
                  <a:pt x="127" y="0"/>
                  <a:pt x="127" y="0"/>
                </a:cubicBezTo>
                <a:cubicBezTo>
                  <a:pt x="128" y="0"/>
                  <a:pt x="129" y="1"/>
                  <a:pt x="129" y="1"/>
                </a:cubicBezTo>
                <a:cubicBezTo>
                  <a:pt x="130" y="2"/>
                  <a:pt x="130" y="3"/>
                  <a:pt x="130" y="3"/>
                </a:cubicBezTo>
                <a:cubicBezTo>
                  <a:pt x="130" y="42"/>
                  <a:pt x="130" y="42"/>
                  <a:pt x="130" y="42"/>
                </a:cubicBezTo>
                <a:cubicBezTo>
                  <a:pt x="151" y="59"/>
                  <a:pt x="151" y="59"/>
                  <a:pt x="151" y="59"/>
                </a:cubicBezTo>
                <a:cubicBezTo>
                  <a:pt x="152" y="60"/>
                  <a:pt x="152" y="60"/>
                  <a:pt x="152" y="61"/>
                </a:cubicBezTo>
                <a:cubicBezTo>
                  <a:pt x="152" y="62"/>
                  <a:pt x="152" y="63"/>
                  <a:pt x="151" y="64"/>
                </a:cubicBezTo>
                <a:close/>
                <a:moveTo>
                  <a:pt x="130" y="70"/>
                </a:moveTo>
                <a:cubicBezTo>
                  <a:pt x="130" y="115"/>
                  <a:pt x="130" y="115"/>
                  <a:pt x="130" y="115"/>
                </a:cubicBezTo>
                <a:cubicBezTo>
                  <a:pt x="130" y="117"/>
                  <a:pt x="130" y="118"/>
                  <a:pt x="128" y="120"/>
                </a:cubicBezTo>
                <a:cubicBezTo>
                  <a:pt x="127" y="121"/>
                  <a:pt x="126" y="121"/>
                  <a:pt x="124" y="121"/>
                </a:cubicBezTo>
                <a:cubicBezTo>
                  <a:pt x="88" y="121"/>
                  <a:pt x="88" y="121"/>
                  <a:pt x="88" y="121"/>
                </a:cubicBezTo>
                <a:cubicBezTo>
                  <a:pt x="88" y="85"/>
                  <a:pt x="88" y="85"/>
                  <a:pt x="88" y="85"/>
                </a:cubicBezTo>
                <a:cubicBezTo>
                  <a:pt x="64" y="85"/>
                  <a:pt x="64" y="85"/>
                  <a:pt x="64" y="85"/>
                </a:cubicBezTo>
                <a:cubicBezTo>
                  <a:pt x="64" y="121"/>
                  <a:pt x="64" y="121"/>
                  <a:pt x="64" y="121"/>
                </a:cubicBezTo>
                <a:cubicBezTo>
                  <a:pt x="27" y="121"/>
                  <a:pt x="27" y="121"/>
                  <a:pt x="27" y="121"/>
                </a:cubicBezTo>
                <a:cubicBezTo>
                  <a:pt x="26" y="121"/>
                  <a:pt x="24" y="121"/>
                  <a:pt x="23" y="120"/>
                </a:cubicBezTo>
                <a:cubicBezTo>
                  <a:pt x="22" y="118"/>
                  <a:pt x="21" y="117"/>
                  <a:pt x="21" y="115"/>
                </a:cubicBezTo>
                <a:cubicBezTo>
                  <a:pt x="21" y="70"/>
                  <a:pt x="21" y="70"/>
                  <a:pt x="21" y="70"/>
                </a:cubicBezTo>
                <a:cubicBezTo>
                  <a:pt x="21" y="70"/>
                  <a:pt x="21" y="70"/>
                  <a:pt x="21" y="70"/>
                </a:cubicBezTo>
                <a:cubicBezTo>
                  <a:pt x="21" y="70"/>
                  <a:pt x="21" y="70"/>
                  <a:pt x="21" y="69"/>
                </a:cubicBezTo>
                <a:cubicBezTo>
                  <a:pt x="76" y="25"/>
                  <a:pt x="76" y="25"/>
                  <a:pt x="76" y="25"/>
                </a:cubicBezTo>
                <a:cubicBezTo>
                  <a:pt x="130" y="69"/>
                  <a:pt x="130" y="69"/>
                  <a:pt x="130" y="69"/>
                </a:cubicBezTo>
                <a:cubicBezTo>
                  <a:pt x="130" y="70"/>
                  <a:pt x="130" y="70"/>
                  <a:pt x="130" y="70"/>
                </a:cubicBezTo>
                <a:close/>
              </a:path>
            </a:pathLst>
          </a:custGeom>
          <a:solidFill>
            <a:schemeClr val="bg1">
              <a:lumMod val="85000"/>
            </a:schemeClr>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163" name="Freeform 25">
            <a:extLst>
              <a:ext uri="{FF2B5EF4-FFF2-40B4-BE49-F238E27FC236}">
                <a16:creationId xmlns:a16="http://schemas.microsoft.com/office/drawing/2014/main" id="{2C79FDFD-E434-1774-A9CB-B3D3B8C59F8A}"/>
              </a:ext>
            </a:extLst>
          </p:cNvPr>
          <p:cNvSpPr>
            <a:spLocks noEditPoints="1"/>
          </p:cNvSpPr>
          <p:nvPr/>
        </p:nvSpPr>
        <p:spPr bwMode="auto">
          <a:xfrm>
            <a:off x="3094425" y="3868087"/>
            <a:ext cx="492024" cy="430837"/>
          </a:xfrm>
          <a:custGeom>
            <a:avLst/>
            <a:gdLst>
              <a:gd name="T0" fmla="*/ 151 w 152"/>
              <a:gd name="T1" fmla="*/ 64 h 121"/>
              <a:gd name="T2" fmla="*/ 145 w 152"/>
              <a:gd name="T3" fmla="*/ 71 h 121"/>
              <a:gd name="T4" fmla="*/ 144 w 152"/>
              <a:gd name="T5" fmla="*/ 72 h 121"/>
              <a:gd name="T6" fmla="*/ 143 w 152"/>
              <a:gd name="T7" fmla="*/ 72 h 121"/>
              <a:gd name="T8" fmla="*/ 141 w 152"/>
              <a:gd name="T9" fmla="*/ 71 h 121"/>
              <a:gd name="T10" fmla="*/ 76 w 152"/>
              <a:gd name="T11" fmla="*/ 16 h 121"/>
              <a:gd name="T12" fmla="*/ 10 w 152"/>
              <a:gd name="T13" fmla="*/ 71 h 121"/>
              <a:gd name="T14" fmla="*/ 8 w 152"/>
              <a:gd name="T15" fmla="*/ 72 h 121"/>
              <a:gd name="T16" fmla="*/ 6 w 152"/>
              <a:gd name="T17" fmla="*/ 71 h 121"/>
              <a:gd name="T18" fmla="*/ 0 w 152"/>
              <a:gd name="T19" fmla="*/ 64 h 121"/>
              <a:gd name="T20" fmla="*/ 0 w 152"/>
              <a:gd name="T21" fmla="*/ 61 h 121"/>
              <a:gd name="T22" fmla="*/ 1 w 152"/>
              <a:gd name="T23" fmla="*/ 59 h 121"/>
              <a:gd name="T24" fmla="*/ 69 w 152"/>
              <a:gd name="T25" fmla="*/ 3 h 121"/>
              <a:gd name="T26" fmla="*/ 76 w 152"/>
              <a:gd name="T27" fmla="*/ 0 h 121"/>
              <a:gd name="T28" fmla="*/ 83 w 152"/>
              <a:gd name="T29" fmla="*/ 3 h 121"/>
              <a:gd name="T30" fmla="*/ 106 w 152"/>
              <a:gd name="T31" fmla="*/ 22 h 121"/>
              <a:gd name="T32" fmla="*/ 106 w 152"/>
              <a:gd name="T33" fmla="*/ 3 h 121"/>
              <a:gd name="T34" fmla="*/ 107 w 152"/>
              <a:gd name="T35" fmla="*/ 1 h 121"/>
              <a:gd name="T36" fmla="*/ 109 w 152"/>
              <a:gd name="T37" fmla="*/ 0 h 121"/>
              <a:gd name="T38" fmla="*/ 127 w 152"/>
              <a:gd name="T39" fmla="*/ 0 h 121"/>
              <a:gd name="T40" fmla="*/ 129 w 152"/>
              <a:gd name="T41" fmla="*/ 1 h 121"/>
              <a:gd name="T42" fmla="*/ 130 w 152"/>
              <a:gd name="T43" fmla="*/ 3 h 121"/>
              <a:gd name="T44" fmla="*/ 130 w 152"/>
              <a:gd name="T45" fmla="*/ 42 h 121"/>
              <a:gd name="T46" fmla="*/ 151 w 152"/>
              <a:gd name="T47" fmla="*/ 59 h 121"/>
              <a:gd name="T48" fmla="*/ 152 w 152"/>
              <a:gd name="T49" fmla="*/ 61 h 121"/>
              <a:gd name="T50" fmla="*/ 151 w 152"/>
              <a:gd name="T51" fmla="*/ 64 h 121"/>
              <a:gd name="T52" fmla="*/ 130 w 152"/>
              <a:gd name="T53" fmla="*/ 70 h 121"/>
              <a:gd name="T54" fmla="*/ 130 w 152"/>
              <a:gd name="T55" fmla="*/ 115 h 121"/>
              <a:gd name="T56" fmla="*/ 128 w 152"/>
              <a:gd name="T57" fmla="*/ 120 h 121"/>
              <a:gd name="T58" fmla="*/ 124 w 152"/>
              <a:gd name="T59" fmla="*/ 121 h 121"/>
              <a:gd name="T60" fmla="*/ 88 w 152"/>
              <a:gd name="T61" fmla="*/ 121 h 121"/>
              <a:gd name="T62" fmla="*/ 88 w 152"/>
              <a:gd name="T63" fmla="*/ 85 h 121"/>
              <a:gd name="T64" fmla="*/ 64 w 152"/>
              <a:gd name="T65" fmla="*/ 85 h 121"/>
              <a:gd name="T66" fmla="*/ 64 w 152"/>
              <a:gd name="T67" fmla="*/ 121 h 121"/>
              <a:gd name="T68" fmla="*/ 27 w 152"/>
              <a:gd name="T69" fmla="*/ 121 h 121"/>
              <a:gd name="T70" fmla="*/ 23 w 152"/>
              <a:gd name="T71" fmla="*/ 120 h 121"/>
              <a:gd name="T72" fmla="*/ 21 w 152"/>
              <a:gd name="T73" fmla="*/ 115 h 121"/>
              <a:gd name="T74" fmla="*/ 21 w 152"/>
              <a:gd name="T75" fmla="*/ 70 h 121"/>
              <a:gd name="T76" fmla="*/ 21 w 152"/>
              <a:gd name="T77" fmla="*/ 70 h 121"/>
              <a:gd name="T78" fmla="*/ 21 w 152"/>
              <a:gd name="T79" fmla="*/ 69 h 121"/>
              <a:gd name="T80" fmla="*/ 76 w 152"/>
              <a:gd name="T81" fmla="*/ 25 h 121"/>
              <a:gd name="T82" fmla="*/ 130 w 152"/>
              <a:gd name="T83" fmla="*/ 69 h 121"/>
              <a:gd name="T84" fmla="*/ 130 w 152"/>
              <a:gd name="T85" fmla="*/ 7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2" h="121">
                <a:moveTo>
                  <a:pt x="151" y="64"/>
                </a:moveTo>
                <a:cubicBezTo>
                  <a:pt x="145" y="71"/>
                  <a:pt x="145" y="71"/>
                  <a:pt x="145" y="71"/>
                </a:cubicBezTo>
                <a:cubicBezTo>
                  <a:pt x="145" y="71"/>
                  <a:pt x="144" y="71"/>
                  <a:pt x="144" y="72"/>
                </a:cubicBezTo>
                <a:cubicBezTo>
                  <a:pt x="143" y="72"/>
                  <a:pt x="143" y="72"/>
                  <a:pt x="143" y="72"/>
                </a:cubicBezTo>
                <a:cubicBezTo>
                  <a:pt x="142" y="72"/>
                  <a:pt x="142" y="71"/>
                  <a:pt x="141" y="71"/>
                </a:cubicBezTo>
                <a:cubicBezTo>
                  <a:pt x="76" y="16"/>
                  <a:pt x="76" y="16"/>
                  <a:pt x="76" y="16"/>
                </a:cubicBezTo>
                <a:cubicBezTo>
                  <a:pt x="10" y="71"/>
                  <a:pt x="10" y="71"/>
                  <a:pt x="10" y="71"/>
                </a:cubicBezTo>
                <a:cubicBezTo>
                  <a:pt x="10" y="71"/>
                  <a:pt x="9" y="72"/>
                  <a:pt x="8" y="72"/>
                </a:cubicBezTo>
                <a:cubicBezTo>
                  <a:pt x="7" y="71"/>
                  <a:pt x="7" y="71"/>
                  <a:pt x="6" y="71"/>
                </a:cubicBezTo>
                <a:cubicBezTo>
                  <a:pt x="0" y="64"/>
                  <a:pt x="0" y="64"/>
                  <a:pt x="0" y="64"/>
                </a:cubicBezTo>
                <a:cubicBezTo>
                  <a:pt x="0" y="63"/>
                  <a:pt x="0" y="62"/>
                  <a:pt x="0" y="61"/>
                </a:cubicBezTo>
                <a:cubicBezTo>
                  <a:pt x="0" y="60"/>
                  <a:pt x="0" y="60"/>
                  <a:pt x="1" y="59"/>
                </a:cubicBezTo>
                <a:cubicBezTo>
                  <a:pt x="69" y="3"/>
                  <a:pt x="69" y="3"/>
                  <a:pt x="69" y="3"/>
                </a:cubicBezTo>
                <a:cubicBezTo>
                  <a:pt x="71" y="1"/>
                  <a:pt x="73" y="0"/>
                  <a:pt x="76" y="0"/>
                </a:cubicBezTo>
                <a:cubicBezTo>
                  <a:pt x="79" y="0"/>
                  <a:pt x="81" y="1"/>
                  <a:pt x="83" y="3"/>
                </a:cubicBezTo>
                <a:cubicBezTo>
                  <a:pt x="106" y="22"/>
                  <a:pt x="106" y="22"/>
                  <a:pt x="106" y="22"/>
                </a:cubicBezTo>
                <a:cubicBezTo>
                  <a:pt x="106" y="3"/>
                  <a:pt x="106" y="3"/>
                  <a:pt x="106" y="3"/>
                </a:cubicBezTo>
                <a:cubicBezTo>
                  <a:pt x="106" y="3"/>
                  <a:pt x="106" y="2"/>
                  <a:pt x="107" y="1"/>
                </a:cubicBezTo>
                <a:cubicBezTo>
                  <a:pt x="107" y="1"/>
                  <a:pt x="108" y="0"/>
                  <a:pt x="109" y="0"/>
                </a:cubicBezTo>
                <a:cubicBezTo>
                  <a:pt x="127" y="0"/>
                  <a:pt x="127" y="0"/>
                  <a:pt x="127" y="0"/>
                </a:cubicBezTo>
                <a:cubicBezTo>
                  <a:pt x="128" y="0"/>
                  <a:pt x="129" y="1"/>
                  <a:pt x="129" y="1"/>
                </a:cubicBezTo>
                <a:cubicBezTo>
                  <a:pt x="130" y="2"/>
                  <a:pt x="130" y="3"/>
                  <a:pt x="130" y="3"/>
                </a:cubicBezTo>
                <a:cubicBezTo>
                  <a:pt x="130" y="42"/>
                  <a:pt x="130" y="42"/>
                  <a:pt x="130" y="42"/>
                </a:cubicBezTo>
                <a:cubicBezTo>
                  <a:pt x="151" y="59"/>
                  <a:pt x="151" y="59"/>
                  <a:pt x="151" y="59"/>
                </a:cubicBezTo>
                <a:cubicBezTo>
                  <a:pt x="152" y="60"/>
                  <a:pt x="152" y="60"/>
                  <a:pt x="152" y="61"/>
                </a:cubicBezTo>
                <a:cubicBezTo>
                  <a:pt x="152" y="62"/>
                  <a:pt x="152" y="63"/>
                  <a:pt x="151" y="64"/>
                </a:cubicBezTo>
                <a:close/>
                <a:moveTo>
                  <a:pt x="130" y="70"/>
                </a:moveTo>
                <a:cubicBezTo>
                  <a:pt x="130" y="115"/>
                  <a:pt x="130" y="115"/>
                  <a:pt x="130" y="115"/>
                </a:cubicBezTo>
                <a:cubicBezTo>
                  <a:pt x="130" y="117"/>
                  <a:pt x="130" y="118"/>
                  <a:pt x="128" y="120"/>
                </a:cubicBezTo>
                <a:cubicBezTo>
                  <a:pt x="127" y="121"/>
                  <a:pt x="126" y="121"/>
                  <a:pt x="124" y="121"/>
                </a:cubicBezTo>
                <a:cubicBezTo>
                  <a:pt x="88" y="121"/>
                  <a:pt x="88" y="121"/>
                  <a:pt x="88" y="121"/>
                </a:cubicBezTo>
                <a:cubicBezTo>
                  <a:pt x="88" y="85"/>
                  <a:pt x="88" y="85"/>
                  <a:pt x="88" y="85"/>
                </a:cubicBezTo>
                <a:cubicBezTo>
                  <a:pt x="64" y="85"/>
                  <a:pt x="64" y="85"/>
                  <a:pt x="64" y="85"/>
                </a:cubicBezTo>
                <a:cubicBezTo>
                  <a:pt x="64" y="121"/>
                  <a:pt x="64" y="121"/>
                  <a:pt x="64" y="121"/>
                </a:cubicBezTo>
                <a:cubicBezTo>
                  <a:pt x="27" y="121"/>
                  <a:pt x="27" y="121"/>
                  <a:pt x="27" y="121"/>
                </a:cubicBezTo>
                <a:cubicBezTo>
                  <a:pt x="26" y="121"/>
                  <a:pt x="24" y="121"/>
                  <a:pt x="23" y="120"/>
                </a:cubicBezTo>
                <a:cubicBezTo>
                  <a:pt x="22" y="118"/>
                  <a:pt x="21" y="117"/>
                  <a:pt x="21" y="115"/>
                </a:cubicBezTo>
                <a:cubicBezTo>
                  <a:pt x="21" y="70"/>
                  <a:pt x="21" y="70"/>
                  <a:pt x="21" y="70"/>
                </a:cubicBezTo>
                <a:cubicBezTo>
                  <a:pt x="21" y="70"/>
                  <a:pt x="21" y="70"/>
                  <a:pt x="21" y="70"/>
                </a:cubicBezTo>
                <a:cubicBezTo>
                  <a:pt x="21" y="70"/>
                  <a:pt x="21" y="70"/>
                  <a:pt x="21" y="69"/>
                </a:cubicBezTo>
                <a:cubicBezTo>
                  <a:pt x="76" y="25"/>
                  <a:pt x="76" y="25"/>
                  <a:pt x="76" y="25"/>
                </a:cubicBezTo>
                <a:cubicBezTo>
                  <a:pt x="130" y="69"/>
                  <a:pt x="130" y="69"/>
                  <a:pt x="130" y="69"/>
                </a:cubicBezTo>
                <a:cubicBezTo>
                  <a:pt x="130" y="70"/>
                  <a:pt x="130" y="70"/>
                  <a:pt x="130" y="70"/>
                </a:cubicBezTo>
                <a:close/>
              </a:path>
            </a:pathLst>
          </a:custGeom>
          <a:solidFill>
            <a:schemeClr val="bg1">
              <a:lumMod val="85000"/>
            </a:schemeClr>
          </a:solidFill>
          <a:ln>
            <a:noFill/>
          </a:ln>
        </p:spPr>
        <p:txBody>
          <a:bodyPr vert="horz" wrap="square" lIns="121888" tIns="60944" rIns="121888" bIns="60944" numCol="1" anchor="t" anchorCtr="0" compatLnSpc="1">
            <a:prstTxWarp prst="textNoShape">
              <a:avLst/>
            </a:prstTxWarp>
          </a:bodyPr>
          <a:lstStyle/>
          <a:p>
            <a:endParaRPr lang="en-US" sz="3066"/>
          </a:p>
        </p:txBody>
      </p:sp>
      <p:grpSp>
        <p:nvGrpSpPr>
          <p:cNvPr id="164" name="Group 163">
            <a:extLst>
              <a:ext uri="{FF2B5EF4-FFF2-40B4-BE49-F238E27FC236}">
                <a16:creationId xmlns:a16="http://schemas.microsoft.com/office/drawing/2014/main" id="{DAB258D3-D032-6E09-A7B4-BD6E49727DF7}"/>
              </a:ext>
            </a:extLst>
          </p:cNvPr>
          <p:cNvGrpSpPr>
            <a:grpSpLocks/>
          </p:cNvGrpSpPr>
          <p:nvPr/>
        </p:nvGrpSpPr>
        <p:grpSpPr bwMode="auto">
          <a:xfrm>
            <a:off x="1025402" y="2913401"/>
            <a:ext cx="423592" cy="573045"/>
            <a:chOff x="398463" y="2662238"/>
            <a:chExt cx="612775" cy="2065338"/>
          </a:xfrm>
          <a:solidFill>
            <a:schemeClr val="bg1"/>
          </a:solidFill>
        </p:grpSpPr>
        <p:sp>
          <p:nvSpPr>
            <p:cNvPr id="165" name="Freeform 87">
              <a:extLst>
                <a:ext uri="{FF2B5EF4-FFF2-40B4-BE49-F238E27FC236}">
                  <a16:creationId xmlns:a16="http://schemas.microsoft.com/office/drawing/2014/main" id="{4767DF13-45CF-D3CF-8383-F5F754EDA685}"/>
                </a:ext>
              </a:extLst>
            </p:cNvPr>
            <p:cNvSpPr>
              <a:spLocks/>
            </p:cNvSpPr>
            <p:nvPr/>
          </p:nvSpPr>
          <p:spPr bwMode="auto">
            <a:xfrm>
              <a:off x="398463" y="2662238"/>
              <a:ext cx="612775" cy="2065338"/>
            </a:xfrm>
            <a:custGeom>
              <a:avLst/>
              <a:gdLst>
                <a:gd name="T0" fmla="*/ 342 w 386"/>
                <a:gd name="T1" fmla="*/ 168 h 1301"/>
                <a:gd name="T2" fmla="*/ 342 w 386"/>
                <a:gd name="T3" fmla="*/ 82 h 1301"/>
                <a:gd name="T4" fmla="*/ 306 w 386"/>
                <a:gd name="T5" fmla="*/ 82 h 1301"/>
                <a:gd name="T6" fmla="*/ 306 w 386"/>
                <a:gd name="T7" fmla="*/ 0 h 1301"/>
                <a:gd name="T8" fmla="*/ 71 w 386"/>
                <a:gd name="T9" fmla="*/ 0 h 1301"/>
                <a:gd name="T10" fmla="*/ 71 w 386"/>
                <a:gd name="T11" fmla="*/ 82 h 1301"/>
                <a:gd name="T12" fmla="*/ 35 w 386"/>
                <a:gd name="T13" fmla="*/ 82 h 1301"/>
                <a:gd name="T14" fmla="*/ 35 w 386"/>
                <a:gd name="T15" fmla="*/ 168 h 1301"/>
                <a:gd name="T16" fmla="*/ 0 w 386"/>
                <a:gd name="T17" fmla="*/ 168 h 1301"/>
                <a:gd name="T18" fmla="*/ 0 w 386"/>
                <a:gd name="T19" fmla="*/ 1301 h 1301"/>
                <a:gd name="T20" fmla="*/ 386 w 386"/>
                <a:gd name="T21" fmla="*/ 1301 h 1301"/>
                <a:gd name="T22" fmla="*/ 386 w 386"/>
                <a:gd name="T23" fmla="*/ 168 h 1301"/>
                <a:gd name="T24" fmla="*/ 342 w 386"/>
                <a:gd name="T25" fmla="*/ 168 h 1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6" h="1301">
                  <a:moveTo>
                    <a:pt x="342" y="168"/>
                  </a:moveTo>
                  <a:lnTo>
                    <a:pt x="342" y="82"/>
                  </a:lnTo>
                  <a:lnTo>
                    <a:pt x="306" y="82"/>
                  </a:lnTo>
                  <a:lnTo>
                    <a:pt x="306" y="0"/>
                  </a:lnTo>
                  <a:lnTo>
                    <a:pt x="71" y="0"/>
                  </a:lnTo>
                  <a:lnTo>
                    <a:pt x="71" y="82"/>
                  </a:lnTo>
                  <a:lnTo>
                    <a:pt x="35" y="82"/>
                  </a:lnTo>
                  <a:lnTo>
                    <a:pt x="35" y="168"/>
                  </a:lnTo>
                  <a:lnTo>
                    <a:pt x="0" y="168"/>
                  </a:lnTo>
                  <a:lnTo>
                    <a:pt x="0" y="1301"/>
                  </a:lnTo>
                  <a:lnTo>
                    <a:pt x="386" y="1301"/>
                  </a:lnTo>
                  <a:lnTo>
                    <a:pt x="386" y="168"/>
                  </a:lnTo>
                  <a:lnTo>
                    <a:pt x="342" y="168"/>
                  </a:lnTo>
                  <a:close/>
                </a:path>
              </a:pathLst>
            </a:custGeom>
            <a:solidFill>
              <a:srgbClr val="2F5597"/>
            </a:solidFill>
            <a:ln>
              <a:noFill/>
            </a:ln>
          </p:spPr>
          <p:txBody>
            <a:bodyPr/>
            <a:lstStyle/>
            <a:p>
              <a:pPr eaLnBrk="1" fontAlgn="auto" hangingPunct="1">
                <a:spcBef>
                  <a:spcPts val="0"/>
                </a:spcBef>
                <a:spcAft>
                  <a:spcPts val="0"/>
                </a:spcAft>
                <a:defRPr/>
              </a:pPr>
              <a:endParaRPr lang="en-US">
                <a:latin typeface="+mn-lt"/>
              </a:endParaRPr>
            </a:p>
          </p:txBody>
        </p:sp>
        <p:sp>
          <p:nvSpPr>
            <p:cNvPr id="166" name="Rectangle 88">
              <a:extLst>
                <a:ext uri="{FF2B5EF4-FFF2-40B4-BE49-F238E27FC236}">
                  <a16:creationId xmlns:a16="http://schemas.microsoft.com/office/drawing/2014/main" id="{3B7206B6-3FD6-19C3-4E16-290A93D60A19}"/>
                </a:ext>
              </a:extLst>
            </p:cNvPr>
            <p:cNvSpPr>
              <a:spLocks noChangeArrowheads="1"/>
            </p:cNvSpPr>
            <p:nvPr/>
          </p:nvSpPr>
          <p:spPr bwMode="auto">
            <a:xfrm>
              <a:off x="482600"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67" name="Rectangle 89">
              <a:extLst>
                <a:ext uri="{FF2B5EF4-FFF2-40B4-BE49-F238E27FC236}">
                  <a16:creationId xmlns:a16="http://schemas.microsoft.com/office/drawing/2014/main" id="{2C00F4BF-F37E-8798-08A1-B1078F116F5B}"/>
                </a:ext>
              </a:extLst>
            </p:cNvPr>
            <p:cNvSpPr>
              <a:spLocks noChangeArrowheads="1"/>
            </p:cNvSpPr>
            <p:nvPr/>
          </p:nvSpPr>
          <p:spPr bwMode="auto">
            <a:xfrm>
              <a:off x="601663" y="3027363"/>
              <a:ext cx="74612"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68" name="Rectangle 90">
              <a:extLst>
                <a:ext uri="{FF2B5EF4-FFF2-40B4-BE49-F238E27FC236}">
                  <a16:creationId xmlns:a16="http://schemas.microsoft.com/office/drawing/2014/main" id="{CF91A8B4-3BFE-94B2-318D-160C3CF38582}"/>
                </a:ext>
              </a:extLst>
            </p:cNvPr>
            <p:cNvSpPr>
              <a:spLocks noChangeArrowheads="1"/>
            </p:cNvSpPr>
            <p:nvPr/>
          </p:nvSpPr>
          <p:spPr bwMode="auto">
            <a:xfrm>
              <a:off x="719138"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69" name="Rectangle 91">
              <a:extLst>
                <a:ext uri="{FF2B5EF4-FFF2-40B4-BE49-F238E27FC236}">
                  <a16:creationId xmlns:a16="http://schemas.microsoft.com/office/drawing/2014/main" id="{E0A3475C-5714-F1E2-C319-C1565C205D30}"/>
                </a:ext>
              </a:extLst>
            </p:cNvPr>
            <p:cNvSpPr>
              <a:spLocks noChangeArrowheads="1"/>
            </p:cNvSpPr>
            <p:nvPr/>
          </p:nvSpPr>
          <p:spPr bwMode="auto">
            <a:xfrm>
              <a:off x="838200" y="3027363"/>
              <a:ext cx="74613"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70" name="Rectangle 92">
              <a:extLst>
                <a:ext uri="{FF2B5EF4-FFF2-40B4-BE49-F238E27FC236}">
                  <a16:creationId xmlns:a16="http://schemas.microsoft.com/office/drawing/2014/main" id="{511D4189-3416-14CB-4B3F-BD2D4783C0B1}"/>
                </a:ext>
              </a:extLst>
            </p:cNvPr>
            <p:cNvSpPr>
              <a:spLocks noChangeArrowheads="1"/>
            </p:cNvSpPr>
            <p:nvPr/>
          </p:nvSpPr>
          <p:spPr bwMode="auto">
            <a:xfrm>
              <a:off x="482600"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71" name="Rectangle 93">
              <a:extLst>
                <a:ext uri="{FF2B5EF4-FFF2-40B4-BE49-F238E27FC236}">
                  <a16:creationId xmlns:a16="http://schemas.microsoft.com/office/drawing/2014/main" id="{EE5722B7-9805-CFCA-87A7-6A86A23B59F7}"/>
                </a:ext>
              </a:extLst>
            </p:cNvPr>
            <p:cNvSpPr>
              <a:spLocks noChangeArrowheads="1"/>
            </p:cNvSpPr>
            <p:nvPr/>
          </p:nvSpPr>
          <p:spPr bwMode="auto">
            <a:xfrm>
              <a:off x="601663" y="32575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72" name="Rectangle 94">
              <a:extLst>
                <a:ext uri="{FF2B5EF4-FFF2-40B4-BE49-F238E27FC236}">
                  <a16:creationId xmlns:a16="http://schemas.microsoft.com/office/drawing/2014/main" id="{306F5C1B-D7E0-1F1D-5503-C28340962096}"/>
                </a:ext>
              </a:extLst>
            </p:cNvPr>
            <p:cNvSpPr>
              <a:spLocks noChangeArrowheads="1"/>
            </p:cNvSpPr>
            <p:nvPr/>
          </p:nvSpPr>
          <p:spPr bwMode="auto">
            <a:xfrm>
              <a:off x="719138"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73" name="Rectangle 95">
              <a:extLst>
                <a:ext uri="{FF2B5EF4-FFF2-40B4-BE49-F238E27FC236}">
                  <a16:creationId xmlns:a16="http://schemas.microsoft.com/office/drawing/2014/main" id="{37CED567-E040-D83F-1B13-A962E5F5785B}"/>
                </a:ext>
              </a:extLst>
            </p:cNvPr>
            <p:cNvSpPr>
              <a:spLocks noChangeArrowheads="1"/>
            </p:cNvSpPr>
            <p:nvPr/>
          </p:nvSpPr>
          <p:spPr bwMode="auto">
            <a:xfrm>
              <a:off x="838200" y="32575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74" name="Rectangle 96">
              <a:extLst>
                <a:ext uri="{FF2B5EF4-FFF2-40B4-BE49-F238E27FC236}">
                  <a16:creationId xmlns:a16="http://schemas.microsoft.com/office/drawing/2014/main" id="{997869E8-F2EF-9042-9360-A53850F4C365}"/>
                </a:ext>
              </a:extLst>
            </p:cNvPr>
            <p:cNvSpPr>
              <a:spLocks noChangeArrowheads="1"/>
            </p:cNvSpPr>
            <p:nvPr/>
          </p:nvSpPr>
          <p:spPr bwMode="auto">
            <a:xfrm>
              <a:off x="482600"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75" name="Rectangle 97">
              <a:extLst>
                <a:ext uri="{FF2B5EF4-FFF2-40B4-BE49-F238E27FC236}">
                  <a16:creationId xmlns:a16="http://schemas.microsoft.com/office/drawing/2014/main" id="{5D9E8C85-F5BE-4D77-FAE0-ABB69537F74F}"/>
                </a:ext>
              </a:extLst>
            </p:cNvPr>
            <p:cNvSpPr>
              <a:spLocks noChangeArrowheads="1"/>
            </p:cNvSpPr>
            <p:nvPr/>
          </p:nvSpPr>
          <p:spPr bwMode="auto">
            <a:xfrm>
              <a:off x="601663" y="34861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76" name="Rectangle 98">
              <a:extLst>
                <a:ext uri="{FF2B5EF4-FFF2-40B4-BE49-F238E27FC236}">
                  <a16:creationId xmlns:a16="http://schemas.microsoft.com/office/drawing/2014/main" id="{B2066247-3D90-359C-E672-100811A32C9E}"/>
                </a:ext>
              </a:extLst>
            </p:cNvPr>
            <p:cNvSpPr>
              <a:spLocks noChangeArrowheads="1"/>
            </p:cNvSpPr>
            <p:nvPr/>
          </p:nvSpPr>
          <p:spPr bwMode="auto">
            <a:xfrm>
              <a:off x="719138"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77" name="Rectangle 99">
              <a:extLst>
                <a:ext uri="{FF2B5EF4-FFF2-40B4-BE49-F238E27FC236}">
                  <a16:creationId xmlns:a16="http://schemas.microsoft.com/office/drawing/2014/main" id="{AD529B86-7522-99D6-5884-795EEC8B3C5C}"/>
                </a:ext>
              </a:extLst>
            </p:cNvPr>
            <p:cNvSpPr>
              <a:spLocks noChangeArrowheads="1"/>
            </p:cNvSpPr>
            <p:nvPr/>
          </p:nvSpPr>
          <p:spPr bwMode="auto">
            <a:xfrm>
              <a:off x="838200" y="34861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78" name="Rectangle 100">
              <a:extLst>
                <a:ext uri="{FF2B5EF4-FFF2-40B4-BE49-F238E27FC236}">
                  <a16:creationId xmlns:a16="http://schemas.microsoft.com/office/drawing/2014/main" id="{5830A85F-4344-D8F1-E5EA-9E38D0CE4DA0}"/>
                </a:ext>
              </a:extLst>
            </p:cNvPr>
            <p:cNvSpPr>
              <a:spLocks noChangeArrowheads="1"/>
            </p:cNvSpPr>
            <p:nvPr/>
          </p:nvSpPr>
          <p:spPr bwMode="auto">
            <a:xfrm>
              <a:off x="482600"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79" name="Rectangle 101">
              <a:extLst>
                <a:ext uri="{FF2B5EF4-FFF2-40B4-BE49-F238E27FC236}">
                  <a16:creationId xmlns:a16="http://schemas.microsoft.com/office/drawing/2014/main" id="{5308C9BF-66DD-AC0F-9637-3EDA216FB8CB}"/>
                </a:ext>
              </a:extLst>
            </p:cNvPr>
            <p:cNvSpPr>
              <a:spLocks noChangeArrowheads="1"/>
            </p:cNvSpPr>
            <p:nvPr/>
          </p:nvSpPr>
          <p:spPr bwMode="auto">
            <a:xfrm>
              <a:off x="601663" y="3713163"/>
              <a:ext cx="74612"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80" name="Rectangle 102">
              <a:extLst>
                <a:ext uri="{FF2B5EF4-FFF2-40B4-BE49-F238E27FC236}">
                  <a16:creationId xmlns:a16="http://schemas.microsoft.com/office/drawing/2014/main" id="{6D1F0342-5766-64A5-F483-C3E1D8713601}"/>
                </a:ext>
              </a:extLst>
            </p:cNvPr>
            <p:cNvSpPr>
              <a:spLocks noChangeArrowheads="1"/>
            </p:cNvSpPr>
            <p:nvPr/>
          </p:nvSpPr>
          <p:spPr bwMode="auto">
            <a:xfrm>
              <a:off x="719138"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81" name="Rectangle 103">
              <a:extLst>
                <a:ext uri="{FF2B5EF4-FFF2-40B4-BE49-F238E27FC236}">
                  <a16:creationId xmlns:a16="http://schemas.microsoft.com/office/drawing/2014/main" id="{6CE4E4FF-F371-25E3-4E06-117E2349D3AE}"/>
                </a:ext>
              </a:extLst>
            </p:cNvPr>
            <p:cNvSpPr>
              <a:spLocks noChangeArrowheads="1"/>
            </p:cNvSpPr>
            <p:nvPr/>
          </p:nvSpPr>
          <p:spPr bwMode="auto">
            <a:xfrm>
              <a:off x="838200" y="3713163"/>
              <a:ext cx="74613"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grpSp>
      <p:grpSp>
        <p:nvGrpSpPr>
          <p:cNvPr id="182" name="Group 181">
            <a:extLst>
              <a:ext uri="{FF2B5EF4-FFF2-40B4-BE49-F238E27FC236}">
                <a16:creationId xmlns:a16="http://schemas.microsoft.com/office/drawing/2014/main" id="{F21CD2EF-7206-7F22-6F20-464035EECAB0}"/>
              </a:ext>
            </a:extLst>
          </p:cNvPr>
          <p:cNvGrpSpPr>
            <a:grpSpLocks/>
          </p:cNvGrpSpPr>
          <p:nvPr/>
        </p:nvGrpSpPr>
        <p:grpSpPr bwMode="auto">
          <a:xfrm>
            <a:off x="1542171" y="2913401"/>
            <a:ext cx="423592" cy="573046"/>
            <a:chOff x="398463" y="2662238"/>
            <a:chExt cx="612775" cy="2065338"/>
          </a:xfrm>
          <a:solidFill>
            <a:schemeClr val="bg1"/>
          </a:solidFill>
        </p:grpSpPr>
        <p:sp>
          <p:nvSpPr>
            <p:cNvPr id="183" name="Freeform 87">
              <a:extLst>
                <a:ext uri="{FF2B5EF4-FFF2-40B4-BE49-F238E27FC236}">
                  <a16:creationId xmlns:a16="http://schemas.microsoft.com/office/drawing/2014/main" id="{FC10C9D6-383B-9BCF-83B0-A48201D8602D}"/>
                </a:ext>
              </a:extLst>
            </p:cNvPr>
            <p:cNvSpPr>
              <a:spLocks/>
            </p:cNvSpPr>
            <p:nvPr/>
          </p:nvSpPr>
          <p:spPr bwMode="auto">
            <a:xfrm>
              <a:off x="398463" y="2662238"/>
              <a:ext cx="612775" cy="2065338"/>
            </a:xfrm>
            <a:custGeom>
              <a:avLst/>
              <a:gdLst>
                <a:gd name="T0" fmla="*/ 342 w 386"/>
                <a:gd name="T1" fmla="*/ 168 h 1301"/>
                <a:gd name="T2" fmla="*/ 342 w 386"/>
                <a:gd name="T3" fmla="*/ 82 h 1301"/>
                <a:gd name="T4" fmla="*/ 306 w 386"/>
                <a:gd name="T5" fmla="*/ 82 h 1301"/>
                <a:gd name="T6" fmla="*/ 306 w 386"/>
                <a:gd name="T7" fmla="*/ 0 h 1301"/>
                <a:gd name="T8" fmla="*/ 71 w 386"/>
                <a:gd name="T9" fmla="*/ 0 h 1301"/>
                <a:gd name="T10" fmla="*/ 71 w 386"/>
                <a:gd name="T11" fmla="*/ 82 h 1301"/>
                <a:gd name="T12" fmla="*/ 35 w 386"/>
                <a:gd name="T13" fmla="*/ 82 h 1301"/>
                <a:gd name="T14" fmla="*/ 35 w 386"/>
                <a:gd name="T15" fmla="*/ 168 h 1301"/>
                <a:gd name="T16" fmla="*/ 0 w 386"/>
                <a:gd name="T17" fmla="*/ 168 h 1301"/>
                <a:gd name="T18" fmla="*/ 0 w 386"/>
                <a:gd name="T19" fmla="*/ 1301 h 1301"/>
                <a:gd name="T20" fmla="*/ 386 w 386"/>
                <a:gd name="T21" fmla="*/ 1301 h 1301"/>
                <a:gd name="T22" fmla="*/ 386 w 386"/>
                <a:gd name="T23" fmla="*/ 168 h 1301"/>
                <a:gd name="T24" fmla="*/ 342 w 386"/>
                <a:gd name="T25" fmla="*/ 168 h 1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6" h="1301">
                  <a:moveTo>
                    <a:pt x="342" y="168"/>
                  </a:moveTo>
                  <a:lnTo>
                    <a:pt x="342" y="82"/>
                  </a:lnTo>
                  <a:lnTo>
                    <a:pt x="306" y="82"/>
                  </a:lnTo>
                  <a:lnTo>
                    <a:pt x="306" y="0"/>
                  </a:lnTo>
                  <a:lnTo>
                    <a:pt x="71" y="0"/>
                  </a:lnTo>
                  <a:lnTo>
                    <a:pt x="71" y="82"/>
                  </a:lnTo>
                  <a:lnTo>
                    <a:pt x="35" y="82"/>
                  </a:lnTo>
                  <a:lnTo>
                    <a:pt x="35" y="168"/>
                  </a:lnTo>
                  <a:lnTo>
                    <a:pt x="0" y="168"/>
                  </a:lnTo>
                  <a:lnTo>
                    <a:pt x="0" y="1301"/>
                  </a:lnTo>
                  <a:lnTo>
                    <a:pt x="386" y="1301"/>
                  </a:lnTo>
                  <a:lnTo>
                    <a:pt x="386" y="168"/>
                  </a:lnTo>
                  <a:lnTo>
                    <a:pt x="342" y="168"/>
                  </a:lnTo>
                  <a:close/>
                </a:path>
              </a:pathLst>
            </a:custGeom>
            <a:solidFill>
              <a:schemeClr val="bg1">
                <a:lumMod val="85000"/>
              </a:schemeClr>
            </a:solidFill>
            <a:ln>
              <a:noFill/>
            </a:ln>
          </p:spPr>
          <p:txBody>
            <a:bodyPr/>
            <a:lstStyle/>
            <a:p>
              <a:pPr eaLnBrk="1" fontAlgn="auto" hangingPunct="1">
                <a:spcBef>
                  <a:spcPts val="0"/>
                </a:spcBef>
                <a:spcAft>
                  <a:spcPts val="0"/>
                </a:spcAft>
                <a:defRPr/>
              </a:pPr>
              <a:endParaRPr lang="en-US">
                <a:latin typeface="+mn-lt"/>
              </a:endParaRPr>
            </a:p>
          </p:txBody>
        </p:sp>
        <p:sp>
          <p:nvSpPr>
            <p:cNvPr id="184" name="Rectangle 88">
              <a:extLst>
                <a:ext uri="{FF2B5EF4-FFF2-40B4-BE49-F238E27FC236}">
                  <a16:creationId xmlns:a16="http://schemas.microsoft.com/office/drawing/2014/main" id="{77858449-4BF7-A91D-D9BA-EF5B28E99059}"/>
                </a:ext>
              </a:extLst>
            </p:cNvPr>
            <p:cNvSpPr>
              <a:spLocks noChangeArrowheads="1"/>
            </p:cNvSpPr>
            <p:nvPr/>
          </p:nvSpPr>
          <p:spPr bwMode="auto">
            <a:xfrm>
              <a:off x="482600"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85" name="Rectangle 89">
              <a:extLst>
                <a:ext uri="{FF2B5EF4-FFF2-40B4-BE49-F238E27FC236}">
                  <a16:creationId xmlns:a16="http://schemas.microsoft.com/office/drawing/2014/main" id="{6048A6DF-A6E0-CBE9-E1A5-28ACCF85917E}"/>
                </a:ext>
              </a:extLst>
            </p:cNvPr>
            <p:cNvSpPr>
              <a:spLocks noChangeArrowheads="1"/>
            </p:cNvSpPr>
            <p:nvPr/>
          </p:nvSpPr>
          <p:spPr bwMode="auto">
            <a:xfrm>
              <a:off x="601663" y="3027363"/>
              <a:ext cx="74612"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86" name="Rectangle 90">
              <a:extLst>
                <a:ext uri="{FF2B5EF4-FFF2-40B4-BE49-F238E27FC236}">
                  <a16:creationId xmlns:a16="http://schemas.microsoft.com/office/drawing/2014/main" id="{0D708D3F-F4B5-A4BF-71A3-2487D98D0726}"/>
                </a:ext>
              </a:extLst>
            </p:cNvPr>
            <p:cNvSpPr>
              <a:spLocks noChangeArrowheads="1"/>
            </p:cNvSpPr>
            <p:nvPr/>
          </p:nvSpPr>
          <p:spPr bwMode="auto">
            <a:xfrm>
              <a:off x="719138"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87" name="Rectangle 91">
              <a:extLst>
                <a:ext uri="{FF2B5EF4-FFF2-40B4-BE49-F238E27FC236}">
                  <a16:creationId xmlns:a16="http://schemas.microsoft.com/office/drawing/2014/main" id="{ACA2124A-37DE-B1AC-7FE1-9A213261B14A}"/>
                </a:ext>
              </a:extLst>
            </p:cNvPr>
            <p:cNvSpPr>
              <a:spLocks noChangeArrowheads="1"/>
            </p:cNvSpPr>
            <p:nvPr/>
          </p:nvSpPr>
          <p:spPr bwMode="auto">
            <a:xfrm>
              <a:off x="838200" y="3027363"/>
              <a:ext cx="74613"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88" name="Rectangle 92">
              <a:extLst>
                <a:ext uri="{FF2B5EF4-FFF2-40B4-BE49-F238E27FC236}">
                  <a16:creationId xmlns:a16="http://schemas.microsoft.com/office/drawing/2014/main" id="{9642A18D-D007-5698-DA15-74304AC492D2}"/>
                </a:ext>
              </a:extLst>
            </p:cNvPr>
            <p:cNvSpPr>
              <a:spLocks noChangeArrowheads="1"/>
            </p:cNvSpPr>
            <p:nvPr/>
          </p:nvSpPr>
          <p:spPr bwMode="auto">
            <a:xfrm>
              <a:off x="482600"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89" name="Rectangle 93">
              <a:extLst>
                <a:ext uri="{FF2B5EF4-FFF2-40B4-BE49-F238E27FC236}">
                  <a16:creationId xmlns:a16="http://schemas.microsoft.com/office/drawing/2014/main" id="{CEC08BB9-1A23-58E0-1F2F-97D4D77CAC4B}"/>
                </a:ext>
              </a:extLst>
            </p:cNvPr>
            <p:cNvSpPr>
              <a:spLocks noChangeArrowheads="1"/>
            </p:cNvSpPr>
            <p:nvPr/>
          </p:nvSpPr>
          <p:spPr bwMode="auto">
            <a:xfrm>
              <a:off x="601663" y="32575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90" name="Rectangle 94">
              <a:extLst>
                <a:ext uri="{FF2B5EF4-FFF2-40B4-BE49-F238E27FC236}">
                  <a16:creationId xmlns:a16="http://schemas.microsoft.com/office/drawing/2014/main" id="{A490FD35-2EAE-E52C-BC8C-D35FA4F2F371}"/>
                </a:ext>
              </a:extLst>
            </p:cNvPr>
            <p:cNvSpPr>
              <a:spLocks noChangeArrowheads="1"/>
            </p:cNvSpPr>
            <p:nvPr/>
          </p:nvSpPr>
          <p:spPr bwMode="auto">
            <a:xfrm>
              <a:off x="719138"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91" name="Rectangle 95">
              <a:extLst>
                <a:ext uri="{FF2B5EF4-FFF2-40B4-BE49-F238E27FC236}">
                  <a16:creationId xmlns:a16="http://schemas.microsoft.com/office/drawing/2014/main" id="{157A06DA-95C6-62EA-DA73-FFEA33410BC1}"/>
                </a:ext>
              </a:extLst>
            </p:cNvPr>
            <p:cNvSpPr>
              <a:spLocks noChangeArrowheads="1"/>
            </p:cNvSpPr>
            <p:nvPr/>
          </p:nvSpPr>
          <p:spPr bwMode="auto">
            <a:xfrm>
              <a:off x="838200" y="32575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92" name="Rectangle 96">
              <a:extLst>
                <a:ext uri="{FF2B5EF4-FFF2-40B4-BE49-F238E27FC236}">
                  <a16:creationId xmlns:a16="http://schemas.microsoft.com/office/drawing/2014/main" id="{6B83CE48-8D00-C661-1103-C8041C7517CC}"/>
                </a:ext>
              </a:extLst>
            </p:cNvPr>
            <p:cNvSpPr>
              <a:spLocks noChangeArrowheads="1"/>
            </p:cNvSpPr>
            <p:nvPr/>
          </p:nvSpPr>
          <p:spPr bwMode="auto">
            <a:xfrm>
              <a:off x="482600"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93" name="Rectangle 97">
              <a:extLst>
                <a:ext uri="{FF2B5EF4-FFF2-40B4-BE49-F238E27FC236}">
                  <a16:creationId xmlns:a16="http://schemas.microsoft.com/office/drawing/2014/main" id="{43EF1786-A7B0-5532-92B5-D4FAEB562C89}"/>
                </a:ext>
              </a:extLst>
            </p:cNvPr>
            <p:cNvSpPr>
              <a:spLocks noChangeArrowheads="1"/>
            </p:cNvSpPr>
            <p:nvPr/>
          </p:nvSpPr>
          <p:spPr bwMode="auto">
            <a:xfrm>
              <a:off x="601663" y="34861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94" name="Rectangle 98">
              <a:extLst>
                <a:ext uri="{FF2B5EF4-FFF2-40B4-BE49-F238E27FC236}">
                  <a16:creationId xmlns:a16="http://schemas.microsoft.com/office/drawing/2014/main" id="{66DB6254-9D7C-8EE0-B695-C075F0B4032F}"/>
                </a:ext>
              </a:extLst>
            </p:cNvPr>
            <p:cNvSpPr>
              <a:spLocks noChangeArrowheads="1"/>
            </p:cNvSpPr>
            <p:nvPr/>
          </p:nvSpPr>
          <p:spPr bwMode="auto">
            <a:xfrm>
              <a:off x="719138"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95" name="Rectangle 99">
              <a:extLst>
                <a:ext uri="{FF2B5EF4-FFF2-40B4-BE49-F238E27FC236}">
                  <a16:creationId xmlns:a16="http://schemas.microsoft.com/office/drawing/2014/main" id="{236C073A-1816-E3A8-B38F-4E863FB026D1}"/>
                </a:ext>
              </a:extLst>
            </p:cNvPr>
            <p:cNvSpPr>
              <a:spLocks noChangeArrowheads="1"/>
            </p:cNvSpPr>
            <p:nvPr/>
          </p:nvSpPr>
          <p:spPr bwMode="auto">
            <a:xfrm>
              <a:off x="838200" y="34861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96" name="Rectangle 100">
              <a:extLst>
                <a:ext uri="{FF2B5EF4-FFF2-40B4-BE49-F238E27FC236}">
                  <a16:creationId xmlns:a16="http://schemas.microsoft.com/office/drawing/2014/main" id="{D07552FB-895A-83C5-5CF8-2F4A31196FEC}"/>
                </a:ext>
              </a:extLst>
            </p:cNvPr>
            <p:cNvSpPr>
              <a:spLocks noChangeArrowheads="1"/>
            </p:cNvSpPr>
            <p:nvPr/>
          </p:nvSpPr>
          <p:spPr bwMode="auto">
            <a:xfrm>
              <a:off x="482600"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97" name="Rectangle 101">
              <a:extLst>
                <a:ext uri="{FF2B5EF4-FFF2-40B4-BE49-F238E27FC236}">
                  <a16:creationId xmlns:a16="http://schemas.microsoft.com/office/drawing/2014/main" id="{466A7136-7F1C-66DB-394C-F34ABF83B75F}"/>
                </a:ext>
              </a:extLst>
            </p:cNvPr>
            <p:cNvSpPr>
              <a:spLocks noChangeArrowheads="1"/>
            </p:cNvSpPr>
            <p:nvPr/>
          </p:nvSpPr>
          <p:spPr bwMode="auto">
            <a:xfrm>
              <a:off x="601663" y="3713163"/>
              <a:ext cx="74612"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98" name="Rectangle 102">
              <a:extLst>
                <a:ext uri="{FF2B5EF4-FFF2-40B4-BE49-F238E27FC236}">
                  <a16:creationId xmlns:a16="http://schemas.microsoft.com/office/drawing/2014/main" id="{0A1A75FF-9937-7609-BAA7-76DD7B0E34A5}"/>
                </a:ext>
              </a:extLst>
            </p:cNvPr>
            <p:cNvSpPr>
              <a:spLocks noChangeArrowheads="1"/>
            </p:cNvSpPr>
            <p:nvPr/>
          </p:nvSpPr>
          <p:spPr bwMode="auto">
            <a:xfrm>
              <a:off x="719138"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99" name="Rectangle 103">
              <a:extLst>
                <a:ext uri="{FF2B5EF4-FFF2-40B4-BE49-F238E27FC236}">
                  <a16:creationId xmlns:a16="http://schemas.microsoft.com/office/drawing/2014/main" id="{80776112-159D-B8C7-5D53-C64F8B26130C}"/>
                </a:ext>
              </a:extLst>
            </p:cNvPr>
            <p:cNvSpPr>
              <a:spLocks noChangeArrowheads="1"/>
            </p:cNvSpPr>
            <p:nvPr/>
          </p:nvSpPr>
          <p:spPr bwMode="auto">
            <a:xfrm>
              <a:off x="838200" y="3713163"/>
              <a:ext cx="74613"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grpSp>
      <p:grpSp>
        <p:nvGrpSpPr>
          <p:cNvPr id="200" name="Group 199">
            <a:extLst>
              <a:ext uri="{FF2B5EF4-FFF2-40B4-BE49-F238E27FC236}">
                <a16:creationId xmlns:a16="http://schemas.microsoft.com/office/drawing/2014/main" id="{4C714291-E9BA-EC78-DA9D-A60C18AB5C21}"/>
              </a:ext>
            </a:extLst>
          </p:cNvPr>
          <p:cNvGrpSpPr>
            <a:grpSpLocks/>
          </p:cNvGrpSpPr>
          <p:nvPr/>
        </p:nvGrpSpPr>
        <p:grpSpPr bwMode="auto">
          <a:xfrm>
            <a:off x="2055750" y="2905549"/>
            <a:ext cx="423592" cy="580897"/>
            <a:chOff x="398463" y="2662238"/>
            <a:chExt cx="612775" cy="2065338"/>
          </a:xfrm>
          <a:solidFill>
            <a:schemeClr val="bg1"/>
          </a:solidFill>
        </p:grpSpPr>
        <p:sp>
          <p:nvSpPr>
            <p:cNvPr id="201" name="Freeform 87">
              <a:extLst>
                <a:ext uri="{FF2B5EF4-FFF2-40B4-BE49-F238E27FC236}">
                  <a16:creationId xmlns:a16="http://schemas.microsoft.com/office/drawing/2014/main" id="{66BFC7E7-7E7C-4C7E-8F07-5031AEA4F422}"/>
                </a:ext>
              </a:extLst>
            </p:cNvPr>
            <p:cNvSpPr>
              <a:spLocks/>
            </p:cNvSpPr>
            <p:nvPr/>
          </p:nvSpPr>
          <p:spPr bwMode="auto">
            <a:xfrm>
              <a:off x="398463" y="2662238"/>
              <a:ext cx="612775" cy="2065338"/>
            </a:xfrm>
            <a:custGeom>
              <a:avLst/>
              <a:gdLst>
                <a:gd name="T0" fmla="*/ 342 w 386"/>
                <a:gd name="T1" fmla="*/ 168 h 1301"/>
                <a:gd name="T2" fmla="*/ 342 w 386"/>
                <a:gd name="T3" fmla="*/ 82 h 1301"/>
                <a:gd name="T4" fmla="*/ 306 w 386"/>
                <a:gd name="T5" fmla="*/ 82 h 1301"/>
                <a:gd name="T6" fmla="*/ 306 w 386"/>
                <a:gd name="T7" fmla="*/ 0 h 1301"/>
                <a:gd name="T8" fmla="*/ 71 w 386"/>
                <a:gd name="T9" fmla="*/ 0 h 1301"/>
                <a:gd name="T10" fmla="*/ 71 w 386"/>
                <a:gd name="T11" fmla="*/ 82 h 1301"/>
                <a:gd name="T12" fmla="*/ 35 w 386"/>
                <a:gd name="T13" fmla="*/ 82 h 1301"/>
                <a:gd name="T14" fmla="*/ 35 w 386"/>
                <a:gd name="T15" fmla="*/ 168 h 1301"/>
                <a:gd name="T16" fmla="*/ 0 w 386"/>
                <a:gd name="T17" fmla="*/ 168 h 1301"/>
                <a:gd name="T18" fmla="*/ 0 w 386"/>
                <a:gd name="T19" fmla="*/ 1301 h 1301"/>
                <a:gd name="T20" fmla="*/ 386 w 386"/>
                <a:gd name="T21" fmla="*/ 1301 h 1301"/>
                <a:gd name="T22" fmla="*/ 386 w 386"/>
                <a:gd name="T23" fmla="*/ 168 h 1301"/>
                <a:gd name="T24" fmla="*/ 342 w 386"/>
                <a:gd name="T25" fmla="*/ 168 h 1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6" h="1301">
                  <a:moveTo>
                    <a:pt x="342" y="168"/>
                  </a:moveTo>
                  <a:lnTo>
                    <a:pt x="342" y="82"/>
                  </a:lnTo>
                  <a:lnTo>
                    <a:pt x="306" y="82"/>
                  </a:lnTo>
                  <a:lnTo>
                    <a:pt x="306" y="0"/>
                  </a:lnTo>
                  <a:lnTo>
                    <a:pt x="71" y="0"/>
                  </a:lnTo>
                  <a:lnTo>
                    <a:pt x="71" y="82"/>
                  </a:lnTo>
                  <a:lnTo>
                    <a:pt x="35" y="82"/>
                  </a:lnTo>
                  <a:lnTo>
                    <a:pt x="35" y="168"/>
                  </a:lnTo>
                  <a:lnTo>
                    <a:pt x="0" y="168"/>
                  </a:lnTo>
                  <a:lnTo>
                    <a:pt x="0" y="1301"/>
                  </a:lnTo>
                  <a:lnTo>
                    <a:pt x="386" y="1301"/>
                  </a:lnTo>
                  <a:lnTo>
                    <a:pt x="386" y="168"/>
                  </a:lnTo>
                  <a:lnTo>
                    <a:pt x="342" y="168"/>
                  </a:lnTo>
                  <a:close/>
                </a:path>
              </a:pathLst>
            </a:custGeom>
            <a:solidFill>
              <a:schemeClr val="bg1">
                <a:lumMod val="85000"/>
              </a:schemeClr>
            </a:solidFill>
            <a:ln>
              <a:noFill/>
            </a:ln>
          </p:spPr>
          <p:txBody>
            <a:bodyPr/>
            <a:lstStyle/>
            <a:p>
              <a:pPr eaLnBrk="1" fontAlgn="auto" hangingPunct="1">
                <a:spcBef>
                  <a:spcPts val="0"/>
                </a:spcBef>
                <a:spcAft>
                  <a:spcPts val="0"/>
                </a:spcAft>
                <a:defRPr/>
              </a:pPr>
              <a:endParaRPr lang="en-US">
                <a:latin typeface="+mn-lt"/>
              </a:endParaRPr>
            </a:p>
          </p:txBody>
        </p:sp>
        <p:sp>
          <p:nvSpPr>
            <p:cNvPr id="202" name="Rectangle 88">
              <a:extLst>
                <a:ext uri="{FF2B5EF4-FFF2-40B4-BE49-F238E27FC236}">
                  <a16:creationId xmlns:a16="http://schemas.microsoft.com/office/drawing/2014/main" id="{34EC7FAF-BE2E-D3C3-4AEC-FAA10AEF5472}"/>
                </a:ext>
              </a:extLst>
            </p:cNvPr>
            <p:cNvSpPr>
              <a:spLocks noChangeArrowheads="1"/>
            </p:cNvSpPr>
            <p:nvPr/>
          </p:nvSpPr>
          <p:spPr bwMode="auto">
            <a:xfrm>
              <a:off x="482600"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03" name="Rectangle 89">
              <a:extLst>
                <a:ext uri="{FF2B5EF4-FFF2-40B4-BE49-F238E27FC236}">
                  <a16:creationId xmlns:a16="http://schemas.microsoft.com/office/drawing/2014/main" id="{21EB10B9-9CB6-C0CA-565C-A594CD1AF38C}"/>
                </a:ext>
              </a:extLst>
            </p:cNvPr>
            <p:cNvSpPr>
              <a:spLocks noChangeArrowheads="1"/>
            </p:cNvSpPr>
            <p:nvPr/>
          </p:nvSpPr>
          <p:spPr bwMode="auto">
            <a:xfrm>
              <a:off x="601663" y="3027363"/>
              <a:ext cx="74612"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04" name="Rectangle 90">
              <a:extLst>
                <a:ext uri="{FF2B5EF4-FFF2-40B4-BE49-F238E27FC236}">
                  <a16:creationId xmlns:a16="http://schemas.microsoft.com/office/drawing/2014/main" id="{EE109410-A6F5-5CBE-AC35-6EDEB299D453}"/>
                </a:ext>
              </a:extLst>
            </p:cNvPr>
            <p:cNvSpPr>
              <a:spLocks noChangeArrowheads="1"/>
            </p:cNvSpPr>
            <p:nvPr/>
          </p:nvSpPr>
          <p:spPr bwMode="auto">
            <a:xfrm>
              <a:off x="719138"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05" name="Rectangle 91">
              <a:extLst>
                <a:ext uri="{FF2B5EF4-FFF2-40B4-BE49-F238E27FC236}">
                  <a16:creationId xmlns:a16="http://schemas.microsoft.com/office/drawing/2014/main" id="{F95979CC-F36B-0575-B651-270BEADDDD22}"/>
                </a:ext>
              </a:extLst>
            </p:cNvPr>
            <p:cNvSpPr>
              <a:spLocks noChangeArrowheads="1"/>
            </p:cNvSpPr>
            <p:nvPr/>
          </p:nvSpPr>
          <p:spPr bwMode="auto">
            <a:xfrm>
              <a:off x="838200" y="3027363"/>
              <a:ext cx="74613"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06" name="Rectangle 92">
              <a:extLst>
                <a:ext uri="{FF2B5EF4-FFF2-40B4-BE49-F238E27FC236}">
                  <a16:creationId xmlns:a16="http://schemas.microsoft.com/office/drawing/2014/main" id="{1C94D47A-534E-73AB-91CB-C54C4B27C683}"/>
                </a:ext>
              </a:extLst>
            </p:cNvPr>
            <p:cNvSpPr>
              <a:spLocks noChangeArrowheads="1"/>
            </p:cNvSpPr>
            <p:nvPr/>
          </p:nvSpPr>
          <p:spPr bwMode="auto">
            <a:xfrm>
              <a:off x="482600"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07" name="Rectangle 93">
              <a:extLst>
                <a:ext uri="{FF2B5EF4-FFF2-40B4-BE49-F238E27FC236}">
                  <a16:creationId xmlns:a16="http://schemas.microsoft.com/office/drawing/2014/main" id="{F0A87C80-FE97-6ABF-740A-73CB5D986B15}"/>
                </a:ext>
              </a:extLst>
            </p:cNvPr>
            <p:cNvSpPr>
              <a:spLocks noChangeArrowheads="1"/>
            </p:cNvSpPr>
            <p:nvPr/>
          </p:nvSpPr>
          <p:spPr bwMode="auto">
            <a:xfrm>
              <a:off x="601663" y="32575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08" name="Rectangle 94">
              <a:extLst>
                <a:ext uri="{FF2B5EF4-FFF2-40B4-BE49-F238E27FC236}">
                  <a16:creationId xmlns:a16="http://schemas.microsoft.com/office/drawing/2014/main" id="{7591E5A1-1010-FF48-7A77-884ED2B7A6A6}"/>
                </a:ext>
              </a:extLst>
            </p:cNvPr>
            <p:cNvSpPr>
              <a:spLocks noChangeArrowheads="1"/>
            </p:cNvSpPr>
            <p:nvPr/>
          </p:nvSpPr>
          <p:spPr bwMode="auto">
            <a:xfrm>
              <a:off x="719138"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09" name="Rectangle 95">
              <a:extLst>
                <a:ext uri="{FF2B5EF4-FFF2-40B4-BE49-F238E27FC236}">
                  <a16:creationId xmlns:a16="http://schemas.microsoft.com/office/drawing/2014/main" id="{E8544508-A7CA-1500-FE94-2C9E1E6D3371}"/>
                </a:ext>
              </a:extLst>
            </p:cNvPr>
            <p:cNvSpPr>
              <a:spLocks noChangeArrowheads="1"/>
            </p:cNvSpPr>
            <p:nvPr/>
          </p:nvSpPr>
          <p:spPr bwMode="auto">
            <a:xfrm>
              <a:off x="838200" y="32575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10" name="Rectangle 96">
              <a:extLst>
                <a:ext uri="{FF2B5EF4-FFF2-40B4-BE49-F238E27FC236}">
                  <a16:creationId xmlns:a16="http://schemas.microsoft.com/office/drawing/2014/main" id="{156CCF0A-9DCF-413B-D3C5-83A0D1BA6764}"/>
                </a:ext>
              </a:extLst>
            </p:cNvPr>
            <p:cNvSpPr>
              <a:spLocks noChangeArrowheads="1"/>
            </p:cNvSpPr>
            <p:nvPr/>
          </p:nvSpPr>
          <p:spPr bwMode="auto">
            <a:xfrm>
              <a:off x="482600"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11" name="Rectangle 97">
              <a:extLst>
                <a:ext uri="{FF2B5EF4-FFF2-40B4-BE49-F238E27FC236}">
                  <a16:creationId xmlns:a16="http://schemas.microsoft.com/office/drawing/2014/main" id="{62AAD614-BF74-7DF0-EFCB-2C6D1D9C4E93}"/>
                </a:ext>
              </a:extLst>
            </p:cNvPr>
            <p:cNvSpPr>
              <a:spLocks noChangeArrowheads="1"/>
            </p:cNvSpPr>
            <p:nvPr/>
          </p:nvSpPr>
          <p:spPr bwMode="auto">
            <a:xfrm>
              <a:off x="601663" y="34861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12" name="Rectangle 98">
              <a:extLst>
                <a:ext uri="{FF2B5EF4-FFF2-40B4-BE49-F238E27FC236}">
                  <a16:creationId xmlns:a16="http://schemas.microsoft.com/office/drawing/2014/main" id="{CFDC2EDC-AE52-7916-7CF5-16776A74FA04}"/>
                </a:ext>
              </a:extLst>
            </p:cNvPr>
            <p:cNvSpPr>
              <a:spLocks noChangeArrowheads="1"/>
            </p:cNvSpPr>
            <p:nvPr/>
          </p:nvSpPr>
          <p:spPr bwMode="auto">
            <a:xfrm>
              <a:off x="719138"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13" name="Rectangle 99">
              <a:extLst>
                <a:ext uri="{FF2B5EF4-FFF2-40B4-BE49-F238E27FC236}">
                  <a16:creationId xmlns:a16="http://schemas.microsoft.com/office/drawing/2014/main" id="{090CB769-D263-04BB-3178-43DECFA491AE}"/>
                </a:ext>
              </a:extLst>
            </p:cNvPr>
            <p:cNvSpPr>
              <a:spLocks noChangeArrowheads="1"/>
            </p:cNvSpPr>
            <p:nvPr/>
          </p:nvSpPr>
          <p:spPr bwMode="auto">
            <a:xfrm>
              <a:off x="838200" y="34861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14" name="Rectangle 100">
              <a:extLst>
                <a:ext uri="{FF2B5EF4-FFF2-40B4-BE49-F238E27FC236}">
                  <a16:creationId xmlns:a16="http://schemas.microsoft.com/office/drawing/2014/main" id="{727EBA38-8A6A-DC3A-7F7C-4AFE615AB611}"/>
                </a:ext>
              </a:extLst>
            </p:cNvPr>
            <p:cNvSpPr>
              <a:spLocks noChangeArrowheads="1"/>
            </p:cNvSpPr>
            <p:nvPr/>
          </p:nvSpPr>
          <p:spPr bwMode="auto">
            <a:xfrm>
              <a:off x="482600"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15" name="Rectangle 101">
              <a:extLst>
                <a:ext uri="{FF2B5EF4-FFF2-40B4-BE49-F238E27FC236}">
                  <a16:creationId xmlns:a16="http://schemas.microsoft.com/office/drawing/2014/main" id="{27CE8F6D-538B-5051-04C1-1BD2C63CFDD3}"/>
                </a:ext>
              </a:extLst>
            </p:cNvPr>
            <p:cNvSpPr>
              <a:spLocks noChangeArrowheads="1"/>
            </p:cNvSpPr>
            <p:nvPr/>
          </p:nvSpPr>
          <p:spPr bwMode="auto">
            <a:xfrm>
              <a:off x="601663" y="3713163"/>
              <a:ext cx="74612"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16" name="Rectangle 102">
              <a:extLst>
                <a:ext uri="{FF2B5EF4-FFF2-40B4-BE49-F238E27FC236}">
                  <a16:creationId xmlns:a16="http://schemas.microsoft.com/office/drawing/2014/main" id="{47F6C6A7-010D-1CF5-FBCD-CEEB1C28F839}"/>
                </a:ext>
              </a:extLst>
            </p:cNvPr>
            <p:cNvSpPr>
              <a:spLocks noChangeArrowheads="1"/>
            </p:cNvSpPr>
            <p:nvPr/>
          </p:nvSpPr>
          <p:spPr bwMode="auto">
            <a:xfrm>
              <a:off x="719138"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17" name="Rectangle 103">
              <a:extLst>
                <a:ext uri="{FF2B5EF4-FFF2-40B4-BE49-F238E27FC236}">
                  <a16:creationId xmlns:a16="http://schemas.microsoft.com/office/drawing/2014/main" id="{A7C89616-3B92-C244-5A9C-45B255A53A3C}"/>
                </a:ext>
              </a:extLst>
            </p:cNvPr>
            <p:cNvSpPr>
              <a:spLocks noChangeArrowheads="1"/>
            </p:cNvSpPr>
            <p:nvPr/>
          </p:nvSpPr>
          <p:spPr bwMode="auto">
            <a:xfrm>
              <a:off x="838200" y="3713163"/>
              <a:ext cx="74613"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grpSp>
      <p:grpSp>
        <p:nvGrpSpPr>
          <p:cNvPr id="218" name="Group 217">
            <a:extLst>
              <a:ext uri="{FF2B5EF4-FFF2-40B4-BE49-F238E27FC236}">
                <a16:creationId xmlns:a16="http://schemas.microsoft.com/office/drawing/2014/main" id="{7263BF47-22E4-5C84-7FEC-C7762829110A}"/>
              </a:ext>
            </a:extLst>
          </p:cNvPr>
          <p:cNvGrpSpPr>
            <a:grpSpLocks/>
          </p:cNvGrpSpPr>
          <p:nvPr/>
        </p:nvGrpSpPr>
        <p:grpSpPr bwMode="auto">
          <a:xfrm>
            <a:off x="2564946" y="2902363"/>
            <a:ext cx="423592" cy="580736"/>
            <a:chOff x="398463" y="2662238"/>
            <a:chExt cx="612775" cy="2065338"/>
          </a:xfrm>
          <a:solidFill>
            <a:schemeClr val="bg1"/>
          </a:solidFill>
        </p:grpSpPr>
        <p:sp>
          <p:nvSpPr>
            <p:cNvPr id="219" name="Freeform 87">
              <a:extLst>
                <a:ext uri="{FF2B5EF4-FFF2-40B4-BE49-F238E27FC236}">
                  <a16:creationId xmlns:a16="http://schemas.microsoft.com/office/drawing/2014/main" id="{09ABF4A1-85DA-9617-4141-B3D172BB8034}"/>
                </a:ext>
              </a:extLst>
            </p:cNvPr>
            <p:cNvSpPr>
              <a:spLocks/>
            </p:cNvSpPr>
            <p:nvPr/>
          </p:nvSpPr>
          <p:spPr bwMode="auto">
            <a:xfrm>
              <a:off x="398463" y="2662238"/>
              <a:ext cx="612775" cy="2065338"/>
            </a:xfrm>
            <a:custGeom>
              <a:avLst/>
              <a:gdLst>
                <a:gd name="T0" fmla="*/ 342 w 386"/>
                <a:gd name="T1" fmla="*/ 168 h 1301"/>
                <a:gd name="T2" fmla="*/ 342 w 386"/>
                <a:gd name="T3" fmla="*/ 82 h 1301"/>
                <a:gd name="T4" fmla="*/ 306 w 386"/>
                <a:gd name="T5" fmla="*/ 82 h 1301"/>
                <a:gd name="T6" fmla="*/ 306 w 386"/>
                <a:gd name="T7" fmla="*/ 0 h 1301"/>
                <a:gd name="T8" fmla="*/ 71 w 386"/>
                <a:gd name="T9" fmla="*/ 0 h 1301"/>
                <a:gd name="T10" fmla="*/ 71 w 386"/>
                <a:gd name="T11" fmla="*/ 82 h 1301"/>
                <a:gd name="T12" fmla="*/ 35 w 386"/>
                <a:gd name="T13" fmla="*/ 82 h 1301"/>
                <a:gd name="T14" fmla="*/ 35 w 386"/>
                <a:gd name="T15" fmla="*/ 168 h 1301"/>
                <a:gd name="T16" fmla="*/ 0 w 386"/>
                <a:gd name="T17" fmla="*/ 168 h 1301"/>
                <a:gd name="T18" fmla="*/ 0 w 386"/>
                <a:gd name="T19" fmla="*/ 1301 h 1301"/>
                <a:gd name="T20" fmla="*/ 386 w 386"/>
                <a:gd name="T21" fmla="*/ 1301 h 1301"/>
                <a:gd name="T22" fmla="*/ 386 w 386"/>
                <a:gd name="T23" fmla="*/ 168 h 1301"/>
                <a:gd name="T24" fmla="*/ 342 w 386"/>
                <a:gd name="T25" fmla="*/ 168 h 1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6" h="1301">
                  <a:moveTo>
                    <a:pt x="342" y="168"/>
                  </a:moveTo>
                  <a:lnTo>
                    <a:pt x="342" y="82"/>
                  </a:lnTo>
                  <a:lnTo>
                    <a:pt x="306" y="82"/>
                  </a:lnTo>
                  <a:lnTo>
                    <a:pt x="306" y="0"/>
                  </a:lnTo>
                  <a:lnTo>
                    <a:pt x="71" y="0"/>
                  </a:lnTo>
                  <a:lnTo>
                    <a:pt x="71" y="82"/>
                  </a:lnTo>
                  <a:lnTo>
                    <a:pt x="35" y="82"/>
                  </a:lnTo>
                  <a:lnTo>
                    <a:pt x="35" y="168"/>
                  </a:lnTo>
                  <a:lnTo>
                    <a:pt x="0" y="168"/>
                  </a:lnTo>
                  <a:lnTo>
                    <a:pt x="0" y="1301"/>
                  </a:lnTo>
                  <a:lnTo>
                    <a:pt x="386" y="1301"/>
                  </a:lnTo>
                  <a:lnTo>
                    <a:pt x="386" y="168"/>
                  </a:lnTo>
                  <a:lnTo>
                    <a:pt x="342" y="168"/>
                  </a:lnTo>
                  <a:close/>
                </a:path>
              </a:pathLst>
            </a:custGeom>
            <a:solidFill>
              <a:schemeClr val="bg1">
                <a:lumMod val="85000"/>
              </a:schemeClr>
            </a:solidFill>
            <a:ln>
              <a:noFill/>
            </a:ln>
          </p:spPr>
          <p:txBody>
            <a:bodyPr/>
            <a:lstStyle/>
            <a:p>
              <a:pPr eaLnBrk="1" fontAlgn="auto" hangingPunct="1">
                <a:spcBef>
                  <a:spcPts val="0"/>
                </a:spcBef>
                <a:spcAft>
                  <a:spcPts val="0"/>
                </a:spcAft>
                <a:defRPr/>
              </a:pPr>
              <a:endParaRPr lang="en-US">
                <a:latin typeface="+mn-lt"/>
              </a:endParaRPr>
            </a:p>
          </p:txBody>
        </p:sp>
        <p:sp>
          <p:nvSpPr>
            <p:cNvPr id="220" name="Rectangle 88">
              <a:extLst>
                <a:ext uri="{FF2B5EF4-FFF2-40B4-BE49-F238E27FC236}">
                  <a16:creationId xmlns:a16="http://schemas.microsoft.com/office/drawing/2014/main" id="{9FB9080F-7F00-759C-A03C-7D418D495999}"/>
                </a:ext>
              </a:extLst>
            </p:cNvPr>
            <p:cNvSpPr>
              <a:spLocks noChangeArrowheads="1"/>
            </p:cNvSpPr>
            <p:nvPr/>
          </p:nvSpPr>
          <p:spPr bwMode="auto">
            <a:xfrm>
              <a:off x="482600"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21" name="Rectangle 89">
              <a:extLst>
                <a:ext uri="{FF2B5EF4-FFF2-40B4-BE49-F238E27FC236}">
                  <a16:creationId xmlns:a16="http://schemas.microsoft.com/office/drawing/2014/main" id="{DDF16591-5B3E-A514-9AC7-214F18327AFB}"/>
                </a:ext>
              </a:extLst>
            </p:cNvPr>
            <p:cNvSpPr>
              <a:spLocks noChangeArrowheads="1"/>
            </p:cNvSpPr>
            <p:nvPr/>
          </p:nvSpPr>
          <p:spPr bwMode="auto">
            <a:xfrm>
              <a:off x="601663" y="3027363"/>
              <a:ext cx="74612"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22" name="Rectangle 90">
              <a:extLst>
                <a:ext uri="{FF2B5EF4-FFF2-40B4-BE49-F238E27FC236}">
                  <a16:creationId xmlns:a16="http://schemas.microsoft.com/office/drawing/2014/main" id="{11A9EFFC-F335-DBB5-D132-14A985EAAA7D}"/>
                </a:ext>
              </a:extLst>
            </p:cNvPr>
            <p:cNvSpPr>
              <a:spLocks noChangeArrowheads="1"/>
            </p:cNvSpPr>
            <p:nvPr/>
          </p:nvSpPr>
          <p:spPr bwMode="auto">
            <a:xfrm>
              <a:off x="719138"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23" name="Rectangle 91">
              <a:extLst>
                <a:ext uri="{FF2B5EF4-FFF2-40B4-BE49-F238E27FC236}">
                  <a16:creationId xmlns:a16="http://schemas.microsoft.com/office/drawing/2014/main" id="{51729CF8-49FA-DD48-3E5D-C0374E190CC6}"/>
                </a:ext>
              </a:extLst>
            </p:cNvPr>
            <p:cNvSpPr>
              <a:spLocks noChangeArrowheads="1"/>
            </p:cNvSpPr>
            <p:nvPr/>
          </p:nvSpPr>
          <p:spPr bwMode="auto">
            <a:xfrm>
              <a:off x="838200" y="3027363"/>
              <a:ext cx="74613"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24" name="Rectangle 92">
              <a:extLst>
                <a:ext uri="{FF2B5EF4-FFF2-40B4-BE49-F238E27FC236}">
                  <a16:creationId xmlns:a16="http://schemas.microsoft.com/office/drawing/2014/main" id="{C1990A54-1386-13B7-F349-91255F6B5058}"/>
                </a:ext>
              </a:extLst>
            </p:cNvPr>
            <p:cNvSpPr>
              <a:spLocks noChangeArrowheads="1"/>
            </p:cNvSpPr>
            <p:nvPr/>
          </p:nvSpPr>
          <p:spPr bwMode="auto">
            <a:xfrm>
              <a:off x="482600"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25" name="Rectangle 93">
              <a:extLst>
                <a:ext uri="{FF2B5EF4-FFF2-40B4-BE49-F238E27FC236}">
                  <a16:creationId xmlns:a16="http://schemas.microsoft.com/office/drawing/2014/main" id="{CEB1C759-08D8-690D-3A9B-6C9B2CDB5644}"/>
                </a:ext>
              </a:extLst>
            </p:cNvPr>
            <p:cNvSpPr>
              <a:spLocks noChangeArrowheads="1"/>
            </p:cNvSpPr>
            <p:nvPr/>
          </p:nvSpPr>
          <p:spPr bwMode="auto">
            <a:xfrm>
              <a:off x="601663" y="32575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26" name="Rectangle 94">
              <a:extLst>
                <a:ext uri="{FF2B5EF4-FFF2-40B4-BE49-F238E27FC236}">
                  <a16:creationId xmlns:a16="http://schemas.microsoft.com/office/drawing/2014/main" id="{FC8165FB-1A38-45FC-0A96-8CF4B82F000F}"/>
                </a:ext>
              </a:extLst>
            </p:cNvPr>
            <p:cNvSpPr>
              <a:spLocks noChangeArrowheads="1"/>
            </p:cNvSpPr>
            <p:nvPr/>
          </p:nvSpPr>
          <p:spPr bwMode="auto">
            <a:xfrm>
              <a:off x="719138"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27" name="Rectangle 95">
              <a:extLst>
                <a:ext uri="{FF2B5EF4-FFF2-40B4-BE49-F238E27FC236}">
                  <a16:creationId xmlns:a16="http://schemas.microsoft.com/office/drawing/2014/main" id="{0DA947AE-6231-6C58-B074-9B0183C24782}"/>
                </a:ext>
              </a:extLst>
            </p:cNvPr>
            <p:cNvSpPr>
              <a:spLocks noChangeArrowheads="1"/>
            </p:cNvSpPr>
            <p:nvPr/>
          </p:nvSpPr>
          <p:spPr bwMode="auto">
            <a:xfrm>
              <a:off x="838200" y="32575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28" name="Rectangle 96">
              <a:extLst>
                <a:ext uri="{FF2B5EF4-FFF2-40B4-BE49-F238E27FC236}">
                  <a16:creationId xmlns:a16="http://schemas.microsoft.com/office/drawing/2014/main" id="{9F456320-D0C1-1139-5B7C-A52BFDBC1254}"/>
                </a:ext>
              </a:extLst>
            </p:cNvPr>
            <p:cNvSpPr>
              <a:spLocks noChangeArrowheads="1"/>
            </p:cNvSpPr>
            <p:nvPr/>
          </p:nvSpPr>
          <p:spPr bwMode="auto">
            <a:xfrm>
              <a:off x="482600"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29" name="Rectangle 97">
              <a:extLst>
                <a:ext uri="{FF2B5EF4-FFF2-40B4-BE49-F238E27FC236}">
                  <a16:creationId xmlns:a16="http://schemas.microsoft.com/office/drawing/2014/main" id="{4380E682-E1A9-745B-FE6A-8D40C524830A}"/>
                </a:ext>
              </a:extLst>
            </p:cNvPr>
            <p:cNvSpPr>
              <a:spLocks noChangeArrowheads="1"/>
            </p:cNvSpPr>
            <p:nvPr/>
          </p:nvSpPr>
          <p:spPr bwMode="auto">
            <a:xfrm>
              <a:off x="601663" y="34861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30" name="Rectangle 98">
              <a:extLst>
                <a:ext uri="{FF2B5EF4-FFF2-40B4-BE49-F238E27FC236}">
                  <a16:creationId xmlns:a16="http://schemas.microsoft.com/office/drawing/2014/main" id="{39C22B43-556D-7092-B72D-5FE10D985D55}"/>
                </a:ext>
              </a:extLst>
            </p:cNvPr>
            <p:cNvSpPr>
              <a:spLocks noChangeArrowheads="1"/>
            </p:cNvSpPr>
            <p:nvPr/>
          </p:nvSpPr>
          <p:spPr bwMode="auto">
            <a:xfrm>
              <a:off x="719138"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31" name="Rectangle 99">
              <a:extLst>
                <a:ext uri="{FF2B5EF4-FFF2-40B4-BE49-F238E27FC236}">
                  <a16:creationId xmlns:a16="http://schemas.microsoft.com/office/drawing/2014/main" id="{6D64A65A-3FE5-065B-FF7D-CCC8198A019F}"/>
                </a:ext>
              </a:extLst>
            </p:cNvPr>
            <p:cNvSpPr>
              <a:spLocks noChangeArrowheads="1"/>
            </p:cNvSpPr>
            <p:nvPr/>
          </p:nvSpPr>
          <p:spPr bwMode="auto">
            <a:xfrm>
              <a:off x="838200" y="34861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32" name="Rectangle 100">
              <a:extLst>
                <a:ext uri="{FF2B5EF4-FFF2-40B4-BE49-F238E27FC236}">
                  <a16:creationId xmlns:a16="http://schemas.microsoft.com/office/drawing/2014/main" id="{A5041C4D-2544-F838-40FA-EB9E8F8D3541}"/>
                </a:ext>
              </a:extLst>
            </p:cNvPr>
            <p:cNvSpPr>
              <a:spLocks noChangeArrowheads="1"/>
            </p:cNvSpPr>
            <p:nvPr/>
          </p:nvSpPr>
          <p:spPr bwMode="auto">
            <a:xfrm>
              <a:off x="482600"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33" name="Rectangle 101">
              <a:extLst>
                <a:ext uri="{FF2B5EF4-FFF2-40B4-BE49-F238E27FC236}">
                  <a16:creationId xmlns:a16="http://schemas.microsoft.com/office/drawing/2014/main" id="{86DC3107-C71B-4B4F-4F70-69BAB916B9D8}"/>
                </a:ext>
              </a:extLst>
            </p:cNvPr>
            <p:cNvSpPr>
              <a:spLocks noChangeArrowheads="1"/>
            </p:cNvSpPr>
            <p:nvPr/>
          </p:nvSpPr>
          <p:spPr bwMode="auto">
            <a:xfrm>
              <a:off x="601663" y="3713163"/>
              <a:ext cx="74612"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34" name="Rectangle 102">
              <a:extLst>
                <a:ext uri="{FF2B5EF4-FFF2-40B4-BE49-F238E27FC236}">
                  <a16:creationId xmlns:a16="http://schemas.microsoft.com/office/drawing/2014/main" id="{A6EA1F93-ADCF-6B57-A793-B3AB7159EDF5}"/>
                </a:ext>
              </a:extLst>
            </p:cNvPr>
            <p:cNvSpPr>
              <a:spLocks noChangeArrowheads="1"/>
            </p:cNvSpPr>
            <p:nvPr/>
          </p:nvSpPr>
          <p:spPr bwMode="auto">
            <a:xfrm>
              <a:off x="719138"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35" name="Rectangle 103">
              <a:extLst>
                <a:ext uri="{FF2B5EF4-FFF2-40B4-BE49-F238E27FC236}">
                  <a16:creationId xmlns:a16="http://schemas.microsoft.com/office/drawing/2014/main" id="{E4A4E000-2344-04CE-F6D1-F2FA207C588C}"/>
                </a:ext>
              </a:extLst>
            </p:cNvPr>
            <p:cNvSpPr>
              <a:spLocks noChangeArrowheads="1"/>
            </p:cNvSpPr>
            <p:nvPr/>
          </p:nvSpPr>
          <p:spPr bwMode="auto">
            <a:xfrm>
              <a:off x="838200" y="3713163"/>
              <a:ext cx="74613"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grpSp>
      <p:grpSp>
        <p:nvGrpSpPr>
          <p:cNvPr id="236" name="Group 235">
            <a:extLst>
              <a:ext uri="{FF2B5EF4-FFF2-40B4-BE49-F238E27FC236}">
                <a16:creationId xmlns:a16="http://schemas.microsoft.com/office/drawing/2014/main" id="{DEFA3DDA-207A-7DBE-BBA9-F7C1327D5520}"/>
              </a:ext>
            </a:extLst>
          </p:cNvPr>
          <p:cNvGrpSpPr>
            <a:grpSpLocks/>
          </p:cNvGrpSpPr>
          <p:nvPr/>
        </p:nvGrpSpPr>
        <p:grpSpPr bwMode="auto">
          <a:xfrm>
            <a:off x="3078962" y="2900880"/>
            <a:ext cx="423592" cy="582218"/>
            <a:chOff x="398463" y="2662238"/>
            <a:chExt cx="612775" cy="2065338"/>
          </a:xfrm>
          <a:solidFill>
            <a:schemeClr val="bg1"/>
          </a:solidFill>
        </p:grpSpPr>
        <p:sp>
          <p:nvSpPr>
            <p:cNvPr id="237" name="Freeform 87">
              <a:extLst>
                <a:ext uri="{FF2B5EF4-FFF2-40B4-BE49-F238E27FC236}">
                  <a16:creationId xmlns:a16="http://schemas.microsoft.com/office/drawing/2014/main" id="{D9D28DC5-0983-7C7E-8EDE-23401AD02394}"/>
                </a:ext>
              </a:extLst>
            </p:cNvPr>
            <p:cNvSpPr>
              <a:spLocks/>
            </p:cNvSpPr>
            <p:nvPr/>
          </p:nvSpPr>
          <p:spPr bwMode="auto">
            <a:xfrm>
              <a:off x="398463" y="2662238"/>
              <a:ext cx="612775" cy="2065338"/>
            </a:xfrm>
            <a:custGeom>
              <a:avLst/>
              <a:gdLst>
                <a:gd name="T0" fmla="*/ 342 w 386"/>
                <a:gd name="T1" fmla="*/ 168 h 1301"/>
                <a:gd name="T2" fmla="*/ 342 w 386"/>
                <a:gd name="T3" fmla="*/ 82 h 1301"/>
                <a:gd name="T4" fmla="*/ 306 w 386"/>
                <a:gd name="T5" fmla="*/ 82 h 1301"/>
                <a:gd name="T6" fmla="*/ 306 w 386"/>
                <a:gd name="T7" fmla="*/ 0 h 1301"/>
                <a:gd name="T8" fmla="*/ 71 w 386"/>
                <a:gd name="T9" fmla="*/ 0 h 1301"/>
                <a:gd name="T10" fmla="*/ 71 w 386"/>
                <a:gd name="T11" fmla="*/ 82 h 1301"/>
                <a:gd name="T12" fmla="*/ 35 w 386"/>
                <a:gd name="T13" fmla="*/ 82 h 1301"/>
                <a:gd name="T14" fmla="*/ 35 w 386"/>
                <a:gd name="T15" fmla="*/ 168 h 1301"/>
                <a:gd name="T16" fmla="*/ 0 w 386"/>
                <a:gd name="T17" fmla="*/ 168 h 1301"/>
                <a:gd name="T18" fmla="*/ 0 w 386"/>
                <a:gd name="T19" fmla="*/ 1301 h 1301"/>
                <a:gd name="T20" fmla="*/ 386 w 386"/>
                <a:gd name="T21" fmla="*/ 1301 h 1301"/>
                <a:gd name="T22" fmla="*/ 386 w 386"/>
                <a:gd name="T23" fmla="*/ 168 h 1301"/>
                <a:gd name="T24" fmla="*/ 342 w 386"/>
                <a:gd name="T25" fmla="*/ 168 h 1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6" h="1301">
                  <a:moveTo>
                    <a:pt x="342" y="168"/>
                  </a:moveTo>
                  <a:lnTo>
                    <a:pt x="342" y="82"/>
                  </a:lnTo>
                  <a:lnTo>
                    <a:pt x="306" y="82"/>
                  </a:lnTo>
                  <a:lnTo>
                    <a:pt x="306" y="0"/>
                  </a:lnTo>
                  <a:lnTo>
                    <a:pt x="71" y="0"/>
                  </a:lnTo>
                  <a:lnTo>
                    <a:pt x="71" y="82"/>
                  </a:lnTo>
                  <a:lnTo>
                    <a:pt x="35" y="82"/>
                  </a:lnTo>
                  <a:lnTo>
                    <a:pt x="35" y="168"/>
                  </a:lnTo>
                  <a:lnTo>
                    <a:pt x="0" y="168"/>
                  </a:lnTo>
                  <a:lnTo>
                    <a:pt x="0" y="1301"/>
                  </a:lnTo>
                  <a:lnTo>
                    <a:pt x="386" y="1301"/>
                  </a:lnTo>
                  <a:lnTo>
                    <a:pt x="386" y="168"/>
                  </a:lnTo>
                  <a:lnTo>
                    <a:pt x="342" y="168"/>
                  </a:lnTo>
                  <a:close/>
                </a:path>
              </a:pathLst>
            </a:custGeom>
            <a:solidFill>
              <a:schemeClr val="bg1">
                <a:lumMod val="85000"/>
              </a:schemeClr>
            </a:solidFill>
            <a:ln>
              <a:noFill/>
            </a:ln>
          </p:spPr>
          <p:txBody>
            <a:bodyPr/>
            <a:lstStyle/>
            <a:p>
              <a:pPr eaLnBrk="1" fontAlgn="auto" hangingPunct="1">
                <a:spcBef>
                  <a:spcPts val="0"/>
                </a:spcBef>
                <a:spcAft>
                  <a:spcPts val="0"/>
                </a:spcAft>
                <a:defRPr/>
              </a:pPr>
              <a:endParaRPr lang="en-US">
                <a:latin typeface="+mn-lt"/>
              </a:endParaRPr>
            </a:p>
          </p:txBody>
        </p:sp>
        <p:sp>
          <p:nvSpPr>
            <p:cNvPr id="238" name="Rectangle 88">
              <a:extLst>
                <a:ext uri="{FF2B5EF4-FFF2-40B4-BE49-F238E27FC236}">
                  <a16:creationId xmlns:a16="http://schemas.microsoft.com/office/drawing/2014/main" id="{81F44144-BC72-832C-E672-19787595FA92}"/>
                </a:ext>
              </a:extLst>
            </p:cNvPr>
            <p:cNvSpPr>
              <a:spLocks noChangeArrowheads="1"/>
            </p:cNvSpPr>
            <p:nvPr/>
          </p:nvSpPr>
          <p:spPr bwMode="auto">
            <a:xfrm>
              <a:off x="482600"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39" name="Rectangle 89">
              <a:extLst>
                <a:ext uri="{FF2B5EF4-FFF2-40B4-BE49-F238E27FC236}">
                  <a16:creationId xmlns:a16="http://schemas.microsoft.com/office/drawing/2014/main" id="{8AF09387-C809-9B35-D654-1F7D9B89B800}"/>
                </a:ext>
              </a:extLst>
            </p:cNvPr>
            <p:cNvSpPr>
              <a:spLocks noChangeArrowheads="1"/>
            </p:cNvSpPr>
            <p:nvPr/>
          </p:nvSpPr>
          <p:spPr bwMode="auto">
            <a:xfrm>
              <a:off x="601663" y="3027363"/>
              <a:ext cx="74612"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40" name="Rectangle 90">
              <a:extLst>
                <a:ext uri="{FF2B5EF4-FFF2-40B4-BE49-F238E27FC236}">
                  <a16:creationId xmlns:a16="http://schemas.microsoft.com/office/drawing/2014/main" id="{FDA92ACF-4B5F-D044-9DF1-75ABD0C7C80B}"/>
                </a:ext>
              </a:extLst>
            </p:cNvPr>
            <p:cNvSpPr>
              <a:spLocks noChangeArrowheads="1"/>
            </p:cNvSpPr>
            <p:nvPr/>
          </p:nvSpPr>
          <p:spPr bwMode="auto">
            <a:xfrm>
              <a:off x="719138"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41" name="Rectangle 91">
              <a:extLst>
                <a:ext uri="{FF2B5EF4-FFF2-40B4-BE49-F238E27FC236}">
                  <a16:creationId xmlns:a16="http://schemas.microsoft.com/office/drawing/2014/main" id="{54DD94A3-F542-25BE-B049-65E2ABCCE68B}"/>
                </a:ext>
              </a:extLst>
            </p:cNvPr>
            <p:cNvSpPr>
              <a:spLocks noChangeArrowheads="1"/>
            </p:cNvSpPr>
            <p:nvPr/>
          </p:nvSpPr>
          <p:spPr bwMode="auto">
            <a:xfrm>
              <a:off x="838200" y="3027363"/>
              <a:ext cx="74613"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42" name="Rectangle 92">
              <a:extLst>
                <a:ext uri="{FF2B5EF4-FFF2-40B4-BE49-F238E27FC236}">
                  <a16:creationId xmlns:a16="http://schemas.microsoft.com/office/drawing/2014/main" id="{4B9A8E26-B923-F61F-97D9-4A361F072CCB}"/>
                </a:ext>
              </a:extLst>
            </p:cNvPr>
            <p:cNvSpPr>
              <a:spLocks noChangeArrowheads="1"/>
            </p:cNvSpPr>
            <p:nvPr/>
          </p:nvSpPr>
          <p:spPr bwMode="auto">
            <a:xfrm>
              <a:off x="482600"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43" name="Rectangle 93">
              <a:extLst>
                <a:ext uri="{FF2B5EF4-FFF2-40B4-BE49-F238E27FC236}">
                  <a16:creationId xmlns:a16="http://schemas.microsoft.com/office/drawing/2014/main" id="{415929C2-A8CA-EF52-A8A5-E152E5B638FE}"/>
                </a:ext>
              </a:extLst>
            </p:cNvPr>
            <p:cNvSpPr>
              <a:spLocks noChangeArrowheads="1"/>
            </p:cNvSpPr>
            <p:nvPr/>
          </p:nvSpPr>
          <p:spPr bwMode="auto">
            <a:xfrm>
              <a:off x="601663" y="32575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44" name="Rectangle 94">
              <a:extLst>
                <a:ext uri="{FF2B5EF4-FFF2-40B4-BE49-F238E27FC236}">
                  <a16:creationId xmlns:a16="http://schemas.microsoft.com/office/drawing/2014/main" id="{60F8B937-188D-F597-BE3B-72492A855D43}"/>
                </a:ext>
              </a:extLst>
            </p:cNvPr>
            <p:cNvSpPr>
              <a:spLocks noChangeArrowheads="1"/>
            </p:cNvSpPr>
            <p:nvPr/>
          </p:nvSpPr>
          <p:spPr bwMode="auto">
            <a:xfrm>
              <a:off x="719138"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45" name="Rectangle 95">
              <a:extLst>
                <a:ext uri="{FF2B5EF4-FFF2-40B4-BE49-F238E27FC236}">
                  <a16:creationId xmlns:a16="http://schemas.microsoft.com/office/drawing/2014/main" id="{A2DA59DB-BF5E-4370-C38D-075AA967DB1A}"/>
                </a:ext>
              </a:extLst>
            </p:cNvPr>
            <p:cNvSpPr>
              <a:spLocks noChangeArrowheads="1"/>
            </p:cNvSpPr>
            <p:nvPr/>
          </p:nvSpPr>
          <p:spPr bwMode="auto">
            <a:xfrm>
              <a:off x="838200" y="32575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46" name="Rectangle 96">
              <a:extLst>
                <a:ext uri="{FF2B5EF4-FFF2-40B4-BE49-F238E27FC236}">
                  <a16:creationId xmlns:a16="http://schemas.microsoft.com/office/drawing/2014/main" id="{277D8C3D-AD7C-6F96-1C02-81CFA300C925}"/>
                </a:ext>
              </a:extLst>
            </p:cNvPr>
            <p:cNvSpPr>
              <a:spLocks noChangeArrowheads="1"/>
            </p:cNvSpPr>
            <p:nvPr/>
          </p:nvSpPr>
          <p:spPr bwMode="auto">
            <a:xfrm>
              <a:off x="482600"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47" name="Rectangle 97">
              <a:extLst>
                <a:ext uri="{FF2B5EF4-FFF2-40B4-BE49-F238E27FC236}">
                  <a16:creationId xmlns:a16="http://schemas.microsoft.com/office/drawing/2014/main" id="{7030B9FD-7B2B-58A5-66B8-10774573FEC4}"/>
                </a:ext>
              </a:extLst>
            </p:cNvPr>
            <p:cNvSpPr>
              <a:spLocks noChangeArrowheads="1"/>
            </p:cNvSpPr>
            <p:nvPr/>
          </p:nvSpPr>
          <p:spPr bwMode="auto">
            <a:xfrm>
              <a:off x="601663" y="34861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48" name="Rectangle 98">
              <a:extLst>
                <a:ext uri="{FF2B5EF4-FFF2-40B4-BE49-F238E27FC236}">
                  <a16:creationId xmlns:a16="http://schemas.microsoft.com/office/drawing/2014/main" id="{5488B37A-BB84-53DE-341D-C1766113150E}"/>
                </a:ext>
              </a:extLst>
            </p:cNvPr>
            <p:cNvSpPr>
              <a:spLocks noChangeArrowheads="1"/>
            </p:cNvSpPr>
            <p:nvPr/>
          </p:nvSpPr>
          <p:spPr bwMode="auto">
            <a:xfrm>
              <a:off x="719138"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49" name="Rectangle 99">
              <a:extLst>
                <a:ext uri="{FF2B5EF4-FFF2-40B4-BE49-F238E27FC236}">
                  <a16:creationId xmlns:a16="http://schemas.microsoft.com/office/drawing/2014/main" id="{2EEF0BC5-459B-5AA0-B423-B35EF08EFCA6}"/>
                </a:ext>
              </a:extLst>
            </p:cNvPr>
            <p:cNvSpPr>
              <a:spLocks noChangeArrowheads="1"/>
            </p:cNvSpPr>
            <p:nvPr/>
          </p:nvSpPr>
          <p:spPr bwMode="auto">
            <a:xfrm>
              <a:off x="838200" y="34861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50" name="Rectangle 100">
              <a:extLst>
                <a:ext uri="{FF2B5EF4-FFF2-40B4-BE49-F238E27FC236}">
                  <a16:creationId xmlns:a16="http://schemas.microsoft.com/office/drawing/2014/main" id="{B33C330A-F009-BD9F-4810-4AF2CCAEB8D8}"/>
                </a:ext>
              </a:extLst>
            </p:cNvPr>
            <p:cNvSpPr>
              <a:spLocks noChangeArrowheads="1"/>
            </p:cNvSpPr>
            <p:nvPr/>
          </p:nvSpPr>
          <p:spPr bwMode="auto">
            <a:xfrm>
              <a:off x="482600"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51" name="Rectangle 101">
              <a:extLst>
                <a:ext uri="{FF2B5EF4-FFF2-40B4-BE49-F238E27FC236}">
                  <a16:creationId xmlns:a16="http://schemas.microsoft.com/office/drawing/2014/main" id="{E61652C4-9F2F-C527-D9D7-BA3F4441EEE7}"/>
                </a:ext>
              </a:extLst>
            </p:cNvPr>
            <p:cNvSpPr>
              <a:spLocks noChangeArrowheads="1"/>
            </p:cNvSpPr>
            <p:nvPr/>
          </p:nvSpPr>
          <p:spPr bwMode="auto">
            <a:xfrm>
              <a:off x="601663" y="3713163"/>
              <a:ext cx="74612"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52" name="Rectangle 102">
              <a:extLst>
                <a:ext uri="{FF2B5EF4-FFF2-40B4-BE49-F238E27FC236}">
                  <a16:creationId xmlns:a16="http://schemas.microsoft.com/office/drawing/2014/main" id="{1430687D-03D4-EE69-0F0E-793F56EB7DD7}"/>
                </a:ext>
              </a:extLst>
            </p:cNvPr>
            <p:cNvSpPr>
              <a:spLocks noChangeArrowheads="1"/>
            </p:cNvSpPr>
            <p:nvPr/>
          </p:nvSpPr>
          <p:spPr bwMode="auto">
            <a:xfrm>
              <a:off x="719138"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53" name="Rectangle 103">
              <a:extLst>
                <a:ext uri="{FF2B5EF4-FFF2-40B4-BE49-F238E27FC236}">
                  <a16:creationId xmlns:a16="http://schemas.microsoft.com/office/drawing/2014/main" id="{E9701A58-2508-A082-DF35-4D9C7ADFA8F9}"/>
                </a:ext>
              </a:extLst>
            </p:cNvPr>
            <p:cNvSpPr>
              <a:spLocks noChangeArrowheads="1"/>
            </p:cNvSpPr>
            <p:nvPr/>
          </p:nvSpPr>
          <p:spPr bwMode="auto">
            <a:xfrm>
              <a:off x="838200" y="3713163"/>
              <a:ext cx="74613"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grpSp>
      <p:pic>
        <p:nvPicPr>
          <p:cNvPr id="254" name="Graphic 253" descr="Feather with solid fill">
            <a:extLst>
              <a:ext uri="{FF2B5EF4-FFF2-40B4-BE49-F238E27FC236}">
                <a16:creationId xmlns:a16="http://schemas.microsoft.com/office/drawing/2014/main" id="{61B404FC-8531-4824-8ED2-ADB485DFC8B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77206" y="4523878"/>
            <a:ext cx="609391" cy="609391"/>
          </a:xfrm>
          <a:prstGeom prst="rect">
            <a:avLst/>
          </a:prstGeom>
        </p:spPr>
      </p:pic>
      <p:pic>
        <p:nvPicPr>
          <p:cNvPr id="255" name="Graphic 254" descr="Infinity with solid fill">
            <a:extLst>
              <a:ext uri="{FF2B5EF4-FFF2-40B4-BE49-F238E27FC236}">
                <a16:creationId xmlns:a16="http://schemas.microsoft.com/office/drawing/2014/main" id="{2019DCD5-E9B7-4625-DB89-306F2B5B25A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63368" y="5121033"/>
            <a:ext cx="531366" cy="576083"/>
          </a:xfrm>
          <a:prstGeom prst="rect">
            <a:avLst/>
          </a:prstGeom>
        </p:spPr>
      </p:pic>
      <p:pic>
        <p:nvPicPr>
          <p:cNvPr id="256" name="Graphic 255" descr="Stacked Rocks with solid fill">
            <a:extLst>
              <a:ext uri="{FF2B5EF4-FFF2-40B4-BE49-F238E27FC236}">
                <a16:creationId xmlns:a16="http://schemas.microsoft.com/office/drawing/2014/main" id="{62F6CF7F-D6E9-5472-75EF-5CE95B5327B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88139" y="5694352"/>
            <a:ext cx="658399" cy="658399"/>
          </a:xfrm>
          <a:prstGeom prst="rect">
            <a:avLst/>
          </a:prstGeom>
        </p:spPr>
      </p:pic>
      <p:pic>
        <p:nvPicPr>
          <p:cNvPr id="257" name="Graphic 256" descr="Feather with solid fill">
            <a:extLst>
              <a:ext uri="{FF2B5EF4-FFF2-40B4-BE49-F238E27FC236}">
                <a16:creationId xmlns:a16="http://schemas.microsoft.com/office/drawing/2014/main" id="{753C09F6-F5E8-EE4F-5005-0D31BF71361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448281" y="4523877"/>
            <a:ext cx="609391" cy="609391"/>
          </a:xfrm>
          <a:prstGeom prst="rect">
            <a:avLst/>
          </a:prstGeom>
        </p:spPr>
      </p:pic>
      <p:pic>
        <p:nvPicPr>
          <p:cNvPr id="258" name="Graphic 257" descr="Feather with solid fill">
            <a:extLst>
              <a:ext uri="{FF2B5EF4-FFF2-40B4-BE49-F238E27FC236}">
                <a16:creationId xmlns:a16="http://schemas.microsoft.com/office/drawing/2014/main" id="{0AD12E94-4A82-16A7-4919-CF5F93EAFCF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924807" y="4523876"/>
            <a:ext cx="609391" cy="609391"/>
          </a:xfrm>
          <a:prstGeom prst="rect">
            <a:avLst/>
          </a:prstGeom>
        </p:spPr>
      </p:pic>
      <p:pic>
        <p:nvPicPr>
          <p:cNvPr id="259" name="Graphic 258" descr="Feather with solid fill">
            <a:extLst>
              <a:ext uri="{FF2B5EF4-FFF2-40B4-BE49-F238E27FC236}">
                <a16:creationId xmlns:a16="http://schemas.microsoft.com/office/drawing/2014/main" id="{7BBA0AAF-2B74-A794-36BB-79F53D1F52C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433161" y="4523875"/>
            <a:ext cx="609391" cy="609391"/>
          </a:xfrm>
          <a:prstGeom prst="rect">
            <a:avLst/>
          </a:prstGeom>
        </p:spPr>
      </p:pic>
      <p:pic>
        <p:nvPicPr>
          <p:cNvPr id="260" name="Graphic 259" descr="Feather with solid fill">
            <a:extLst>
              <a:ext uri="{FF2B5EF4-FFF2-40B4-BE49-F238E27FC236}">
                <a16:creationId xmlns:a16="http://schemas.microsoft.com/office/drawing/2014/main" id="{C8D24ADC-E48A-2FF0-8679-05EAD000C3B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907332" y="4528843"/>
            <a:ext cx="609391" cy="609391"/>
          </a:xfrm>
          <a:prstGeom prst="rect">
            <a:avLst/>
          </a:prstGeom>
        </p:spPr>
      </p:pic>
      <p:pic>
        <p:nvPicPr>
          <p:cNvPr id="261" name="Graphic 260" descr="Infinity with solid fill">
            <a:extLst>
              <a:ext uri="{FF2B5EF4-FFF2-40B4-BE49-F238E27FC236}">
                <a16:creationId xmlns:a16="http://schemas.microsoft.com/office/drawing/2014/main" id="{454DF676-72BB-84AB-B0E1-F6BB8C6543D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467756" y="5127149"/>
            <a:ext cx="531366" cy="576083"/>
          </a:xfrm>
          <a:prstGeom prst="rect">
            <a:avLst/>
          </a:prstGeom>
        </p:spPr>
      </p:pic>
      <p:pic>
        <p:nvPicPr>
          <p:cNvPr id="262" name="Graphic 261" descr="Infinity with solid fill">
            <a:extLst>
              <a:ext uri="{FF2B5EF4-FFF2-40B4-BE49-F238E27FC236}">
                <a16:creationId xmlns:a16="http://schemas.microsoft.com/office/drawing/2014/main" id="{9DB808E4-69EE-3C9A-7870-7C73AA8918A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989815" y="5121033"/>
            <a:ext cx="531366" cy="576083"/>
          </a:xfrm>
          <a:prstGeom prst="rect">
            <a:avLst/>
          </a:prstGeom>
        </p:spPr>
      </p:pic>
      <p:pic>
        <p:nvPicPr>
          <p:cNvPr id="263" name="Graphic 262" descr="Infinity with solid fill">
            <a:extLst>
              <a:ext uri="{FF2B5EF4-FFF2-40B4-BE49-F238E27FC236}">
                <a16:creationId xmlns:a16="http://schemas.microsoft.com/office/drawing/2014/main" id="{06794D0C-A9FA-5F0E-6490-CD3B7F3AA7E7}"/>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2508308" y="5121033"/>
            <a:ext cx="531366" cy="576083"/>
          </a:xfrm>
          <a:prstGeom prst="rect">
            <a:avLst/>
          </a:prstGeom>
        </p:spPr>
      </p:pic>
      <p:pic>
        <p:nvPicPr>
          <p:cNvPr id="264" name="Graphic 263" descr="Infinity with solid fill">
            <a:extLst>
              <a:ext uri="{FF2B5EF4-FFF2-40B4-BE49-F238E27FC236}">
                <a16:creationId xmlns:a16="http://schemas.microsoft.com/office/drawing/2014/main" id="{16527CA6-0330-216B-C851-B09D63AC1327}"/>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3010309" y="5115324"/>
            <a:ext cx="531366" cy="576083"/>
          </a:xfrm>
          <a:prstGeom prst="rect">
            <a:avLst/>
          </a:prstGeom>
        </p:spPr>
      </p:pic>
      <p:pic>
        <p:nvPicPr>
          <p:cNvPr id="265" name="Graphic 264" descr="Stacked Rocks with solid fill">
            <a:extLst>
              <a:ext uri="{FF2B5EF4-FFF2-40B4-BE49-F238E27FC236}">
                <a16:creationId xmlns:a16="http://schemas.microsoft.com/office/drawing/2014/main" id="{30D344E0-C7C6-0DE1-0473-B4A125787A55}"/>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399765" y="5691407"/>
            <a:ext cx="658399" cy="658399"/>
          </a:xfrm>
          <a:prstGeom prst="rect">
            <a:avLst/>
          </a:prstGeom>
        </p:spPr>
      </p:pic>
      <p:pic>
        <p:nvPicPr>
          <p:cNvPr id="266" name="Graphic 265" descr="Stacked Rocks with solid fill">
            <a:extLst>
              <a:ext uri="{FF2B5EF4-FFF2-40B4-BE49-F238E27FC236}">
                <a16:creationId xmlns:a16="http://schemas.microsoft.com/office/drawing/2014/main" id="{726B138C-F6D6-910C-88D8-8834F03F0534}"/>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926298" y="5678323"/>
            <a:ext cx="658399" cy="658399"/>
          </a:xfrm>
          <a:prstGeom prst="rect">
            <a:avLst/>
          </a:prstGeom>
        </p:spPr>
      </p:pic>
      <p:pic>
        <p:nvPicPr>
          <p:cNvPr id="267" name="Graphic 266" descr="Stacked Rocks with solid fill">
            <a:extLst>
              <a:ext uri="{FF2B5EF4-FFF2-40B4-BE49-F238E27FC236}">
                <a16:creationId xmlns:a16="http://schemas.microsoft.com/office/drawing/2014/main" id="{2E5AB231-1D48-C046-2863-3194EC4381F3}"/>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2454919" y="5678323"/>
            <a:ext cx="658399" cy="658399"/>
          </a:xfrm>
          <a:prstGeom prst="rect">
            <a:avLst/>
          </a:prstGeom>
        </p:spPr>
      </p:pic>
      <p:pic>
        <p:nvPicPr>
          <p:cNvPr id="268" name="Graphic 267" descr="Stacked Rocks with solid fill">
            <a:extLst>
              <a:ext uri="{FF2B5EF4-FFF2-40B4-BE49-F238E27FC236}">
                <a16:creationId xmlns:a16="http://schemas.microsoft.com/office/drawing/2014/main" id="{EDB342AD-125A-4839-33F3-08C70AA38A75}"/>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2974861" y="5678323"/>
            <a:ext cx="658399" cy="658399"/>
          </a:xfrm>
          <a:prstGeom prst="rect">
            <a:avLst/>
          </a:prstGeom>
        </p:spPr>
      </p:pic>
      <p:pic>
        <p:nvPicPr>
          <p:cNvPr id="70" name="Graphic 69" descr="Feather with solid fill">
            <a:extLst>
              <a:ext uri="{FF2B5EF4-FFF2-40B4-BE49-F238E27FC236}">
                <a16:creationId xmlns:a16="http://schemas.microsoft.com/office/drawing/2014/main" id="{EBDF07F3-D593-43ED-E7E7-6B01EAC513FD}"/>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25510"/>
          <a:stretch/>
        </p:blipFill>
        <p:spPr>
          <a:xfrm>
            <a:off x="1443245" y="4519275"/>
            <a:ext cx="453939" cy="609391"/>
          </a:xfrm>
          <a:prstGeom prst="rect">
            <a:avLst/>
          </a:prstGeom>
        </p:spPr>
      </p:pic>
      <p:pic>
        <p:nvPicPr>
          <p:cNvPr id="71" name="Graphic 70" descr="Infinity with solid fill">
            <a:extLst>
              <a:ext uri="{FF2B5EF4-FFF2-40B4-BE49-F238E27FC236}">
                <a16:creationId xmlns:a16="http://schemas.microsoft.com/office/drawing/2014/main" id="{42DF1E8C-E496-A748-71D1-2BDF94C68E6A}"/>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1653" t="420" r="83868" b="-420"/>
          <a:stretch/>
        </p:blipFill>
        <p:spPr>
          <a:xfrm>
            <a:off x="1965751" y="5125529"/>
            <a:ext cx="94506" cy="576083"/>
          </a:xfrm>
          <a:prstGeom prst="rect">
            <a:avLst/>
          </a:prstGeom>
        </p:spPr>
      </p:pic>
      <p:pic>
        <p:nvPicPr>
          <p:cNvPr id="72" name="Graphic 71" descr="Stacked Rocks with solid fill">
            <a:extLst>
              <a:ext uri="{FF2B5EF4-FFF2-40B4-BE49-F238E27FC236}">
                <a16:creationId xmlns:a16="http://schemas.microsoft.com/office/drawing/2014/main" id="{51AB947E-6155-D88A-9521-0C66570182BB}"/>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1" r="71686"/>
          <a:stretch/>
        </p:blipFill>
        <p:spPr>
          <a:xfrm>
            <a:off x="1395922" y="5702137"/>
            <a:ext cx="186414" cy="658399"/>
          </a:xfrm>
          <a:prstGeom prst="rect">
            <a:avLst/>
          </a:prstGeom>
        </p:spPr>
      </p:pic>
      <p:pic>
        <p:nvPicPr>
          <p:cNvPr id="73" name="Picture 72">
            <a:extLst>
              <a:ext uri="{FF2B5EF4-FFF2-40B4-BE49-F238E27FC236}">
                <a16:creationId xmlns:a16="http://schemas.microsoft.com/office/drawing/2014/main" id="{7D0C8A33-92E5-7D98-6B8E-788F1D9176B8}"/>
              </a:ext>
            </a:extLst>
          </p:cNvPr>
          <p:cNvPicPr>
            <a:picLocks noChangeAspect="1"/>
          </p:cNvPicPr>
          <p:nvPr/>
        </p:nvPicPr>
        <p:blipFill rotWithShape="1">
          <a:blip r:embed="rId22"/>
          <a:srcRect l="1" r="16113" b="-1866"/>
          <a:stretch/>
        </p:blipFill>
        <p:spPr>
          <a:xfrm>
            <a:off x="1501353" y="3873579"/>
            <a:ext cx="414246" cy="440932"/>
          </a:xfrm>
          <a:prstGeom prst="rect">
            <a:avLst/>
          </a:prstGeom>
        </p:spPr>
      </p:pic>
      <p:pic>
        <p:nvPicPr>
          <p:cNvPr id="74" name="Picture 73">
            <a:extLst>
              <a:ext uri="{FF2B5EF4-FFF2-40B4-BE49-F238E27FC236}">
                <a16:creationId xmlns:a16="http://schemas.microsoft.com/office/drawing/2014/main" id="{D339B145-9799-B862-A732-694DA9A2292A}"/>
              </a:ext>
            </a:extLst>
          </p:cNvPr>
          <p:cNvPicPr>
            <a:picLocks noChangeAspect="1"/>
          </p:cNvPicPr>
          <p:nvPr/>
        </p:nvPicPr>
        <p:blipFill rotWithShape="1">
          <a:blip r:embed="rId23"/>
          <a:srcRect r="4760"/>
          <a:stretch/>
        </p:blipFill>
        <p:spPr>
          <a:xfrm>
            <a:off x="1541500" y="2919390"/>
            <a:ext cx="406442" cy="573074"/>
          </a:xfrm>
          <a:prstGeom prst="rect">
            <a:avLst/>
          </a:prstGeom>
        </p:spPr>
      </p:pic>
      <p:pic>
        <p:nvPicPr>
          <p:cNvPr id="76" name="Picture 75">
            <a:extLst>
              <a:ext uri="{FF2B5EF4-FFF2-40B4-BE49-F238E27FC236}">
                <a16:creationId xmlns:a16="http://schemas.microsoft.com/office/drawing/2014/main" id="{485663AD-DE2E-7276-139B-4C62FED41121}"/>
              </a:ext>
            </a:extLst>
          </p:cNvPr>
          <p:cNvPicPr>
            <a:picLocks noChangeAspect="1"/>
          </p:cNvPicPr>
          <p:nvPr/>
        </p:nvPicPr>
        <p:blipFill rotWithShape="1">
          <a:blip r:embed="rId24"/>
          <a:srcRect r="25008"/>
          <a:stretch/>
        </p:blipFill>
        <p:spPr>
          <a:xfrm>
            <a:off x="1558034" y="2172240"/>
            <a:ext cx="310888" cy="518205"/>
          </a:xfrm>
          <a:prstGeom prst="rect">
            <a:avLst/>
          </a:prstGeom>
        </p:spPr>
      </p:pic>
    </p:spTree>
    <p:extLst>
      <p:ext uri="{BB962C8B-B14F-4D97-AF65-F5344CB8AC3E}">
        <p14:creationId xmlns:p14="http://schemas.microsoft.com/office/powerpoint/2010/main" val="2129276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500"/>
                                  </p:stCondLst>
                                  <p:childTnLst>
                                    <p:set>
                                      <p:cBhvr>
                                        <p:cTn id="6" dur="1" fill="hold">
                                          <p:stCondLst>
                                            <p:cond delay="0"/>
                                          </p:stCondLst>
                                        </p:cTn>
                                        <p:tgtEl>
                                          <p:spTgt spid="164"/>
                                        </p:tgtEl>
                                        <p:attrNameLst>
                                          <p:attrName>style.visibility</p:attrName>
                                        </p:attrNameLst>
                                      </p:cBhvr>
                                      <p:to>
                                        <p:strVal val="visible"/>
                                      </p:to>
                                    </p:set>
                                    <p:animEffect transition="in" filter="wipe(down)">
                                      <p:cBhvr>
                                        <p:cTn id="7" dur="500"/>
                                        <p:tgtEl>
                                          <p:spTgt spid="164"/>
                                        </p:tgtEl>
                                      </p:cBhvr>
                                    </p:animEffect>
                                  </p:childTnLst>
                                </p:cTn>
                              </p:par>
                              <p:par>
                                <p:cTn id="8" presetID="22" presetClass="entr" presetSubtype="4" fill="hold" nodeType="withEffect">
                                  <p:stCondLst>
                                    <p:cond delay="500"/>
                                  </p:stCondLst>
                                  <p:childTnLst>
                                    <p:set>
                                      <p:cBhvr>
                                        <p:cTn id="9" dur="1" fill="hold">
                                          <p:stCondLst>
                                            <p:cond delay="0"/>
                                          </p:stCondLst>
                                        </p:cTn>
                                        <p:tgtEl>
                                          <p:spTgt spid="182"/>
                                        </p:tgtEl>
                                        <p:attrNameLst>
                                          <p:attrName>style.visibility</p:attrName>
                                        </p:attrNameLst>
                                      </p:cBhvr>
                                      <p:to>
                                        <p:strVal val="visible"/>
                                      </p:to>
                                    </p:set>
                                    <p:animEffect transition="in" filter="wipe(down)">
                                      <p:cBhvr>
                                        <p:cTn id="10" dur="500"/>
                                        <p:tgtEl>
                                          <p:spTgt spid="182"/>
                                        </p:tgtEl>
                                      </p:cBhvr>
                                    </p:animEffect>
                                  </p:childTnLst>
                                </p:cTn>
                              </p:par>
                              <p:par>
                                <p:cTn id="11" presetID="22" presetClass="entr" presetSubtype="4" fill="hold" nodeType="withEffect">
                                  <p:stCondLst>
                                    <p:cond delay="500"/>
                                  </p:stCondLst>
                                  <p:childTnLst>
                                    <p:set>
                                      <p:cBhvr>
                                        <p:cTn id="12" dur="1" fill="hold">
                                          <p:stCondLst>
                                            <p:cond delay="0"/>
                                          </p:stCondLst>
                                        </p:cTn>
                                        <p:tgtEl>
                                          <p:spTgt spid="200"/>
                                        </p:tgtEl>
                                        <p:attrNameLst>
                                          <p:attrName>style.visibility</p:attrName>
                                        </p:attrNameLst>
                                      </p:cBhvr>
                                      <p:to>
                                        <p:strVal val="visible"/>
                                      </p:to>
                                    </p:set>
                                    <p:animEffect transition="in" filter="wipe(down)">
                                      <p:cBhvr>
                                        <p:cTn id="13" dur="500"/>
                                        <p:tgtEl>
                                          <p:spTgt spid="200"/>
                                        </p:tgtEl>
                                      </p:cBhvr>
                                    </p:animEffect>
                                  </p:childTnLst>
                                </p:cTn>
                              </p:par>
                              <p:par>
                                <p:cTn id="14" presetID="22" presetClass="entr" presetSubtype="4" fill="hold" nodeType="withEffect">
                                  <p:stCondLst>
                                    <p:cond delay="500"/>
                                  </p:stCondLst>
                                  <p:childTnLst>
                                    <p:set>
                                      <p:cBhvr>
                                        <p:cTn id="15" dur="1" fill="hold">
                                          <p:stCondLst>
                                            <p:cond delay="0"/>
                                          </p:stCondLst>
                                        </p:cTn>
                                        <p:tgtEl>
                                          <p:spTgt spid="218"/>
                                        </p:tgtEl>
                                        <p:attrNameLst>
                                          <p:attrName>style.visibility</p:attrName>
                                        </p:attrNameLst>
                                      </p:cBhvr>
                                      <p:to>
                                        <p:strVal val="visible"/>
                                      </p:to>
                                    </p:set>
                                    <p:animEffect transition="in" filter="wipe(down)">
                                      <p:cBhvr>
                                        <p:cTn id="16" dur="500"/>
                                        <p:tgtEl>
                                          <p:spTgt spid="218"/>
                                        </p:tgtEl>
                                      </p:cBhvr>
                                    </p:animEffect>
                                  </p:childTnLst>
                                </p:cTn>
                              </p:par>
                              <p:par>
                                <p:cTn id="17" presetID="22" presetClass="entr" presetSubtype="4" fill="hold" nodeType="withEffect">
                                  <p:stCondLst>
                                    <p:cond delay="500"/>
                                  </p:stCondLst>
                                  <p:childTnLst>
                                    <p:set>
                                      <p:cBhvr>
                                        <p:cTn id="18" dur="1" fill="hold">
                                          <p:stCondLst>
                                            <p:cond delay="0"/>
                                          </p:stCondLst>
                                        </p:cTn>
                                        <p:tgtEl>
                                          <p:spTgt spid="236"/>
                                        </p:tgtEl>
                                        <p:attrNameLst>
                                          <p:attrName>style.visibility</p:attrName>
                                        </p:attrNameLst>
                                      </p:cBhvr>
                                      <p:to>
                                        <p:strVal val="visible"/>
                                      </p:to>
                                    </p:set>
                                    <p:animEffect transition="in" filter="wipe(down)">
                                      <p:cBhvr>
                                        <p:cTn id="19"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descr="Chart showing XXX">
            <a:extLst>
              <a:ext uri="{FF2B5EF4-FFF2-40B4-BE49-F238E27FC236}">
                <a16:creationId xmlns:a16="http://schemas.microsoft.com/office/drawing/2014/main" id="{D06235EF-C5C1-4D43-A824-CBE77E35CFD2}"/>
              </a:ext>
            </a:extLst>
          </p:cNvPr>
          <p:cNvGraphicFramePr>
            <a:graphicFrameLocks/>
          </p:cNvGraphicFramePr>
          <p:nvPr>
            <p:extLst>
              <p:ext uri="{D42A27DB-BD31-4B8C-83A1-F6EECF244321}">
                <p14:modId xmlns:p14="http://schemas.microsoft.com/office/powerpoint/2010/main" val="2759622412"/>
              </p:ext>
            </p:extLst>
          </p:nvPr>
        </p:nvGraphicFramePr>
        <p:xfrm>
          <a:off x="244476" y="1672751"/>
          <a:ext cx="7551492" cy="4161144"/>
        </p:xfrm>
        <a:graphic>
          <a:graphicData uri="http://schemas.openxmlformats.org/drawingml/2006/chart">
            <c:chart xmlns:c="http://schemas.openxmlformats.org/drawingml/2006/chart" xmlns:r="http://schemas.openxmlformats.org/officeDocument/2006/relationships" r:id="rId2"/>
          </a:graphicData>
        </a:graphic>
      </p:graphicFrame>
      <p:sp>
        <p:nvSpPr>
          <p:cNvPr id="4" name="Title 3">
            <a:extLst>
              <a:ext uri="{FF2B5EF4-FFF2-40B4-BE49-F238E27FC236}">
                <a16:creationId xmlns:a16="http://schemas.microsoft.com/office/drawing/2014/main" id="{513954B8-609B-4243-AF11-B9D69A47EF1F}"/>
              </a:ext>
            </a:extLst>
          </p:cNvPr>
          <p:cNvSpPr>
            <a:spLocks noGrp="1"/>
          </p:cNvSpPr>
          <p:nvPr>
            <p:ph type="title"/>
          </p:nvPr>
        </p:nvSpPr>
        <p:spPr>
          <a:xfrm>
            <a:off x="178274" y="285541"/>
            <a:ext cx="5774657" cy="535531"/>
          </a:xfrm>
        </p:spPr>
        <p:txBody>
          <a:bodyPr>
            <a:noAutofit/>
          </a:bodyPr>
          <a:lstStyle/>
          <a:p>
            <a:r>
              <a:rPr lang="fr" sz="2400" b="1" i="0">
                <a:solidFill>
                  <a:srgbClr val="000000"/>
                </a:solidFill>
              </a:rPr>
              <a:t>Effet des projets dans ou près de l'eau sur la qualité de l'eau et le niveau d'eau des habitats du poisson</a:t>
            </a:r>
          </a:p>
        </p:txBody>
      </p:sp>
      <p:sp>
        <p:nvSpPr>
          <p:cNvPr id="6" name="Content Placeholder 5">
            <a:extLst>
              <a:ext uri="{FF2B5EF4-FFF2-40B4-BE49-F238E27FC236}">
                <a16:creationId xmlns:a16="http://schemas.microsoft.com/office/drawing/2014/main" id="{E60CDEC1-90AC-4A2D-B860-1311EA122ECB}"/>
              </a:ext>
            </a:extLst>
          </p:cNvPr>
          <p:cNvSpPr>
            <a:spLocks noGrp="1"/>
          </p:cNvSpPr>
          <p:nvPr>
            <p:ph sz="quarter" idx="11"/>
          </p:nvPr>
        </p:nvSpPr>
        <p:spPr>
          <a:xfrm>
            <a:off x="7137918" y="261937"/>
            <a:ext cx="4749282" cy="1137655"/>
          </a:xfrm>
        </p:spPr>
        <p:txBody>
          <a:bodyPr/>
          <a:lstStyle/>
          <a:p>
            <a:r>
              <a:rPr lang="fr" sz="1200" b="0" i="0">
                <a:solidFill>
                  <a:srgbClr val="000000"/>
                </a:solidFill>
              </a:rPr>
              <a:t>A. Dans votre communauté ou dans d'autres communautés, comment les projets dans ou près de l'eau, par exemple, les jetées, les quais et les barrages, ont-ils affecté la qualité de l'eau des habitats du poisson ?</a:t>
            </a:r>
          </a:p>
          <a:p>
            <a:pPr>
              <a:spcBef>
                <a:spcPts val="0"/>
              </a:spcBef>
            </a:pPr>
            <a:r>
              <a:rPr lang="fr" sz="1200" b="0" i="0">
                <a:solidFill>
                  <a:srgbClr val="000000"/>
                </a:solidFill>
              </a:rPr>
              <a:t>B. Dans votre communauté ou dans d'autres communautés, comment les projets dans ou près de l'eau, par exemple, les jetées, les quais et les barrages, ont-ils affecté le niveau d'eau des habitats du poisson ?</a:t>
            </a:r>
          </a:p>
        </p:txBody>
      </p:sp>
      <p:sp>
        <p:nvSpPr>
          <p:cNvPr id="14" name="Rectangle 13">
            <a:extLst>
              <a:ext uri="{FF2B5EF4-FFF2-40B4-BE49-F238E27FC236}">
                <a16:creationId xmlns:a16="http://schemas.microsoft.com/office/drawing/2014/main" id="{9DA31690-C5D7-4473-A009-4669027CC9B2}"/>
              </a:ext>
            </a:extLst>
          </p:cNvPr>
          <p:cNvSpPr/>
          <p:nvPr/>
        </p:nvSpPr>
        <p:spPr>
          <a:xfrm>
            <a:off x="270747" y="5932968"/>
            <a:ext cx="5234631" cy="246221"/>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 sz="1000" b="0" i="0">
                <a:solidFill>
                  <a:srgbClr val="000000"/>
                </a:solidFill>
              </a:rPr>
              <a:t>*Les graphiques peuvent ne pas correspondre à 100 en raison de l'arrondissement.</a:t>
            </a:r>
          </a:p>
        </p:txBody>
      </p:sp>
      <p:sp>
        <p:nvSpPr>
          <p:cNvPr id="7" name="Rectangle: Rounded Corners 7" descr="Rough stormy water in motion">
            <a:extLst>
              <a:ext uri="{FF2B5EF4-FFF2-40B4-BE49-F238E27FC236}">
                <a16:creationId xmlns:a16="http://schemas.microsoft.com/office/drawing/2014/main" id="{9667AB4E-B16C-04A3-F209-4659D7DFE3D1}"/>
              </a:ext>
              <a:ext uri="{C183D7F6-B498-43B3-948B-1728B52AA6E4}">
                <adec:decorative xmlns:adec="http://schemas.microsoft.com/office/drawing/2017/decorative" val="1"/>
              </a:ext>
            </a:extLst>
          </p:cNvPr>
          <p:cNvSpPr/>
          <p:nvPr/>
        </p:nvSpPr>
        <p:spPr>
          <a:xfrm>
            <a:off x="8221887" y="1813387"/>
            <a:ext cx="3501476" cy="3290608"/>
          </a:xfrm>
          <a:prstGeom prst="roundRect">
            <a:avLst/>
          </a:prstGeom>
          <a:blipFill dpi="0" rotWithShape="1">
            <a:blip r:embed="rId3" cstate="print">
              <a:alphaModFix amt="70000"/>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9" name="Rectangle: Rounded Corners 8" descr="Man fishing at sea">
            <a:extLst>
              <a:ext uri="{FF2B5EF4-FFF2-40B4-BE49-F238E27FC236}">
                <a16:creationId xmlns:a16="http://schemas.microsoft.com/office/drawing/2014/main" id="{2D41E736-4D1A-4914-556D-355ECBDE8B05}"/>
              </a:ext>
              <a:ext uri="{C183D7F6-B498-43B3-948B-1728B52AA6E4}">
                <adec:decorative xmlns:adec="http://schemas.microsoft.com/office/drawing/2017/decorative" val="1"/>
              </a:ext>
            </a:extLst>
          </p:cNvPr>
          <p:cNvSpPr/>
          <p:nvPr/>
        </p:nvSpPr>
        <p:spPr>
          <a:xfrm>
            <a:off x="8221886" y="1813386"/>
            <a:ext cx="3501477" cy="3290608"/>
          </a:xfrm>
          <a:prstGeom prst="roundRect">
            <a:avLst/>
          </a:prstGeom>
          <a:solidFill>
            <a:srgbClr val="E7E6E6">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 sz="1600">
                <a:solidFill>
                  <a:srgbClr val="000000"/>
                </a:solidFill>
              </a:rPr>
              <a:t>A</a:t>
            </a:r>
            <a:r>
              <a:rPr lang="fr" sz="1600" b="0" i="0">
                <a:solidFill>
                  <a:srgbClr val="000000"/>
                </a:solidFill>
              </a:rPr>
              <a:t>. Près de six répondants sur dix signalent à la fois une baisse de la qualité de l'eau des habitats du poisson au sein de leur communauté ou d'autres en raison de projets dans ou près de l'eau tels que des jetées, des quais et des barrages.</a:t>
            </a:r>
          </a:p>
          <a:p>
            <a:r>
              <a:rPr lang="fr" sz="1600" b="0" i="0">
                <a:solidFill>
                  <a:srgbClr val="000000"/>
                </a:solidFill>
              </a:rPr>
              <a:t>B. De même, près de six sur dix signalent une baisse du niveau d'eau des habitats du poisson.</a:t>
            </a:r>
          </a:p>
        </p:txBody>
      </p:sp>
      <p:sp>
        <p:nvSpPr>
          <p:cNvPr id="10" name="Rectangle 9">
            <a:extLst>
              <a:ext uri="{FF2B5EF4-FFF2-40B4-BE49-F238E27FC236}">
                <a16:creationId xmlns:a16="http://schemas.microsoft.com/office/drawing/2014/main" id="{5D286B88-632C-8506-2307-3F397798B704}"/>
              </a:ext>
            </a:extLst>
          </p:cNvPr>
          <p:cNvSpPr/>
          <p:nvPr/>
        </p:nvSpPr>
        <p:spPr>
          <a:xfrm>
            <a:off x="7927342" y="1141523"/>
            <a:ext cx="930356" cy="2215991"/>
          </a:xfrm>
          <a:prstGeom prst="rect">
            <a:avLst/>
          </a:prstGeom>
        </p:spPr>
        <p:txBody>
          <a:bodyPr wrap="square">
            <a:spAutoFit/>
          </a:bodyPr>
          <a:lstStyle/>
          <a:p>
            <a:r>
              <a:rPr lang="en-CA" sz="13800">
                <a:solidFill>
                  <a:srgbClr val="2F5597"/>
                </a:solidFill>
                <a:latin typeface="Abadi" panose="020B0604020104020204" pitchFamily="34" charset="0"/>
                <a:cs typeface="Calibri" panose="020F0502020204030204" pitchFamily="34" charset="0"/>
              </a:rPr>
              <a:t>“</a:t>
            </a:r>
          </a:p>
        </p:txBody>
      </p:sp>
      <p:sp>
        <p:nvSpPr>
          <p:cNvPr id="11" name="TextBox 10">
            <a:extLst>
              <a:ext uri="{FF2B5EF4-FFF2-40B4-BE49-F238E27FC236}">
                <a16:creationId xmlns:a16="http://schemas.microsoft.com/office/drawing/2014/main" id="{984352C8-8D46-A304-AC0D-9E43DF5237CC}"/>
              </a:ext>
            </a:extLst>
          </p:cNvPr>
          <p:cNvSpPr txBox="1"/>
          <p:nvPr/>
        </p:nvSpPr>
        <p:spPr>
          <a:xfrm>
            <a:off x="11090212" y="4380072"/>
            <a:ext cx="1415143" cy="2215991"/>
          </a:xfrm>
          <a:prstGeom prst="rect">
            <a:avLst/>
          </a:prstGeom>
          <a:noFill/>
        </p:spPr>
        <p:txBody>
          <a:bodyPr wrap="square" rtlCol="0">
            <a:spAutoFit/>
          </a:bodyPr>
          <a:lstStyle/>
          <a:p>
            <a:r>
              <a:rPr lang="en-CA" sz="13800">
                <a:solidFill>
                  <a:srgbClr val="2F5597"/>
                </a:solidFill>
                <a:latin typeface="Abadi" panose="020B0604020104020204" pitchFamily="34" charset="0"/>
                <a:cs typeface="Calibri" panose="020F0502020204030204" pitchFamily="34" charset="0"/>
              </a:rPr>
              <a:t>”</a:t>
            </a:r>
            <a:endParaRPr lang="en-CA" sz="13800">
              <a:solidFill>
                <a:srgbClr val="2F5597"/>
              </a:solidFill>
            </a:endParaRPr>
          </a:p>
        </p:txBody>
      </p:sp>
      <p:sp>
        <p:nvSpPr>
          <p:cNvPr id="3" name="Content Placeholder 12">
            <a:extLst>
              <a:ext uri="{FF2B5EF4-FFF2-40B4-BE49-F238E27FC236}">
                <a16:creationId xmlns:a16="http://schemas.microsoft.com/office/drawing/2014/main" id="{9580A6F0-709C-C146-5D41-D8E63FAFB644}"/>
              </a:ext>
            </a:extLst>
          </p:cNvPr>
          <p:cNvSpPr txBox="1">
            <a:spLocks/>
          </p:cNvSpPr>
          <p:nvPr/>
        </p:nvSpPr>
        <p:spPr>
          <a:xfrm>
            <a:off x="244475" y="6287900"/>
            <a:ext cx="9280133" cy="40658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lumMod val="65000"/>
                    <a:lumOff val="35000"/>
                  </a:schemeClr>
                </a:solidFill>
                <a:latin typeface="Calibri" panose="020F0502020204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65000"/>
                    <a:lumOff val="35000"/>
                  </a:schemeClr>
                </a:solidFill>
                <a:latin typeface="Calibri" panose="020F050202020403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400" kern="1200">
                <a:solidFill>
                  <a:schemeClr val="tx1">
                    <a:lumMod val="65000"/>
                    <a:lumOff val="35000"/>
                  </a:schemeClr>
                </a:solidFill>
                <a:latin typeface="Calibri" panose="020F050202020403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lumMod val="65000"/>
                    <a:lumOff val="35000"/>
                  </a:schemeClr>
                </a:solidFill>
                <a:latin typeface="Calibri" panose="020F050202020403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lumMod val="65000"/>
                    <a:lumOff val="35000"/>
                  </a:schemeClr>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fr" b="0" i="0">
                <a:solidFill>
                  <a:srgbClr val="000000"/>
                </a:solidFill>
              </a:rPr>
              <a:t>Source: Association des femmes autochtones du Canada (AFAC), sondage en ligne hébergé sur Simple Survey lancé au début de septembre 2022 et fermé le 30 septembre 2022, n = 245</a:t>
            </a:r>
          </a:p>
        </p:txBody>
      </p:sp>
      <p:sp>
        <p:nvSpPr>
          <p:cNvPr id="8" name="Rectangle 7">
            <a:extLst>
              <a:ext uri="{FF2B5EF4-FFF2-40B4-BE49-F238E27FC236}">
                <a16:creationId xmlns:a16="http://schemas.microsoft.com/office/drawing/2014/main" id="{BE2319E1-4DEA-E594-A895-6A119F9CE859}"/>
              </a:ext>
            </a:extLst>
          </p:cNvPr>
          <p:cNvSpPr/>
          <p:nvPr/>
        </p:nvSpPr>
        <p:spPr>
          <a:xfrm>
            <a:off x="1435783" y="5419776"/>
            <a:ext cx="124217" cy="137951"/>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Rectangle 11">
            <a:extLst>
              <a:ext uri="{FF2B5EF4-FFF2-40B4-BE49-F238E27FC236}">
                <a16:creationId xmlns:a16="http://schemas.microsoft.com/office/drawing/2014/main" id="{E268332C-336F-B927-DA72-2A3CA9E141B3}"/>
              </a:ext>
            </a:extLst>
          </p:cNvPr>
          <p:cNvSpPr/>
          <p:nvPr/>
        </p:nvSpPr>
        <p:spPr>
          <a:xfrm>
            <a:off x="3065602" y="5413977"/>
            <a:ext cx="124217" cy="13795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Rectangle 12">
            <a:extLst>
              <a:ext uri="{FF2B5EF4-FFF2-40B4-BE49-F238E27FC236}">
                <a16:creationId xmlns:a16="http://schemas.microsoft.com/office/drawing/2014/main" id="{979B3099-2559-EAF1-6B26-F81F4784F094}"/>
              </a:ext>
            </a:extLst>
          </p:cNvPr>
          <p:cNvSpPr/>
          <p:nvPr/>
        </p:nvSpPr>
        <p:spPr>
          <a:xfrm>
            <a:off x="5686737" y="5413977"/>
            <a:ext cx="124217" cy="137951"/>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5747352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87700" y="291794"/>
            <a:ext cx="5870592" cy="1546577"/>
          </a:xfrm>
        </p:spPr>
        <p:txBody>
          <a:bodyPr/>
          <a:lstStyle/>
          <a:p>
            <a:r>
              <a:rPr lang="fr" sz="2100" b="1" i="0">
                <a:solidFill>
                  <a:srgbClr val="000000"/>
                </a:solidFill>
              </a:rPr>
              <a:t>Niveau de priorité des politiques de restauration de l'habitat du poisson qui visent à minimiser les impacts des projets dans ou près de l'eau sur les avantages pour les femmes, les filles et les personnes de genre divers autochtones </a:t>
            </a:r>
          </a:p>
        </p:txBody>
      </p:sp>
      <p:sp>
        <p:nvSpPr>
          <p:cNvPr id="19" name="Content Placeholder 18">
            <a:extLst>
              <a:ext uri="{FF2B5EF4-FFF2-40B4-BE49-F238E27FC236}">
                <a16:creationId xmlns:a16="http://schemas.microsoft.com/office/drawing/2014/main" id="{76579AA1-1514-439B-A63B-66513E2C1A89}"/>
              </a:ext>
            </a:extLst>
          </p:cNvPr>
          <p:cNvSpPr>
            <a:spLocks noGrp="1"/>
          </p:cNvSpPr>
          <p:nvPr>
            <p:ph sz="quarter" idx="11"/>
          </p:nvPr>
        </p:nvSpPr>
        <p:spPr>
          <a:xfrm>
            <a:off x="7128588" y="299261"/>
            <a:ext cx="4758612" cy="878706"/>
          </a:xfrm>
        </p:spPr>
        <p:txBody>
          <a:bodyPr/>
          <a:lstStyle/>
          <a:p>
            <a:r>
              <a:rPr lang="fr" sz="1200" b="0" i="0">
                <a:solidFill>
                  <a:srgbClr val="000000"/>
                </a:solidFill>
              </a:rPr>
              <a:t>Selon vous, quelle priorité devrait être accordée aux politiques de restauration de l'habitat du poisson qui visent à minimiser les impacts des projets dans ou à proximité de l'eau, par exemple, les jetées, les quais et les barrages sur les avantages que les femmes, les filles et les personnes de diverses identités de genre tirent des habitats du poisson?</a:t>
            </a:r>
          </a:p>
        </p:txBody>
      </p:sp>
      <p:graphicFrame>
        <p:nvGraphicFramePr>
          <p:cNvPr id="13" name="Chart 1" descr="Chart showing XX% support, XX% somewhat support, XX% somewhat oppose and XX% oppose; XX% are unsure">
            <a:extLst>
              <a:ext uri="{FF2B5EF4-FFF2-40B4-BE49-F238E27FC236}">
                <a16:creationId xmlns:a16="http://schemas.microsoft.com/office/drawing/2014/main" id="{EFDE17F1-A2A7-44B3-B78F-8BF766F68737}"/>
              </a:ext>
            </a:extLst>
          </p:cNvPr>
          <p:cNvGraphicFramePr>
            <a:graphicFrameLocks/>
          </p:cNvGraphicFramePr>
          <p:nvPr>
            <p:extLst>
              <p:ext uri="{D42A27DB-BD31-4B8C-83A1-F6EECF244321}">
                <p14:modId xmlns:p14="http://schemas.microsoft.com/office/powerpoint/2010/main" val="796883150"/>
              </p:ext>
            </p:extLst>
          </p:nvPr>
        </p:nvGraphicFramePr>
        <p:xfrm>
          <a:off x="345761" y="1497935"/>
          <a:ext cx="5208590" cy="4362743"/>
        </p:xfrm>
        <a:graphic>
          <a:graphicData uri="http://schemas.openxmlformats.org/drawingml/2006/chart">
            <c:chart xmlns:c="http://schemas.openxmlformats.org/drawingml/2006/chart" xmlns:r="http://schemas.openxmlformats.org/officeDocument/2006/relationships" r:id="rId2"/>
          </a:graphicData>
        </a:graphic>
      </p:graphicFrame>
      <p:sp>
        <p:nvSpPr>
          <p:cNvPr id="14" name="Rectangle 13">
            <a:extLst>
              <a:ext uri="{FF2B5EF4-FFF2-40B4-BE49-F238E27FC236}">
                <a16:creationId xmlns:a16="http://schemas.microsoft.com/office/drawing/2014/main" id="{6B55390C-4F5C-4646-BE0B-ADEAD5CBC683}"/>
              </a:ext>
            </a:extLst>
          </p:cNvPr>
          <p:cNvSpPr/>
          <p:nvPr/>
        </p:nvSpPr>
        <p:spPr>
          <a:xfrm>
            <a:off x="244475" y="5750728"/>
            <a:ext cx="5234631" cy="246221"/>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 sz="1000" b="0" i="0">
                <a:solidFill>
                  <a:srgbClr val="000000"/>
                </a:solidFill>
              </a:rPr>
              <a:t>*Les graphiques peuvent ne pas correspondre à 100 en raison de l'arrondissement.</a:t>
            </a:r>
          </a:p>
        </p:txBody>
      </p:sp>
      <p:sp>
        <p:nvSpPr>
          <p:cNvPr id="7" name="Content Placeholder 12">
            <a:extLst>
              <a:ext uri="{FF2B5EF4-FFF2-40B4-BE49-F238E27FC236}">
                <a16:creationId xmlns:a16="http://schemas.microsoft.com/office/drawing/2014/main" id="{A8DEEE0D-93F7-C5A7-E758-6424EAA602CD}"/>
              </a:ext>
            </a:extLst>
          </p:cNvPr>
          <p:cNvSpPr txBox="1">
            <a:spLocks/>
          </p:cNvSpPr>
          <p:nvPr/>
        </p:nvSpPr>
        <p:spPr>
          <a:xfrm>
            <a:off x="244475" y="6287900"/>
            <a:ext cx="9280133" cy="40658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lumMod val="65000"/>
                    <a:lumOff val="35000"/>
                  </a:schemeClr>
                </a:solidFill>
                <a:latin typeface="Calibri" panose="020F0502020204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65000"/>
                    <a:lumOff val="35000"/>
                  </a:schemeClr>
                </a:solidFill>
                <a:latin typeface="Calibri" panose="020F050202020403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400" kern="1200">
                <a:solidFill>
                  <a:schemeClr val="tx1">
                    <a:lumMod val="65000"/>
                    <a:lumOff val="35000"/>
                  </a:schemeClr>
                </a:solidFill>
                <a:latin typeface="Calibri" panose="020F050202020403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lumMod val="65000"/>
                    <a:lumOff val="35000"/>
                  </a:schemeClr>
                </a:solidFill>
                <a:latin typeface="Calibri" panose="020F050202020403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lumMod val="65000"/>
                    <a:lumOff val="35000"/>
                  </a:schemeClr>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fr" b="0" i="0">
                <a:solidFill>
                  <a:srgbClr val="000000"/>
                </a:solidFill>
              </a:rPr>
              <a:t>Source: Association des femmes autochtones du Canada (AFAC), sondage en ligne hébergé sur Simple Survey lancé au début de septembre 2022 et fermé le 30 septembre 2022, n = 244</a:t>
            </a:r>
          </a:p>
        </p:txBody>
      </p:sp>
      <p:sp>
        <p:nvSpPr>
          <p:cNvPr id="2" name="Freeform 2">
            <a:extLst>
              <a:ext uri="{FF2B5EF4-FFF2-40B4-BE49-F238E27FC236}">
                <a16:creationId xmlns:a16="http://schemas.microsoft.com/office/drawing/2014/main" id="{2AF895D6-7803-0B9C-8B38-63FAB66B6329}"/>
              </a:ext>
            </a:extLst>
          </p:cNvPr>
          <p:cNvSpPr>
            <a:spLocks noChangeArrowheads="1"/>
          </p:cNvSpPr>
          <p:nvPr/>
        </p:nvSpPr>
        <p:spPr bwMode="auto">
          <a:xfrm>
            <a:off x="9863494" y="2818127"/>
            <a:ext cx="548552" cy="534119"/>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solidFill>
            <a:schemeClr val="bg1">
              <a:lumMod val="95000"/>
            </a:schemeClr>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latin typeface="Calibri Light"/>
            </a:endParaRPr>
          </a:p>
        </p:txBody>
      </p:sp>
      <p:grpSp>
        <p:nvGrpSpPr>
          <p:cNvPr id="8" name="Group 7">
            <a:extLst>
              <a:ext uri="{FF2B5EF4-FFF2-40B4-BE49-F238E27FC236}">
                <a16:creationId xmlns:a16="http://schemas.microsoft.com/office/drawing/2014/main" id="{BBE303AF-C612-0484-50AA-807E83471FD7}"/>
              </a:ext>
            </a:extLst>
          </p:cNvPr>
          <p:cNvGrpSpPr/>
          <p:nvPr/>
        </p:nvGrpSpPr>
        <p:grpSpPr>
          <a:xfrm>
            <a:off x="9790045" y="2768289"/>
            <a:ext cx="668598" cy="650921"/>
            <a:chOff x="1119258" y="2257147"/>
            <a:chExt cx="1868076" cy="1868076"/>
          </a:xfrm>
          <a:solidFill>
            <a:srgbClr val="2F5597"/>
          </a:solidFill>
        </p:grpSpPr>
        <p:sp>
          <p:nvSpPr>
            <p:cNvPr id="9" name="Freeform 6">
              <a:extLst>
                <a:ext uri="{FF2B5EF4-FFF2-40B4-BE49-F238E27FC236}">
                  <a16:creationId xmlns:a16="http://schemas.microsoft.com/office/drawing/2014/main" id="{99A7F396-AC95-A0F1-453E-CFAC74BB2DF0}"/>
                </a:ext>
              </a:extLst>
            </p:cNvPr>
            <p:cNvSpPr>
              <a:spLocks/>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0" name="Freeform 7">
              <a:extLst>
                <a:ext uri="{FF2B5EF4-FFF2-40B4-BE49-F238E27FC236}">
                  <a16:creationId xmlns:a16="http://schemas.microsoft.com/office/drawing/2014/main" id="{F342A29A-3551-BCE3-9F48-A466E5471A96}"/>
                </a:ext>
              </a:extLst>
            </p:cNvPr>
            <p:cNvSpPr>
              <a:spLocks/>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1" name="Freeform 8">
              <a:extLst>
                <a:ext uri="{FF2B5EF4-FFF2-40B4-BE49-F238E27FC236}">
                  <a16:creationId xmlns:a16="http://schemas.microsoft.com/office/drawing/2014/main" id="{2FD1EF95-A022-0B04-07DF-C89368DF46C6}"/>
                </a:ext>
              </a:extLst>
            </p:cNvPr>
            <p:cNvSpPr>
              <a:spLocks/>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2" name="Freeform 9">
              <a:extLst>
                <a:ext uri="{FF2B5EF4-FFF2-40B4-BE49-F238E27FC236}">
                  <a16:creationId xmlns:a16="http://schemas.microsoft.com/office/drawing/2014/main" id="{AE013E64-0C49-E666-EDEE-D373FF223422}"/>
                </a:ext>
              </a:extLst>
            </p:cNvPr>
            <p:cNvSpPr>
              <a:spLocks/>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5" name="Freeform 10">
              <a:extLst>
                <a:ext uri="{FF2B5EF4-FFF2-40B4-BE49-F238E27FC236}">
                  <a16:creationId xmlns:a16="http://schemas.microsoft.com/office/drawing/2014/main" id="{4E73002B-DB7D-D457-C368-DC1B10332029}"/>
                </a:ext>
              </a:extLst>
            </p:cNvPr>
            <p:cNvSpPr>
              <a:spLocks/>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6" name="Freeform 11">
              <a:extLst>
                <a:ext uri="{FF2B5EF4-FFF2-40B4-BE49-F238E27FC236}">
                  <a16:creationId xmlns:a16="http://schemas.microsoft.com/office/drawing/2014/main" id="{CC0279AE-B126-08DB-05DB-FBE0A8A7B17F}"/>
                </a:ext>
              </a:extLst>
            </p:cNvPr>
            <p:cNvSpPr>
              <a:spLocks/>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7" name="Freeform 12">
              <a:extLst>
                <a:ext uri="{FF2B5EF4-FFF2-40B4-BE49-F238E27FC236}">
                  <a16:creationId xmlns:a16="http://schemas.microsoft.com/office/drawing/2014/main" id="{0D526B2E-2F89-12DD-7450-5395312CAAB9}"/>
                </a:ext>
              </a:extLst>
            </p:cNvPr>
            <p:cNvSpPr>
              <a:spLocks/>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8" name="Freeform 13">
              <a:extLst>
                <a:ext uri="{FF2B5EF4-FFF2-40B4-BE49-F238E27FC236}">
                  <a16:creationId xmlns:a16="http://schemas.microsoft.com/office/drawing/2014/main" id="{DB1C8C02-A86D-C4B0-D469-E141DCCE39FF}"/>
                </a:ext>
              </a:extLst>
            </p:cNvPr>
            <p:cNvSpPr>
              <a:spLocks/>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0" name="Freeform 14">
              <a:extLst>
                <a:ext uri="{FF2B5EF4-FFF2-40B4-BE49-F238E27FC236}">
                  <a16:creationId xmlns:a16="http://schemas.microsoft.com/office/drawing/2014/main" id="{66BFBD43-9BA6-6DC9-EF7C-9E31D3166CFC}"/>
                </a:ext>
              </a:extLst>
            </p:cNvPr>
            <p:cNvSpPr>
              <a:spLocks/>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1" name="Freeform 15">
              <a:extLst>
                <a:ext uri="{FF2B5EF4-FFF2-40B4-BE49-F238E27FC236}">
                  <a16:creationId xmlns:a16="http://schemas.microsoft.com/office/drawing/2014/main" id="{9D7B9501-596A-22D9-490F-4ADB0458F966}"/>
                </a:ext>
              </a:extLst>
            </p:cNvPr>
            <p:cNvSpPr>
              <a:spLocks/>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2" name="Freeform 16">
              <a:extLst>
                <a:ext uri="{FF2B5EF4-FFF2-40B4-BE49-F238E27FC236}">
                  <a16:creationId xmlns:a16="http://schemas.microsoft.com/office/drawing/2014/main" id="{A975500D-803A-CBC4-B463-630587C7A866}"/>
                </a:ext>
              </a:extLst>
            </p:cNvPr>
            <p:cNvSpPr>
              <a:spLocks/>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3" name="Freeform 17">
              <a:extLst>
                <a:ext uri="{FF2B5EF4-FFF2-40B4-BE49-F238E27FC236}">
                  <a16:creationId xmlns:a16="http://schemas.microsoft.com/office/drawing/2014/main" id="{5A6DD373-AB54-40EC-F880-F9B8F658305C}"/>
                </a:ext>
              </a:extLst>
            </p:cNvPr>
            <p:cNvSpPr>
              <a:spLocks/>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grpSp>
      <p:sp>
        <p:nvSpPr>
          <p:cNvPr id="24" name="Freeform 2">
            <a:extLst>
              <a:ext uri="{FF2B5EF4-FFF2-40B4-BE49-F238E27FC236}">
                <a16:creationId xmlns:a16="http://schemas.microsoft.com/office/drawing/2014/main" id="{A02F3D9F-668E-3728-404B-9DDEAD475117}"/>
              </a:ext>
            </a:extLst>
          </p:cNvPr>
          <p:cNvSpPr>
            <a:spLocks noChangeArrowheads="1"/>
          </p:cNvSpPr>
          <p:nvPr/>
        </p:nvSpPr>
        <p:spPr bwMode="auto">
          <a:xfrm>
            <a:off x="9863494" y="3637065"/>
            <a:ext cx="548552" cy="534119"/>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solidFill>
            <a:schemeClr val="bg1">
              <a:lumMod val="95000"/>
            </a:schemeClr>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latin typeface="Calibri Light"/>
            </a:endParaRPr>
          </a:p>
        </p:txBody>
      </p:sp>
      <p:grpSp>
        <p:nvGrpSpPr>
          <p:cNvPr id="25" name="Group 24">
            <a:extLst>
              <a:ext uri="{FF2B5EF4-FFF2-40B4-BE49-F238E27FC236}">
                <a16:creationId xmlns:a16="http://schemas.microsoft.com/office/drawing/2014/main" id="{0475875A-8541-A843-0D23-E6F07F7101FD}"/>
              </a:ext>
            </a:extLst>
          </p:cNvPr>
          <p:cNvGrpSpPr/>
          <p:nvPr/>
        </p:nvGrpSpPr>
        <p:grpSpPr>
          <a:xfrm>
            <a:off x="9790045" y="3587227"/>
            <a:ext cx="668598" cy="650921"/>
            <a:chOff x="1119258" y="2257147"/>
            <a:chExt cx="1868076" cy="1868076"/>
          </a:xfrm>
          <a:solidFill>
            <a:srgbClr val="2F5597"/>
          </a:solidFill>
        </p:grpSpPr>
        <p:sp>
          <p:nvSpPr>
            <p:cNvPr id="26" name="Freeform 6">
              <a:extLst>
                <a:ext uri="{FF2B5EF4-FFF2-40B4-BE49-F238E27FC236}">
                  <a16:creationId xmlns:a16="http://schemas.microsoft.com/office/drawing/2014/main" id="{973CF18F-227C-A84C-2A73-E882CCB43B7C}"/>
                </a:ext>
              </a:extLst>
            </p:cNvPr>
            <p:cNvSpPr>
              <a:spLocks/>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7" name="Freeform 7">
              <a:extLst>
                <a:ext uri="{FF2B5EF4-FFF2-40B4-BE49-F238E27FC236}">
                  <a16:creationId xmlns:a16="http://schemas.microsoft.com/office/drawing/2014/main" id="{613136A0-BF09-541E-3DCE-5BB79F1E8AFE}"/>
                </a:ext>
              </a:extLst>
            </p:cNvPr>
            <p:cNvSpPr>
              <a:spLocks/>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8" name="Freeform 8">
              <a:extLst>
                <a:ext uri="{FF2B5EF4-FFF2-40B4-BE49-F238E27FC236}">
                  <a16:creationId xmlns:a16="http://schemas.microsoft.com/office/drawing/2014/main" id="{1EFA29F8-E1B6-A1F1-8818-371685AF87D1}"/>
                </a:ext>
              </a:extLst>
            </p:cNvPr>
            <p:cNvSpPr>
              <a:spLocks/>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9" name="Freeform 9">
              <a:extLst>
                <a:ext uri="{FF2B5EF4-FFF2-40B4-BE49-F238E27FC236}">
                  <a16:creationId xmlns:a16="http://schemas.microsoft.com/office/drawing/2014/main" id="{2232C0DA-ED50-2FD7-F289-F0339BE0D26E}"/>
                </a:ext>
              </a:extLst>
            </p:cNvPr>
            <p:cNvSpPr>
              <a:spLocks/>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30" name="Freeform 10">
              <a:extLst>
                <a:ext uri="{FF2B5EF4-FFF2-40B4-BE49-F238E27FC236}">
                  <a16:creationId xmlns:a16="http://schemas.microsoft.com/office/drawing/2014/main" id="{EF216623-F721-1243-D51C-E26D1C8D036B}"/>
                </a:ext>
              </a:extLst>
            </p:cNvPr>
            <p:cNvSpPr>
              <a:spLocks/>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31" name="Freeform 11">
              <a:extLst>
                <a:ext uri="{FF2B5EF4-FFF2-40B4-BE49-F238E27FC236}">
                  <a16:creationId xmlns:a16="http://schemas.microsoft.com/office/drawing/2014/main" id="{833DC72F-4049-8837-C371-904256D66ABD}"/>
                </a:ext>
              </a:extLst>
            </p:cNvPr>
            <p:cNvSpPr>
              <a:spLocks/>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32" name="Freeform 12">
              <a:extLst>
                <a:ext uri="{FF2B5EF4-FFF2-40B4-BE49-F238E27FC236}">
                  <a16:creationId xmlns:a16="http://schemas.microsoft.com/office/drawing/2014/main" id="{5548AE4A-8D15-4556-5AA8-08C1934DE93F}"/>
                </a:ext>
              </a:extLst>
            </p:cNvPr>
            <p:cNvSpPr>
              <a:spLocks/>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33" name="Freeform 13">
              <a:extLst>
                <a:ext uri="{FF2B5EF4-FFF2-40B4-BE49-F238E27FC236}">
                  <a16:creationId xmlns:a16="http://schemas.microsoft.com/office/drawing/2014/main" id="{A04F0F4A-538E-2702-C536-2425832DCBDB}"/>
                </a:ext>
              </a:extLst>
            </p:cNvPr>
            <p:cNvSpPr>
              <a:spLocks/>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34" name="Freeform 14">
              <a:extLst>
                <a:ext uri="{FF2B5EF4-FFF2-40B4-BE49-F238E27FC236}">
                  <a16:creationId xmlns:a16="http://schemas.microsoft.com/office/drawing/2014/main" id="{923DCC84-432D-A662-BCB9-C2505EE6CE04}"/>
                </a:ext>
              </a:extLst>
            </p:cNvPr>
            <p:cNvSpPr>
              <a:spLocks/>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35" name="Freeform 15">
              <a:extLst>
                <a:ext uri="{FF2B5EF4-FFF2-40B4-BE49-F238E27FC236}">
                  <a16:creationId xmlns:a16="http://schemas.microsoft.com/office/drawing/2014/main" id="{35DB3EC5-A516-9EB5-2686-69A8015B8A60}"/>
                </a:ext>
              </a:extLst>
            </p:cNvPr>
            <p:cNvSpPr>
              <a:spLocks/>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36" name="Freeform 16">
              <a:extLst>
                <a:ext uri="{FF2B5EF4-FFF2-40B4-BE49-F238E27FC236}">
                  <a16:creationId xmlns:a16="http://schemas.microsoft.com/office/drawing/2014/main" id="{2EF30AAB-5887-163D-69A0-CCD6EF5D12FF}"/>
                </a:ext>
              </a:extLst>
            </p:cNvPr>
            <p:cNvSpPr>
              <a:spLocks/>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37" name="Freeform 17">
              <a:extLst>
                <a:ext uri="{FF2B5EF4-FFF2-40B4-BE49-F238E27FC236}">
                  <a16:creationId xmlns:a16="http://schemas.microsoft.com/office/drawing/2014/main" id="{33184C0A-8369-A780-6AD3-2ED6BE17724F}"/>
                </a:ext>
              </a:extLst>
            </p:cNvPr>
            <p:cNvSpPr>
              <a:spLocks/>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grpSp>
      <p:sp>
        <p:nvSpPr>
          <p:cNvPr id="38" name="Freeform 2">
            <a:extLst>
              <a:ext uri="{FF2B5EF4-FFF2-40B4-BE49-F238E27FC236}">
                <a16:creationId xmlns:a16="http://schemas.microsoft.com/office/drawing/2014/main" id="{841A21BB-B50D-0231-1C16-0CABC0E26A7C}"/>
              </a:ext>
            </a:extLst>
          </p:cNvPr>
          <p:cNvSpPr>
            <a:spLocks noChangeArrowheads="1"/>
          </p:cNvSpPr>
          <p:nvPr/>
        </p:nvSpPr>
        <p:spPr bwMode="auto">
          <a:xfrm>
            <a:off x="9863494" y="1997291"/>
            <a:ext cx="548552" cy="534119"/>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solidFill>
            <a:schemeClr val="bg1">
              <a:lumMod val="95000"/>
            </a:schemeClr>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latin typeface="Calibri Light"/>
            </a:endParaRPr>
          </a:p>
        </p:txBody>
      </p:sp>
      <p:grpSp>
        <p:nvGrpSpPr>
          <p:cNvPr id="39" name="Group 38">
            <a:extLst>
              <a:ext uri="{FF2B5EF4-FFF2-40B4-BE49-F238E27FC236}">
                <a16:creationId xmlns:a16="http://schemas.microsoft.com/office/drawing/2014/main" id="{026EEA5B-DEC1-F0D2-8AB5-C51E19A2D14E}"/>
              </a:ext>
            </a:extLst>
          </p:cNvPr>
          <p:cNvGrpSpPr/>
          <p:nvPr/>
        </p:nvGrpSpPr>
        <p:grpSpPr>
          <a:xfrm>
            <a:off x="9790045" y="1947453"/>
            <a:ext cx="668598" cy="650921"/>
            <a:chOff x="1119258" y="2257147"/>
            <a:chExt cx="1868076" cy="1868076"/>
          </a:xfrm>
          <a:solidFill>
            <a:srgbClr val="2F5597"/>
          </a:solidFill>
        </p:grpSpPr>
        <p:sp>
          <p:nvSpPr>
            <p:cNvPr id="40" name="Freeform 6">
              <a:extLst>
                <a:ext uri="{FF2B5EF4-FFF2-40B4-BE49-F238E27FC236}">
                  <a16:creationId xmlns:a16="http://schemas.microsoft.com/office/drawing/2014/main" id="{E4D84254-7396-BC06-3E5D-D9E7CDBF2A21}"/>
                </a:ext>
              </a:extLst>
            </p:cNvPr>
            <p:cNvSpPr>
              <a:spLocks/>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41" name="Freeform 7">
              <a:extLst>
                <a:ext uri="{FF2B5EF4-FFF2-40B4-BE49-F238E27FC236}">
                  <a16:creationId xmlns:a16="http://schemas.microsoft.com/office/drawing/2014/main" id="{BAF700AF-15ED-E426-3317-E4656B0E94CD}"/>
                </a:ext>
              </a:extLst>
            </p:cNvPr>
            <p:cNvSpPr>
              <a:spLocks/>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42" name="Freeform 8">
              <a:extLst>
                <a:ext uri="{FF2B5EF4-FFF2-40B4-BE49-F238E27FC236}">
                  <a16:creationId xmlns:a16="http://schemas.microsoft.com/office/drawing/2014/main" id="{60523894-F809-D43F-B816-AAD8C684D17E}"/>
                </a:ext>
              </a:extLst>
            </p:cNvPr>
            <p:cNvSpPr>
              <a:spLocks/>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43" name="Freeform 9">
              <a:extLst>
                <a:ext uri="{FF2B5EF4-FFF2-40B4-BE49-F238E27FC236}">
                  <a16:creationId xmlns:a16="http://schemas.microsoft.com/office/drawing/2014/main" id="{866F3BFC-F4C7-605D-B5DA-8F809BF0DC60}"/>
                </a:ext>
              </a:extLst>
            </p:cNvPr>
            <p:cNvSpPr>
              <a:spLocks/>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44" name="Freeform 10">
              <a:extLst>
                <a:ext uri="{FF2B5EF4-FFF2-40B4-BE49-F238E27FC236}">
                  <a16:creationId xmlns:a16="http://schemas.microsoft.com/office/drawing/2014/main" id="{E5591619-00EE-3D6E-1667-471B7B39A914}"/>
                </a:ext>
              </a:extLst>
            </p:cNvPr>
            <p:cNvSpPr>
              <a:spLocks/>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45" name="Freeform 11">
              <a:extLst>
                <a:ext uri="{FF2B5EF4-FFF2-40B4-BE49-F238E27FC236}">
                  <a16:creationId xmlns:a16="http://schemas.microsoft.com/office/drawing/2014/main" id="{A103F0DA-7FE5-003B-67B0-B8320DD59B66}"/>
                </a:ext>
              </a:extLst>
            </p:cNvPr>
            <p:cNvSpPr>
              <a:spLocks/>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46" name="Freeform 12">
              <a:extLst>
                <a:ext uri="{FF2B5EF4-FFF2-40B4-BE49-F238E27FC236}">
                  <a16:creationId xmlns:a16="http://schemas.microsoft.com/office/drawing/2014/main" id="{DDD05873-7A48-7BA7-E4D1-7D578A6343D4}"/>
                </a:ext>
              </a:extLst>
            </p:cNvPr>
            <p:cNvSpPr>
              <a:spLocks/>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47" name="Freeform 13">
              <a:extLst>
                <a:ext uri="{FF2B5EF4-FFF2-40B4-BE49-F238E27FC236}">
                  <a16:creationId xmlns:a16="http://schemas.microsoft.com/office/drawing/2014/main" id="{3C777F12-4C1C-1BC5-E136-A90032D26639}"/>
                </a:ext>
              </a:extLst>
            </p:cNvPr>
            <p:cNvSpPr>
              <a:spLocks/>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48" name="Freeform 14">
              <a:extLst>
                <a:ext uri="{FF2B5EF4-FFF2-40B4-BE49-F238E27FC236}">
                  <a16:creationId xmlns:a16="http://schemas.microsoft.com/office/drawing/2014/main" id="{FA0D443D-18EA-DEA9-5EA6-7B76F48BEC50}"/>
                </a:ext>
              </a:extLst>
            </p:cNvPr>
            <p:cNvSpPr>
              <a:spLocks/>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49" name="Freeform 15">
              <a:extLst>
                <a:ext uri="{FF2B5EF4-FFF2-40B4-BE49-F238E27FC236}">
                  <a16:creationId xmlns:a16="http://schemas.microsoft.com/office/drawing/2014/main" id="{7B002D9B-E2AF-7D9D-8E0C-6DDB990855B5}"/>
                </a:ext>
              </a:extLst>
            </p:cNvPr>
            <p:cNvSpPr>
              <a:spLocks/>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50" name="Freeform 16">
              <a:extLst>
                <a:ext uri="{FF2B5EF4-FFF2-40B4-BE49-F238E27FC236}">
                  <a16:creationId xmlns:a16="http://schemas.microsoft.com/office/drawing/2014/main" id="{DC0D7CBC-981C-50A6-049C-45A56803F61A}"/>
                </a:ext>
              </a:extLst>
            </p:cNvPr>
            <p:cNvSpPr>
              <a:spLocks/>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51" name="Freeform 17">
              <a:extLst>
                <a:ext uri="{FF2B5EF4-FFF2-40B4-BE49-F238E27FC236}">
                  <a16:creationId xmlns:a16="http://schemas.microsoft.com/office/drawing/2014/main" id="{CDD1E719-7188-CB2E-006E-22D62FEAF798}"/>
                </a:ext>
              </a:extLst>
            </p:cNvPr>
            <p:cNvSpPr>
              <a:spLocks/>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grpSp>
      <p:sp>
        <p:nvSpPr>
          <p:cNvPr id="52" name="Rectangle 51">
            <a:extLst>
              <a:ext uri="{FF2B5EF4-FFF2-40B4-BE49-F238E27FC236}">
                <a16:creationId xmlns:a16="http://schemas.microsoft.com/office/drawing/2014/main" id="{0A0E7BF4-4785-6275-8735-983EBB0752EA}"/>
              </a:ext>
              <a:ext uri="{C183D7F6-B498-43B3-948B-1728B52AA6E4}">
                <adec:decorative xmlns:adec="http://schemas.microsoft.com/office/drawing/2017/decorative" val="1"/>
              </a:ext>
            </a:extLst>
          </p:cNvPr>
          <p:cNvSpPr/>
          <p:nvPr/>
        </p:nvSpPr>
        <p:spPr>
          <a:xfrm>
            <a:off x="6518746" y="1237007"/>
            <a:ext cx="468198" cy="4913829"/>
          </a:xfrm>
          <a:prstGeom prst="rect">
            <a:avLst/>
          </a:prstGeom>
          <a:solidFill>
            <a:srgbClr val="2F5597"/>
          </a:solidFill>
          <a:ln>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fr" sz="1600" b="1">
                <a:solidFill>
                  <a:srgbClr val="FFFFFF"/>
                </a:solidFill>
              </a:rPr>
              <a:t>P</a:t>
            </a:r>
            <a:r>
              <a:rPr lang="fr" sz="1600" b="1" i="0">
                <a:solidFill>
                  <a:srgbClr val="FFFFFF"/>
                </a:solidFill>
              </a:rPr>
              <a:t>riorité élevée</a:t>
            </a:r>
          </a:p>
        </p:txBody>
      </p:sp>
      <p:sp>
        <p:nvSpPr>
          <p:cNvPr id="53" name="Freeform 2">
            <a:extLst>
              <a:ext uri="{FF2B5EF4-FFF2-40B4-BE49-F238E27FC236}">
                <a16:creationId xmlns:a16="http://schemas.microsoft.com/office/drawing/2014/main" id="{485812A5-C449-95B1-32EF-F2C4EAF4E207}"/>
              </a:ext>
            </a:extLst>
          </p:cNvPr>
          <p:cNvSpPr>
            <a:spLocks noChangeArrowheads="1"/>
          </p:cNvSpPr>
          <p:nvPr/>
        </p:nvSpPr>
        <p:spPr bwMode="auto">
          <a:xfrm>
            <a:off x="9863494" y="1264252"/>
            <a:ext cx="548552" cy="534119"/>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solidFill>
            <a:schemeClr val="bg1">
              <a:lumMod val="95000"/>
            </a:schemeClr>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latin typeface="Calibri Light"/>
            </a:endParaRPr>
          </a:p>
        </p:txBody>
      </p:sp>
      <p:grpSp>
        <p:nvGrpSpPr>
          <p:cNvPr id="54" name="Group 53">
            <a:extLst>
              <a:ext uri="{FF2B5EF4-FFF2-40B4-BE49-F238E27FC236}">
                <a16:creationId xmlns:a16="http://schemas.microsoft.com/office/drawing/2014/main" id="{8EFB02FA-6DC8-E2E0-68F3-4F663C062374}"/>
              </a:ext>
            </a:extLst>
          </p:cNvPr>
          <p:cNvGrpSpPr/>
          <p:nvPr/>
        </p:nvGrpSpPr>
        <p:grpSpPr>
          <a:xfrm>
            <a:off x="9790045" y="1214414"/>
            <a:ext cx="668598" cy="650921"/>
            <a:chOff x="1119258" y="2257147"/>
            <a:chExt cx="1868076" cy="1868076"/>
          </a:xfrm>
          <a:solidFill>
            <a:srgbClr val="2F5597"/>
          </a:solidFill>
        </p:grpSpPr>
        <p:sp>
          <p:nvSpPr>
            <p:cNvPr id="55" name="Freeform 6">
              <a:extLst>
                <a:ext uri="{FF2B5EF4-FFF2-40B4-BE49-F238E27FC236}">
                  <a16:creationId xmlns:a16="http://schemas.microsoft.com/office/drawing/2014/main" id="{05579931-EA3D-986F-348E-16AF7B48780D}"/>
                </a:ext>
              </a:extLst>
            </p:cNvPr>
            <p:cNvSpPr>
              <a:spLocks/>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56" name="Freeform 7">
              <a:extLst>
                <a:ext uri="{FF2B5EF4-FFF2-40B4-BE49-F238E27FC236}">
                  <a16:creationId xmlns:a16="http://schemas.microsoft.com/office/drawing/2014/main" id="{46824E24-0794-F095-BA14-82FFABA7F949}"/>
                </a:ext>
              </a:extLst>
            </p:cNvPr>
            <p:cNvSpPr>
              <a:spLocks/>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57" name="Freeform 8">
              <a:extLst>
                <a:ext uri="{FF2B5EF4-FFF2-40B4-BE49-F238E27FC236}">
                  <a16:creationId xmlns:a16="http://schemas.microsoft.com/office/drawing/2014/main" id="{C2E1B850-53C5-8FC4-5007-56AE9E6266F5}"/>
                </a:ext>
              </a:extLst>
            </p:cNvPr>
            <p:cNvSpPr>
              <a:spLocks/>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58" name="Freeform 9">
              <a:extLst>
                <a:ext uri="{FF2B5EF4-FFF2-40B4-BE49-F238E27FC236}">
                  <a16:creationId xmlns:a16="http://schemas.microsoft.com/office/drawing/2014/main" id="{A626CEE2-9F65-71FA-8A66-E8BB4A0AE316}"/>
                </a:ext>
              </a:extLst>
            </p:cNvPr>
            <p:cNvSpPr>
              <a:spLocks/>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59" name="Freeform 10">
              <a:extLst>
                <a:ext uri="{FF2B5EF4-FFF2-40B4-BE49-F238E27FC236}">
                  <a16:creationId xmlns:a16="http://schemas.microsoft.com/office/drawing/2014/main" id="{7FB91F73-C55A-AB3A-4442-C9726E13C462}"/>
                </a:ext>
              </a:extLst>
            </p:cNvPr>
            <p:cNvSpPr>
              <a:spLocks/>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60" name="Freeform 11">
              <a:extLst>
                <a:ext uri="{FF2B5EF4-FFF2-40B4-BE49-F238E27FC236}">
                  <a16:creationId xmlns:a16="http://schemas.microsoft.com/office/drawing/2014/main" id="{B75C1C62-8FB6-EB1C-8246-E8799C9A1842}"/>
                </a:ext>
              </a:extLst>
            </p:cNvPr>
            <p:cNvSpPr>
              <a:spLocks/>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61" name="Freeform 12">
              <a:extLst>
                <a:ext uri="{FF2B5EF4-FFF2-40B4-BE49-F238E27FC236}">
                  <a16:creationId xmlns:a16="http://schemas.microsoft.com/office/drawing/2014/main" id="{28E892B9-2ABB-F8E1-A604-E8523C51166F}"/>
                </a:ext>
              </a:extLst>
            </p:cNvPr>
            <p:cNvSpPr>
              <a:spLocks/>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62" name="Freeform 13">
              <a:extLst>
                <a:ext uri="{FF2B5EF4-FFF2-40B4-BE49-F238E27FC236}">
                  <a16:creationId xmlns:a16="http://schemas.microsoft.com/office/drawing/2014/main" id="{2550AEB6-94D1-FA41-74E1-5EBC98BFD8C1}"/>
                </a:ext>
              </a:extLst>
            </p:cNvPr>
            <p:cNvSpPr>
              <a:spLocks/>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63" name="Freeform 14">
              <a:extLst>
                <a:ext uri="{FF2B5EF4-FFF2-40B4-BE49-F238E27FC236}">
                  <a16:creationId xmlns:a16="http://schemas.microsoft.com/office/drawing/2014/main" id="{BC860EC0-1562-663B-92C9-5F7B420066F7}"/>
                </a:ext>
              </a:extLst>
            </p:cNvPr>
            <p:cNvSpPr>
              <a:spLocks/>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64" name="Freeform 15">
              <a:extLst>
                <a:ext uri="{FF2B5EF4-FFF2-40B4-BE49-F238E27FC236}">
                  <a16:creationId xmlns:a16="http://schemas.microsoft.com/office/drawing/2014/main" id="{8B13527E-64EB-ABF6-6173-D02DEA00A2A7}"/>
                </a:ext>
              </a:extLst>
            </p:cNvPr>
            <p:cNvSpPr>
              <a:spLocks/>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65" name="Freeform 16">
              <a:extLst>
                <a:ext uri="{FF2B5EF4-FFF2-40B4-BE49-F238E27FC236}">
                  <a16:creationId xmlns:a16="http://schemas.microsoft.com/office/drawing/2014/main" id="{41179B73-0795-34A4-EC74-E452D8FF4758}"/>
                </a:ext>
              </a:extLst>
            </p:cNvPr>
            <p:cNvSpPr>
              <a:spLocks/>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66" name="Freeform 17">
              <a:extLst>
                <a:ext uri="{FF2B5EF4-FFF2-40B4-BE49-F238E27FC236}">
                  <a16:creationId xmlns:a16="http://schemas.microsoft.com/office/drawing/2014/main" id="{8667792B-995B-A4C5-763A-366DFE5787F7}"/>
                </a:ext>
              </a:extLst>
            </p:cNvPr>
            <p:cNvSpPr>
              <a:spLocks/>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grpSp>
      <p:sp>
        <p:nvSpPr>
          <p:cNvPr id="67" name="TextBox 66">
            <a:extLst>
              <a:ext uri="{FF2B5EF4-FFF2-40B4-BE49-F238E27FC236}">
                <a16:creationId xmlns:a16="http://schemas.microsoft.com/office/drawing/2014/main" id="{A8B0A532-48D6-BC66-6B06-2FF6B482BE71}"/>
              </a:ext>
            </a:extLst>
          </p:cNvPr>
          <p:cNvSpPr txBox="1"/>
          <p:nvPr/>
        </p:nvSpPr>
        <p:spPr>
          <a:xfrm>
            <a:off x="9746585" y="1331453"/>
            <a:ext cx="791224" cy="430837"/>
          </a:xfrm>
          <a:prstGeom prst="rect">
            <a:avLst/>
          </a:prstGeom>
          <a:noFill/>
        </p:spPr>
        <p:txBody>
          <a:bodyPr wrap="square" lIns="121872" tIns="60935" rIns="121872" bIns="60935" rtlCol="0">
            <a:spAutoFit/>
          </a:bodyPr>
          <a:lstStyle/>
          <a:p>
            <a:pPr algn="ctr"/>
            <a:r>
              <a:rPr lang="fr" sz="2000" b="1" i="0">
                <a:solidFill>
                  <a:srgbClr val="000000"/>
                </a:solidFill>
              </a:rPr>
              <a:t>77%</a:t>
            </a:r>
          </a:p>
        </p:txBody>
      </p:sp>
      <p:sp>
        <p:nvSpPr>
          <p:cNvPr id="73" name="TextBox 72">
            <a:extLst>
              <a:ext uri="{FF2B5EF4-FFF2-40B4-BE49-F238E27FC236}">
                <a16:creationId xmlns:a16="http://schemas.microsoft.com/office/drawing/2014/main" id="{F631C8C5-2206-E43C-ACA2-A368F7294949}"/>
              </a:ext>
            </a:extLst>
          </p:cNvPr>
          <p:cNvSpPr txBox="1"/>
          <p:nvPr/>
        </p:nvSpPr>
        <p:spPr>
          <a:xfrm>
            <a:off x="9746585" y="2073404"/>
            <a:ext cx="791224" cy="430837"/>
          </a:xfrm>
          <a:prstGeom prst="rect">
            <a:avLst/>
          </a:prstGeom>
          <a:noFill/>
        </p:spPr>
        <p:txBody>
          <a:bodyPr wrap="square" lIns="121872" tIns="60935" rIns="121872" bIns="60935" rtlCol="0">
            <a:spAutoFit/>
          </a:bodyPr>
          <a:lstStyle/>
          <a:p>
            <a:pPr algn="ctr"/>
            <a:r>
              <a:rPr lang="fr" sz="2000" b="1" i="0">
                <a:solidFill>
                  <a:srgbClr val="000000"/>
                </a:solidFill>
              </a:rPr>
              <a:t>90%</a:t>
            </a:r>
          </a:p>
        </p:txBody>
      </p:sp>
      <p:cxnSp>
        <p:nvCxnSpPr>
          <p:cNvPr id="79" name="Straight Connector 78">
            <a:extLst>
              <a:ext uri="{FF2B5EF4-FFF2-40B4-BE49-F238E27FC236}">
                <a16:creationId xmlns:a16="http://schemas.microsoft.com/office/drawing/2014/main" id="{7A624E89-2FA3-5F62-FF83-C68CC492A124}"/>
              </a:ext>
            </a:extLst>
          </p:cNvPr>
          <p:cNvCxnSpPr>
            <a:cxnSpLocks/>
          </p:cNvCxnSpPr>
          <p:nvPr/>
        </p:nvCxnSpPr>
        <p:spPr>
          <a:xfrm>
            <a:off x="6987588" y="2679024"/>
            <a:ext cx="4385388"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80" name="TextBox 79">
            <a:extLst>
              <a:ext uri="{FF2B5EF4-FFF2-40B4-BE49-F238E27FC236}">
                <a16:creationId xmlns:a16="http://schemas.microsoft.com/office/drawing/2014/main" id="{EDE770A0-F56C-8FEA-729B-5B7EFB765E01}"/>
              </a:ext>
            </a:extLst>
          </p:cNvPr>
          <p:cNvSpPr txBox="1"/>
          <p:nvPr/>
        </p:nvSpPr>
        <p:spPr>
          <a:xfrm>
            <a:off x="10610528" y="1189404"/>
            <a:ext cx="967783" cy="523220"/>
          </a:xfrm>
          <a:prstGeom prst="rect">
            <a:avLst/>
          </a:prstGeom>
        </p:spPr>
        <p:txBody>
          <a:bodyPr wrap="square" rtlCol="0">
            <a:spAutoFit/>
          </a:bodyPr>
          <a:lstStyle/>
          <a:p>
            <a:pPr algn="l"/>
            <a:r>
              <a:rPr lang="fr" sz="1400" b="1" i="0">
                <a:solidFill>
                  <a:srgbClr val="000000"/>
                </a:solidFill>
              </a:rPr>
              <a:t>Femmes</a:t>
            </a:r>
          </a:p>
          <a:p>
            <a:pPr algn="l"/>
            <a:r>
              <a:rPr lang="fr" sz="1400" b="1" i="0">
                <a:solidFill>
                  <a:srgbClr val="000000"/>
                </a:solidFill>
              </a:rPr>
              <a:t>(n = 204)</a:t>
            </a:r>
          </a:p>
        </p:txBody>
      </p:sp>
      <p:sp>
        <p:nvSpPr>
          <p:cNvPr id="81" name="TextBox 80">
            <a:extLst>
              <a:ext uri="{FF2B5EF4-FFF2-40B4-BE49-F238E27FC236}">
                <a16:creationId xmlns:a16="http://schemas.microsoft.com/office/drawing/2014/main" id="{D765EEA6-7233-17F6-6FD7-7EE7DFD24A1B}"/>
              </a:ext>
            </a:extLst>
          </p:cNvPr>
          <p:cNvSpPr txBox="1"/>
          <p:nvPr/>
        </p:nvSpPr>
        <p:spPr>
          <a:xfrm>
            <a:off x="10599414" y="1992077"/>
            <a:ext cx="1197532" cy="523220"/>
          </a:xfrm>
          <a:prstGeom prst="rect">
            <a:avLst/>
          </a:prstGeom>
        </p:spPr>
        <p:txBody>
          <a:bodyPr wrap="square" rtlCol="0">
            <a:spAutoFit/>
          </a:bodyPr>
          <a:lstStyle/>
          <a:p>
            <a:pPr algn="l"/>
            <a:r>
              <a:rPr lang="fr" sz="1400" b="1" i="0">
                <a:solidFill>
                  <a:srgbClr val="000000"/>
                </a:solidFill>
              </a:rPr>
              <a:t>Bispirituelles</a:t>
            </a:r>
          </a:p>
          <a:p>
            <a:pPr algn="l"/>
            <a:r>
              <a:rPr lang="fr" sz="1400" b="1" i="0">
                <a:solidFill>
                  <a:srgbClr val="000000"/>
                </a:solidFill>
              </a:rPr>
              <a:t>(n = 31)</a:t>
            </a:r>
          </a:p>
        </p:txBody>
      </p:sp>
      <p:sp>
        <p:nvSpPr>
          <p:cNvPr id="88" name="TextBox 87">
            <a:extLst>
              <a:ext uri="{FF2B5EF4-FFF2-40B4-BE49-F238E27FC236}">
                <a16:creationId xmlns:a16="http://schemas.microsoft.com/office/drawing/2014/main" id="{B4E56542-F348-5A5B-DC7A-4CA7381E4690}"/>
              </a:ext>
            </a:extLst>
          </p:cNvPr>
          <p:cNvSpPr txBox="1"/>
          <p:nvPr/>
        </p:nvSpPr>
        <p:spPr>
          <a:xfrm>
            <a:off x="9749342" y="2878865"/>
            <a:ext cx="791224" cy="430837"/>
          </a:xfrm>
          <a:prstGeom prst="rect">
            <a:avLst/>
          </a:prstGeom>
          <a:noFill/>
        </p:spPr>
        <p:txBody>
          <a:bodyPr wrap="square" lIns="121872" tIns="60935" rIns="121872" bIns="60935" rtlCol="0">
            <a:spAutoFit/>
          </a:bodyPr>
          <a:lstStyle/>
          <a:p>
            <a:pPr algn="ctr"/>
            <a:r>
              <a:rPr lang="fr" sz="2000" b="1" i="0">
                <a:solidFill>
                  <a:srgbClr val="000000"/>
                </a:solidFill>
              </a:rPr>
              <a:t>75%</a:t>
            </a:r>
          </a:p>
        </p:txBody>
      </p:sp>
      <p:sp>
        <p:nvSpPr>
          <p:cNvPr id="89" name="TextBox 88">
            <a:extLst>
              <a:ext uri="{FF2B5EF4-FFF2-40B4-BE49-F238E27FC236}">
                <a16:creationId xmlns:a16="http://schemas.microsoft.com/office/drawing/2014/main" id="{26DDDAB9-DDCB-7B4E-0C0F-1DBE774AE36B}"/>
              </a:ext>
            </a:extLst>
          </p:cNvPr>
          <p:cNvSpPr txBox="1"/>
          <p:nvPr/>
        </p:nvSpPr>
        <p:spPr>
          <a:xfrm>
            <a:off x="9749781" y="3707218"/>
            <a:ext cx="791224" cy="430837"/>
          </a:xfrm>
          <a:prstGeom prst="rect">
            <a:avLst/>
          </a:prstGeom>
          <a:noFill/>
        </p:spPr>
        <p:txBody>
          <a:bodyPr wrap="square" lIns="121872" tIns="60935" rIns="121872" bIns="60935" rtlCol="0">
            <a:spAutoFit/>
          </a:bodyPr>
          <a:lstStyle/>
          <a:p>
            <a:pPr algn="ctr"/>
            <a:r>
              <a:rPr lang="fr" sz="2000" b="1" i="0">
                <a:solidFill>
                  <a:srgbClr val="000000"/>
                </a:solidFill>
              </a:rPr>
              <a:t>77%</a:t>
            </a:r>
          </a:p>
        </p:txBody>
      </p:sp>
      <p:sp>
        <p:nvSpPr>
          <p:cNvPr id="90" name="TextBox 89">
            <a:extLst>
              <a:ext uri="{FF2B5EF4-FFF2-40B4-BE49-F238E27FC236}">
                <a16:creationId xmlns:a16="http://schemas.microsoft.com/office/drawing/2014/main" id="{85455665-3D22-7168-B8D3-222224F9B43A}"/>
              </a:ext>
            </a:extLst>
          </p:cNvPr>
          <p:cNvSpPr txBox="1"/>
          <p:nvPr/>
        </p:nvSpPr>
        <p:spPr>
          <a:xfrm>
            <a:off x="10610528" y="2820867"/>
            <a:ext cx="1570435" cy="523220"/>
          </a:xfrm>
          <a:prstGeom prst="rect">
            <a:avLst/>
          </a:prstGeom>
        </p:spPr>
        <p:txBody>
          <a:bodyPr wrap="square" rtlCol="0">
            <a:spAutoFit/>
          </a:bodyPr>
          <a:lstStyle/>
          <a:p>
            <a:pPr algn="l"/>
            <a:r>
              <a:rPr lang="fr" sz="1400" b="1" i="0">
                <a:solidFill>
                  <a:srgbClr val="000000"/>
                </a:solidFill>
              </a:rPr>
              <a:t>Urbain</a:t>
            </a:r>
          </a:p>
          <a:p>
            <a:pPr algn="l"/>
            <a:r>
              <a:rPr lang="fr" sz="1400" b="1" i="0">
                <a:solidFill>
                  <a:srgbClr val="000000"/>
                </a:solidFill>
              </a:rPr>
              <a:t>(n = 83)</a:t>
            </a:r>
          </a:p>
        </p:txBody>
      </p:sp>
      <p:sp>
        <p:nvSpPr>
          <p:cNvPr id="91" name="TextBox 90">
            <a:extLst>
              <a:ext uri="{FF2B5EF4-FFF2-40B4-BE49-F238E27FC236}">
                <a16:creationId xmlns:a16="http://schemas.microsoft.com/office/drawing/2014/main" id="{AE13CC47-C2C8-D26B-4705-18A9FAF6EA7B}"/>
              </a:ext>
            </a:extLst>
          </p:cNvPr>
          <p:cNvSpPr txBox="1"/>
          <p:nvPr/>
        </p:nvSpPr>
        <p:spPr>
          <a:xfrm>
            <a:off x="10604718" y="3652345"/>
            <a:ext cx="1650157" cy="523220"/>
          </a:xfrm>
          <a:prstGeom prst="rect">
            <a:avLst/>
          </a:prstGeom>
        </p:spPr>
        <p:txBody>
          <a:bodyPr wrap="square" rtlCol="0">
            <a:spAutoFit/>
          </a:bodyPr>
          <a:lstStyle/>
          <a:p>
            <a:pPr algn="l"/>
            <a:r>
              <a:rPr lang="fr" sz="1400" b="1" i="0">
                <a:solidFill>
                  <a:srgbClr val="000000"/>
                </a:solidFill>
              </a:rPr>
              <a:t>Rural</a:t>
            </a:r>
          </a:p>
          <a:p>
            <a:pPr algn="l"/>
            <a:r>
              <a:rPr lang="fr" sz="1400" b="1" i="0">
                <a:solidFill>
                  <a:srgbClr val="000000"/>
                </a:solidFill>
              </a:rPr>
              <a:t>(n = 54)</a:t>
            </a:r>
          </a:p>
        </p:txBody>
      </p:sp>
      <p:cxnSp>
        <p:nvCxnSpPr>
          <p:cNvPr id="97" name="Straight Connector 96">
            <a:extLst>
              <a:ext uri="{FF2B5EF4-FFF2-40B4-BE49-F238E27FC236}">
                <a16:creationId xmlns:a16="http://schemas.microsoft.com/office/drawing/2014/main" id="{5868405D-9C7F-E51D-42B1-A9BB5E7184DD}"/>
              </a:ext>
            </a:extLst>
          </p:cNvPr>
          <p:cNvCxnSpPr>
            <a:cxnSpLocks/>
          </p:cNvCxnSpPr>
          <p:nvPr/>
        </p:nvCxnSpPr>
        <p:spPr>
          <a:xfrm>
            <a:off x="6958998" y="4350754"/>
            <a:ext cx="4385388"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98" name="Freeform 2">
            <a:extLst>
              <a:ext uri="{FF2B5EF4-FFF2-40B4-BE49-F238E27FC236}">
                <a16:creationId xmlns:a16="http://schemas.microsoft.com/office/drawing/2014/main" id="{CA26C1CF-23D9-4A50-7CF9-E2E48801370F}"/>
              </a:ext>
            </a:extLst>
          </p:cNvPr>
          <p:cNvSpPr>
            <a:spLocks noChangeArrowheads="1"/>
          </p:cNvSpPr>
          <p:nvPr/>
        </p:nvSpPr>
        <p:spPr bwMode="auto">
          <a:xfrm>
            <a:off x="9920323" y="4480019"/>
            <a:ext cx="437591" cy="428358"/>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solidFill>
            <a:schemeClr val="bg1">
              <a:lumMod val="95000"/>
            </a:schemeClr>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latin typeface="Calibri Light"/>
            </a:endParaRPr>
          </a:p>
        </p:txBody>
      </p:sp>
      <p:grpSp>
        <p:nvGrpSpPr>
          <p:cNvPr id="99" name="Group 98">
            <a:extLst>
              <a:ext uri="{FF2B5EF4-FFF2-40B4-BE49-F238E27FC236}">
                <a16:creationId xmlns:a16="http://schemas.microsoft.com/office/drawing/2014/main" id="{93C6B073-DA5F-B309-C824-E697B8CCAEEB}"/>
              </a:ext>
            </a:extLst>
          </p:cNvPr>
          <p:cNvGrpSpPr/>
          <p:nvPr/>
        </p:nvGrpSpPr>
        <p:grpSpPr>
          <a:xfrm>
            <a:off x="9865733" y="4433352"/>
            <a:ext cx="533354" cy="522032"/>
            <a:chOff x="1119258" y="2257147"/>
            <a:chExt cx="1868076" cy="1868076"/>
          </a:xfrm>
          <a:solidFill>
            <a:srgbClr val="2F5597"/>
          </a:solidFill>
        </p:grpSpPr>
        <p:sp>
          <p:nvSpPr>
            <p:cNvPr id="100" name="Freeform 6">
              <a:extLst>
                <a:ext uri="{FF2B5EF4-FFF2-40B4-BE49-F238E27FC236}">
                  <a16:creationId xmlns:a16="http://schemas.microsoft.com/office/drawing/2014/main" id="{E73513D4-0A62-1335-121A-382933D2FFA2}"/>
                </a:ext>
              </a:extLst>
            </p:cNvPr>
            <p:cNvSpPr>
              <a:spLocks/>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01" name="Freeform 7">
              <a:extLst>
                <a:ext uri="{FF2B5EF4-FFF2-40B4-BE49-F238E27FC236}">
                  <a16:creationId xmlns:a16="http://schemas.microsoft.com/office/drawing/2014/main" id="{6BA3C63C-4283-098F-8ED0-9C9AF6C7DC7C}"/>
                </a:ext>
              </a:extLst>
            </p:cNvPr>
            <p:cNvSpPr>
              <a:spLocks/>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02" name="Freeform 8">
              <a:extLst>
                <a:ext uri="{FF2B5EF4-FFF2-40B4-BE49-F238E27FC236}">
                  <a16:creationId xmlns:a16="http://schemas.microsoft.com/office/drawing/2014/main" id="{4A89B0C6-50BE-FC3B-BFBA-92BF796DE222}"/>
                </a:ext>
              </a:extLst>
            </p:cNvPr>
            <p:cNvSpPr>
              <a:spLocks/>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03" name="Freeform 9">
              <a:extLst>
                <a:ext uri="{FF2B5EF4-FFF2-40B4-BE49-F238E27FC236}">
                  <a16:creationId xmlns:a16="http://schemas.microsoft.com/office/drawing/2014/main" id="{4253A572-6F53-0E84-D1E3-21B6631DDA9F}"/>
                </a:ext>
              </a:extLst>
            </p:cNvPr>
            <p:cNvSpPr>
              <a:spLocks/>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04" name="Freeform 10">
              <a:extLst>
                <a:ext uri="{FF2B5EF4-FFF2-40B4-BE49-F238E27FC236}">
                  <a16:creationId xmlns:a16="http://schemas.microsoft.com/office/drawing/2014/main" id="{14875E64-E780-54DD-56C0-04E7A8FEF914}"/>
                </a:ext>
              </a:extLst>
            </p:cNvPr>
            <p:cNvSpPr>
              <a:spLocks/>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05" name="Freeform 11">
              <a:extLst>
                <a:ext uri="{FF2B5EF4-FFF2-40B4-BE49-F238E27FC236}">
                  <a16:creationId xmlns:a16="http://schemas.microsoft.com/office/drawing/2014/main" id="{BB63591E-8EAC-3919-3B85-07A9D2822359}"/>
                </a:ext>
              </a:extLst>
            </p:cNvPr>
            <p:cNvSpPr>
              <a:spLocks/>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06" name="Freeform 12">
              <a:extLst>
                <a:ext uri="{FF2B5EF4-FFF2-40B4-BE49-F238E27FC236}">
                  <a16:creationId xmlns:a16="http://schemas.microsoft.com/office/drawing/2014/main" id="{9A201F05-C1E6-DD38-6B79-43232CBBDD83}"/>
                </a:ext>
              </a:extLst>
            </p:cNvPr>
            <p:cNvSpPr>
              <a:spLocks/>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07" name="Freeform 13">
              <a:extLst>
                <a:ext uri="{FF2B5EF4-FFF2-40B4-BE49-F238E27FC236}">
                  <a16:creationId xmlns:a16="http://schemas.microsoft.com/office/drawing/2014/main" id="{D7B86D05-A5BD-AF56-AB19-3F75089CDAEE}"/>
                </a:ext>
              </a:extLst>
            </p:cNvPr>
            <p:cNvSpPr>
              <a:spLocks/>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08" name="Freeform 14">
              <a:extLst>
                <a:ext uri="{FF2B5EF4-FFF2-40B4-BE49-F238E27FC236}">
                  <a16:creationId xmlns:a16="http://schemas.microsoft.com/office/drawing/2014/main" id="{1BDDF20F-1AE6-9F9D-2AC7-11D2842063CA}"/>
                </a:ext>
              </a:extLst>
            </p:cNvPr>
            <p:cNvSpPr>
              <a:spLocks/>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09" name="Freeform 15">
              <a:extLst>
                <a:ext uri="{FF2B5EF4-FFF2-40B4-BE49-F238E27FC236}">
                  <a16:creationId xmlns:a16="http://schemas.microsoft.com/office/drawing/2014/main" id="{85E5B8AF-02EB-B354-FD2C-A73AF74FBCCB}"/>
                </a:ext>
              </a:extLst>
            </p:cNvPr>
            <p:cNvSpPr>
              <a:spLocks/>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10" name="Freeform 16">
              <a:extLst>
                <a:ext uri="{FF2B5EF4-FFF2-40B4-BE49-F238E27FC236}">
                  <a16:creationId xmlns:a16="http://schemas.microsoft.com/office/drawing/2014/main" id="{1B09F104-E5B0-5318-0424-E024E8DC803C}"/>
                </a:ext>
              </a:extLst>
            </p:cNvPr>
            <p:cNvSpPr>
              <a:spLocks/>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11" name="Freeform 17">
              <a:extLst>
                <a:ext uri="{FF2B5EF4-FFF2-40B4-BE49-F238E27FC236}">
                  <a16:creationId xmlns:a16="http://schemas.microsoft.com/office/drawing/2014/main" id="{AA7D6112-8A70-F94E-FD6F-67FA8135682A}"/>
                </a:ext>
              </a:extLst>
            </p:cNvPr>
            <p:cNvSpPr>
              <a:spLocks/>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grpSp>
      <p:sp>
        <p:nvSpPr>
          <p:cNvPr id="112" name="TextBox 111">
            <a:extLst>
              <a:ext uri="{FF2B5EF4-FFF2-40B4-BE49-F238E27FC236}">
                <a16:creationId xmlns:a16="http://schemas.microsoft.com/office/drawing/2014/main" id="{4AF962D2-31A0-0EFE-1BEF-899741510370}"/>
              </a:ext>
            </a:extLst>
          </p:cNvPr>
          <p:cNvSpPr txBox="1"/>
          <p:nvPr/>
        </p:nvSpPr>
        <p:spPr>
          <a:xfrm>
            <a:off x="9742231" y="4494339"/>
            <a:ext cx="791224" cy="400059"/>
          </a:xfrm>
          <a:prstGeom prst="rect">
            <a:avLst/>
          </a:prstGeom>
          <a:noFill/>
        </p:spPr>
        <p:txBody>
          <a:bodyPr wrap="square" lIns="121872" tIns="60935" rIns="121872" bIns="60935" rtlCol="0">
            <a:spAutoFit/>
          </a:bodyPr>
          <a:lstStyle/>
          <a:p>
            <a:pPr algn="ctr"/>
            <a:r>
              <a:rPr lang="fr" sz="1800" b="1" i="0">
                <a:solidFill>
                  <a:srgbClr val="000000"/>
                </a:solidFill>
              </a:rPr>
              <a:t>79%</a:t>
            </a:r>
          </a:p>
        </p:txBody>
      </p:sp>
      <p:sp>
        <p:nvSpPr>
          <p:cNvPr id="113" name="Freeform 2">
            <a:extLst>
              <a:ext uri="{FF2B5EF4-FFF2-40B4-BE49-F238E27FC236}">
                <a16:creationId xmlns:a16="http://schemas.microsoft.com/office/drawing/2014/main" id="{AC3C9F86-727F-645C-E9CE-FC5967A84EE2}"/>
              </a:ext>
            </a:extLst>
          </p:cNvPr>
          <p:cNvSpPr>
            <a:spLocks noChangeArrowheads="1"/>
          </p:cNvSpPr>
          <p:nvPr/>
        </p:nvSpPr>
        <p:spPr bwMode="auto">
          <a:xfrm>
            <a:off x="9914048" y="5050233"/>
            <a:ext cx="437591" cy="428358"/>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solidFill>
            <a:schemeClr val="bg1">
              <a:lumMod val="95000"/>
            </a:schemeClr>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latin typeface="Calibri Light"/>
            </a:endParaRPr>
          </a:p>
        </p:txBody>
      </p:sp>
      <p:grpSp>
        <p:nvGrpSpPr>
          <p:cNvPr id="114" name="Group 113">
            <a:extLst>
              <a:ext uri="{FF2B5EF4-FFF2-40B4-BE49-F238E27FC236}">
                <a16:creationId xmlns:a16="http://schemas.microsoft.com/office/drawing/2014/main" id="{30902093-9062-56F9-2AB8-405D7CF9F371}"/>
              </a:ext>
            </a:extLst>
          </p:cNvPr>
          <p:cNvGrpSpPr/>
          <p:nvPr/>
        </p:nvGrpSpPr>
        <p:grpSpPr>
          <a:xfrm>
            <a:off x="9859458" y="5003566"/>
            <a:ext cx="533354" cy="522032"/>
            <a:chOff x="1119258" y="2257147"/>
            <a:chExt cx="1868076" cy="1868076"/>
          </a:xfrm>
          <a:solidFill>
            <a:srgbClr val="2F5597"/>
          </a:solidFill>
        </p:grpSpPr>
        <p:sp>
          <p:nvSpPr>
            <p:cNvPr id="115" name="Freeform 6">
              <a:extLst>
                <a:ext uri="{FF2B5EF4-FFF2-40B4-BE49-F238E27FC236}">
                  <a16:creationId xmlns:a16="http://schemas.microsoft.com/office/drawing/2014/main" id="{40CF7BFF-63F5-F557-FAFE-9B45620F12C0}"/>
                </a:ext>
              </a:extLst>
            </p:cNvPr>
            <p:cNvSpPr>
              <a:spLocks/>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16" name="Freeform 7">
              <a:extLst>
                <a:ext uri="{FF2B5EF4-FFF2-40B4-BE49-F238E27FC236}">
                  <a16:creationId xmlns:a16="http://schemas.microsoft.com/office/drawing/2014/main" id="{6DCB4984-31E9-F8CC-0F6D-0C1364DDE0E6}"/>
                </a:ext>
              </a:extLst>
            </p:cNvPr>
            <p:cNvSpPr>
              <a:spLocks/>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17" name="Freeform 8">
              <a:extLst>
                <a:ext uri="{FF2B5EF4-FFF2-40B4-BE49-F238E27FC236}">
                  <a16:creationId xmlns:a16="http://schemas.microsoft.com/office/drawing/2014/main" id="{23BBE575-ABD2-6071-51FF-8A64C98DC0CF}"/>
                </a:ext>
              </a:extLst>
            </p:cNvPr>
            <p:cNvSpPr>
              <a:spLocks/>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18" name="Freeform 9">
              <a:extLst>
                <a:ext uri="{FF2B5EF4-FFF2-40B4-BE49-F238E27FC236}">
                  <a16:creationId xmlns:a16="http://schemas.microsoft.com/office/drawing/2014/main" id="{0022C7C1-1691-7369-E1FE-DBAB1F948EA9}"/>
                </a:ext>
              </a:extLst>
            </p:cNvPr>
            <p:cNvSpPr>
              <a:spLocks/>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19" name="Freeform 10">
              <a:extLst>
                <a:ext uri="{FF2B5EF4-FFF2-40B4-BE49-F238E27FC236}">
                  <a16:creationId xmlns:a16="http://schemas.microsoft.com/office/drawing/2014/main" id="{7C681B09-595A-B5B3-6657-A1280B399FDC}"/>
                </a:ext>
              </a:extLst>
            </p:cNvPr>
            <p:cNvSpPr>
              <a:spLocks/>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20" name="Freeform 11">
              <a:extLst>
                <a:ext uri="{FF2B5EF4-FFF2-40B4-BE49-F238E27FC236}">
                  <a16:creationId xmlns:a16="http://schemas.microsoft.com/office/drawing/2014/main" id="{3B301973-C07C-A00A-FEE6-FE1DD2938017}"/>
                </a:ext>
              </a:extLst>
            </p:cNvPr>
            <p:cNvSpPr>
              <a:spLocks/>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21" name="Freeform 12">
              <a:extLst>
                <a:ext uri="{FF2B5EF4-FFF2-40B4-BE49-F238E27FC236}">
                  <a16:creationId xmlns:a16="http://schemas.microsoft.com/office/drawing/2014/main" id="{73D84F62-1201-222C-005C-968D3FABE0E2}"/>
                </a:ext>
              </a:extLst>
            </p:cNvPr>
            <p:cNvSpPr>
              <a:spLocks/>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22" name="Freeform 13">
              <a:extLst>
                <a:ext uri="{FF2B5EF4-FFF2-40B4-BE49-F238E27FC236}">
                  <a16:creationId xmlns:a16="http://schemas.microsoft.com/office/drawing/2014/main" id="{E214CAC3-E729-5D69-2AB6-9511D3799C4C}"/>
                </a:ext>
              </a:extLst>
            </p:cNvPr>
            <p:cNvSpPr>
              <a:spLocks/>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23" name="Freeform 14">
              <a:extLst>
                <a:ext uri="{FF2B5EF4-FFF2-40B4-BE49-F238E27FC236}">
                  <a16:creationId xmlns:a16="http://schemas.microsoft.com/office/drawing/2014/main" id="{5424DF55-8FFE-AA69-2899-D58E17715250}"/>
                </a:ext>
              </a:extLst>
            </p:cNvPr>
            <p:cNvSpPr>
              <a:spLocks/>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24" name="Freeform 15">
              <a:extLst>
                <a:ext uri="{FF2B5EF4-FFF2-40B4-BE49-F238E27FC236}">
                  <a16:creationId xmlns:a16="http://schemas.microsoft.com/office/drawing/2014/main" id="{BC3AB3F1-6B49-DE13-5DE5-72546CEDC7FA}"/>
                </a:ext>
              </a:extLst>
            </p:cNvPr>
            <p:cNvSpPr>
              <a:spLocks/>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25" name="Freeform 16">
              <a:extLst>
                <a:ext uri="{FF2B5EF4-FFF2-40B4-BE49-F238E27FC236}">
                  <a16:creationId xmlns:a16="http://schemas.microsoft.com/office/drawing/2014/main" id="{9A1A019C-D4DB-5667-EB2F-4C64F5B45342}"/>
                </a:ext>
              </a:extLst>
            </p:cNvPr>
            <p:cNvSpPr>
              <a:spLocks/>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26" name="Freeform 17">
              <a:extLst>
                <a:ext uri="{FF2B5EF4-FFF2-40B4-BE49-F238E27FC236}">
                  <a16:creationId xmlns:a16="http://schemas.microsoft.com/office/drawing/2014/main" id="{B5EEFD5E-BDED-3FF1-0776-6ADAF865EAC3}"/>
                </a:ext>
              </a:extLst>
            </p:cNvPr>
            <p:cNvSpPr>
              <a:spLocks/>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grpSp>
      <p:sp>
        <p:nvSpPr>
          <p:cNvPr id="127" name="TextBox 126">
            <a:extLst>
              <a:ext uri="{FF2B5EF4-FFF2-40B4-BE49-F238E27FC236}">
                <a16:creationId xmlns:a16="http://schemas.microsoft.com/office/drawing/2014/main" id="{D57724AF-94FC-73F7-7B7D-70508FF163DF}"/>
              </a:ext>
            </a:extLst>
          </p:cNvPr>
          <p:cNvSpPr txBox="1"/>
          <p:nvPr/>
        </p:nvSpPr>
        <p:spPr>
          <a:xfrm>
            <a:off x="9735956" y="5064553"/>
            <a:ext cx="791224" cy="400059"/>
          </a:xfrm>
          <a:prstGeom prst="rect">
            <a:avLst/>
          </a:prstGeom>
          <a:noFill/>
        </p:spPr>
        <p:txBody>
          <a:bodyPr wrap="square" lIns="121872" tIns="60935" rIns="121872" bIns="60935" rtlCol="0">
            <a:spAutoFit/>
          </a:bodyPr>
          <a:lstStyle/>
          <a:p>
            <a:pPr algn="ctr"/>
            <a:r>
              <a:rPr lang="fr" sz="1800" b="1" i="0">
                <a:solidFill>
                  <a:srgbClr val="000000"/>
                </a:solidFill>
              </a:rPr>
              <a:t>73%</a:t>
            </a:r>
          </a:p>
        </p:txBody>
      </p:sp>
      <p:sp>
        <p:nvSpPr>
          <p:cNvPr id="128" name="Freeform 2">
            <a:extLst>
              <a:ext uri="{FF2B5EF4-FFF2-40B4-BE49-F238E27FC236}">
                <a16:creationId xmlns:a16="http://schemas.microsoft.com/office/drawing/2014/main" id="{71EAC89B-BFFA-3C0E-6072-C7AF7E8B69D4}"/>
              </a:ext>
            </a:extLst>
          </p:cNvPr>
          <p:cNvSpPr>
            <a:spLocks noChangeArrowheads="1"/>
          </p:cNvSpPr>
          <p:nvPr/>
        </p:nvSpPr>
        <p:spPr bwMode="auto">
          <a:xfrm>
            <a:off x="9926598" y="5624010"/>
            <a:ext cx="437591" cy="428358"/>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solidFill>
            <a:schemeClr val="bg1">
              <a:lumMod val="95000"/>
            </a:schemeClr>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latin typeface="Calibri Light"/>
            </a:endParaRPr>
          </a:p>
        </p:txBody>
      </p:sp>
      <p:grpSp>
        <p:nvGrpSpPr>
          <p:cNvPr id="129" name="Group 128">
            <a:extLst>
              <a:ext uri="{FF2B5EF4-FFF2-40B4-BE49-F238E27FC236}">
                <a16:creationId xmlns:a16="http://schemas.microsoft.com/office/drawing/2014/main" id="{D0BA2615-BD47-13A3-3095-BE6BE5A36D47}"/>
              </a:ext>
            </a:extLst>
          </p:cNvPr>
          <p:cNvGrpSpPr/>
          <p:nvPr/>
        </p:nvGrpSpPr>
        <p:grpSpPr>
          <a:xfrm>
            <a:off x="9872008" y="5577343"/>
            <a:ext cx="533354" cy="522032"/>
            <a:chOff x="1119258" y="2257147"/>
            <a:chExt cx="1868076" cy="1868076"/>
          </a:xfrm>
          <a:solidFill>
            <a:srgbClr val="2F5597"/>
          </a:solidFill>
        </p:grpSpPr>
        <p:sp>
          <p:nvSpPr>
            <p:cNvPr id="130" name="Freeform 6">
              <a:extLst>
                <a:ext uri="{FF2B5EF4-FFF2-40B4-BE49-F238E27FC236}">
                  <a16:creationId xmlns:a16="http://schemas.microsoft.com/office/drawing/2014/main" id="{C3207D55-D78B-D768-9256-E61A788E71B9}"/>
                </a:ext>
              </a:extLst>
            </p:cNvPr>
            <p:cNvSpPr>
              <a:spLocks/>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31" name="Freeform 7">
              <a:extLst>
                <a:ext uri="{FF2B5EF4-FFF2-40B4-BE49-F238E27FC236}">
                  <a16:creationId xmlns:a16="http://schemas.microsoft.com/office/drawing/2014/main" id="{BAF262E4-C03A-E8CD-E763-5327D9EE1918}"/>
                </a:ext>
              </a:extLst>
            </p:cNvPr>
            <p:cNvSpPr>
              <a:spLocks/>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32" name="Freeform 8">
              <a:extLst>
                <a:ext uri="{FF2B5EF4-FFF2-40B4-BE49-F238E27FC236}">
                  <a16:creationId xmlns:a16="http://schemas.microsoft.com/office/drawing/2014/main" id="{2ACE47E4-7D6F-2A51-5272-7A1DDDA3AE12}"/>
                </a:ext>
              </a:extLst>
            </p:cNvPr>
            <p:cNvSpPr>
              <a:spLocks/>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33" name="Freeform 9">
              <a:extLst>
                <a:ext uri="{FF2B5EF4-FFF2-40B4-BE49-F238E27FC236}">
                  <a16:creationId xmlns:a16="http://schemas.microsoft.com/office/drawing/2014/main" id="{76082243-FE77-5FAF-BC12-F056D6A39C3C}"/>
                </a:ext>
              </a:extLst>
            </p:cNvPr>
            <p:cNvSpPr>
              <a:spLocks/>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34" name="Freeform 10">
              <a:extLst>
                <a:ext uri="{FF2B5EF4-FFF2-40B4-BE49-F238E27FC236}">
                  <a16:creationId xmlns:a16="http://schemas.microsoft.com/office/drawing/2014/main" id="{EFB59382-CA6E-F429-A102-3374F64AECFE}"/>
                </a:ext>
              </a:extLst>
            </p:cNvPr>
            <p:cNvSpPr>
              <a:spLocks/>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35" name="Freeform 11">
              <a:extLst>
                <a:ext uri="{FF2B5EF4-FFF2-40B4-BE49-F238E27FC236}">
                  <a16:creationId xmlns:a16="http://schemas.microsoft.com/office/drawing/2014/main" id="{F7ADDF2A-7BD0-53E7-14E8-7F2378CE081D}"/>
                </a:ext>
              </a:extLst>
            </p:cNvPr>
            <p:cNvSpPr>
              <a:spLocks/>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36" name="Freeform 12">
              <a:extLst>
                <a:ext uri="{FF2B5EF4-FFF2-40B4-BE49-F238E27FC236}">
                  <a16:creationId xmlns:a16="http://schemas.microsoft.com/office/drawing/2014/main" id="{457ABF18-AB96-214B-71AF-243E88AE87C8}"/>
                </a:ext>
              </a:extLst>
            </p:cNvPr>
            <p:cNvSpPr>
              <a:spLocks/>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37" name="Freeform 13">
              <a:extLst>
                <a:ext uri="{FF2B5EF4-FFF2-40B4-BE49-F238E27FC236}">
                  <a16:creationId xmlns:a16="http://schemas.microsoft.com/office/drawing/2014/main" id="{D6CF264B-E15A-917F-64C0-1D15BB996B2D}"/>
                </a:ext>
              </a:extLst>
            </p:cNvPr>
            <p:cNvSpPr>
              <a:spLocks/>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38" name="Freeform 14">
              <a:extLst>
                <a:ext uri="{FF2B5EF4-FFF2-40B4-BE49-F238E27FC236}">
                  <a16:creationId xmlns:a16="http://schemas.microsoft.com/office/drawing/2014/main" id="{D8D63E14-EDA4-AFB4-EEF2-AF4231BE7C62}"/>
                </a:ext>
              </a:extLst>
            </p:cNvPr>
            <p:cNvSpPr>
              <a:spLocks/>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39" name="Freeform 15">
              <a:extLst>
                <a:ext uri="{FF2B5EF4-FFF2-40B4-BE49-F238E27FC236}">
                  <a16:creationId xmlns:a16="http://schemas.microsoft.com/office/drawing/2014/main" id="{3BE4AAE5-D9A9-0E8A-36CE-5219CC68EFBB}"/>
                </a:ext>
              </a:extLst>
            </p:cNvPr>
            <p:cNvSpPr>
              <a:spLocks/>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40" name="Freeform 16">
              <a:extLst>
                <a:ext uri="{FF2B5EF4-FFF2-40B4-BE49-F238E27FC236}">
                  <a16:creationId xmlns:a16="http://schemas.microsoft.com/office/drawing/2014/main" id="{93514AE0-D215-F93B-3E3F-FAAC4BB98A3E}"/>
                </a:ext>
              </a:extLst>
            </p:cNvPr>
            <p:cNvSpPr>
              <a:spLocks/>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41" name="Freeform 17">
              <a:extLst>
                <a:ext uri="{FF2B5EF4-FFF2-40B4-BE49-F238E27FC236}">
                  <a16:creationId xmlns:a16="http://schemas.microsoft.com/office/drawing/2014/main" id="{E23BCD42-22BF-251C-DBD0-CEC3BAB767E7}"/>
                </a:ext>
              </a:extLst>
            </p:cNvPr>
            <p:cNvSpPr>
              <a:spLocks/>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grpSp>
      <p:sp>
        <p:nvSpPr>
          <p:cNvPr id="142" name="TextBox 141">
            <a:extLst>
              <a:ext uri="{FF2B5EF4-FFF2-40B4-BE49-F238E27FC236}">
                <a16:creationId xmlns:a16="http://schemas.microsoft.com/office/drawing/2014/main" id="{E61303EF-1442-8BE9-6A39-19211BF6666C}"/>
              </a:ext>
            </a:extLst>
          </p:cNvPr>
          <p:cNvSpPr txBox="1"/>
          <p:nvPr/>
        </p:nvSpPr>
        <p:spPr>
          <a:xfrm>
            <a:off x="9748506" y="5638330"/>
            <a:ext cx="791224" cy="400059"/>
          </a:xfrm>
          <a:prstGeom prst="rect">
            <a:avLst/>
          </a:prstGeom>
          <a:noFill/>
        </p:spPr>
        <p:txBody>
          <a:bodyPr wrap="square" lIns="121872" tIns="60935" rIns="121872" bIns="60935" rtlCol="0">
            <a:spAutoFit/>
          </a:bodyPr>
          <a:lstStyle/>
          <a:p>
            <a:pPr algn="ctr"/>
            <a:r>
              <a:rPr lang="fr" sz="1800" b="1" i="0">
                <a:solidFill>
                  <a:srgbClr val="000000"/>
                </a:solidFill>
              </a:rPr>
              <a:t>53%</a:t>
            </a:r>
          </a:p>
        </p:txBody>
      </p:sp>
      <p:sp>
        <p:nvSpPr>
          <p:cNvPr id="143" name="TextBox 142">
            <a:extLst>
              <a:ext uri="{FF2B5EF4-FFF2-40B4-BE49-F238E27FC236}">
                <a16:creationId xmlns:a16="http://schemas.microsoft.com/office/drawing/2014/main" id="{7BD574E3-8F76-7BD6-AA5A-D0575FCD5C15}"/>
              </a:ext>
            </a:extLst>
          </p:cNvPr>
          <p:cNvSpPr txBox="1"/>
          <p:nvPr/>
        </p:nvSpPr>
        <p:spPr>
          <a:xfrm>
            <a:off x="10598939" y="4426617"/>
            <a:ext cx="1570435" cy="523220"/>
          </a:xfrm>
          <a:prstGeom prst="rect">
            <a:avLst/>
          </a:prstGeom>
        </p:spPr>
        <p:txBody>
          <a:bodyPr wrap="square" rtlCol="0">
            <a:spAutoFit/>
          </a:bodyPr>
          <a:lstStyle/>
          <a:p>
            <a:pPr algn="l"/>
            <a:r>
              <a:rPr lang="fr" sz="1400" b="1" i="0">
                <a:solidFill>
                  <a:srgbClr val="000000"/>
                </a:solidFill>
              </a:rPr>
              <a:t>Premières nations</a:t>
            </a:r>
          </a:p>
          <a:p>
            <a:pPr algn="l"/>
            <a:r>
              <a:rPr lang="fr" sz="1400" b="1" i="0">
                <a:solidFill>
                  <a:srgbClr val="000000"/>
                </a:solidFill>
              </a:rPr>
              <a:t>(n = 189)</a:t>
            </a:r>
          </a:p>
        </p:txBody>
      </p:sp>
      <p:sp>
        <p:nvSpPr>
          <p:cNvPr id="144" name="TextBox 143">
            <a:extLst>
              <a:ext uri="{FF2B5EF4-FFF2-40B4-BE49-F238E27FC236}">
                <a16:creationId xmlns:a16="http://schemas.microsoft.com/office/drawing/2014/main" id="{C96180D3-3D42-A0D1-61B7-71DD362E8C07}"/>
              </a:ext>
            </a:extLst>
          </p:cNvPr>
          <p:cNvSpPr txBox="1"/>
          <p:nvPr/>
        </p:nvSpPr>
        <p:spPr>
          <a:xfrm>
            <a:off x="10592664" y="4985441"/>
            <a:ext cx="1570435" cy="523220"/>
          </a:xfrm>
          <a:prstGeom prst="rect">
            <a:avLst/>
          </a:prstGeom>
        </p:spPr>
        <p:txBody>
          <a:bodyPr wrap="square" rtlCol="0">
            <a:spAutoFit/>
          </a:bodyPr>
          <a:lstStyle/>
          <a:p>
            <a:pPr algn="l"/>
            <a:r>
              <a:rPr lang="fr" sz="1400" b="1" i="0">
                <a:solidFill>
                  <a:srgbClr val="000000"/>
                </a:solidFill>
              </a:rPr>
              <a:t>Métis</a:t>
            </a:r>
          </a:p>
          <a:p>
            <a:pPr algn="l"/>
            <a:r>
              <a:rPr lang="fr" sz="1400" b="1" i="0">
                <a:solidFill>
                  <a:srgbClr val="000000"/>
                </a:solidFill>
              </a:rPr>
              <a:t>(n = 37)</a:t>
            </a:r>
          </a:p>
        </p:txBody>
      </p:sp>
      <p:sp>
        <p:nvSpPr>
          <p:cNvPr id="145" name="TextBox 144">
            <a:extLst>
              <a:ext uri="{FF2B5EF4-FFF2-40B4-BE49-F238E27FC236}">
                <a16:creationId xmlns:a16="http://schemas.microsoft.com/office/drawing/2014/main" id="{8CEB84D2-5C1A-970B-C702-2AB9244692AF}"/>
              </a:ext>
            </a:extLst>
          </p:cNvPr>
          <p:cNvSpPr txBox="1"/>
          <p:nvPr/>
        </p:nvSpPr>
        <p:spPr>
          <a:xfrm>
            <a:off x="10592664" y="5541999"/>
            <a:ext cx="1570435" cy="523220"/>
          </a:xfrm>
          <a:prstGeom prst="rect">
            <a:avLst/>
          </a:prstGeom>
        </p:spPr>
        <p:txBody>
          <a:bodyPr wrap="square" rtlCol="0">
            <a:spAutoFit/>
          </a:bodyPr>
          <a:lstStyle/>
          <a:p>
            <a:pPr algn="l"/>
            <a:r>
              <a:rPr lang="fr" sz="1400" b="1" i="0">
                <a:solidFill>
                  <a:srgbClr val="000000"/>
                </a:solidFill>
              </a:rPr>
              <a:t>Inuits</a:t>
            </a:r>
          </a:p>
          <a:p>
            <a:pPr algn="l"/>
            <a:r>
              <a:rPr lang="fr" sz="1400" b="1" i="0">
                <a:solidFill>
                  <a:srgbClr val="000000"/>
                </a:solidFill>
              </a:rPr>
              <a:t>(n = 31)</a:t>
            </a:r>
          </a:p>
        </p:txBody>
      </p:sp>
      <p:sp>
        <p:nvSpPr>
          <p:cNvPr id="4" name="Freeform 12">
            <a:extLst>
              <a:ext uri="{FF2B5EF4-FFF2-40B4-BE49-F238E27FC236}">
                <a16:creationId xmlns:a16="http://schemas.microsoft.com/office/drawing/2014/main" id="{95A6F53A-7BED-A513-4B98-6A1ED8CF2E36}"/>
              </a:ext>
            </a:extLst>
          </p:cNvPr>
          <p:cNvSpPr>
            <a:spLocks noEditPoints="1"/>
          </p:cNvSpPr>
          <p:nvPr/>
        </p:nvSpPr>
        <p:spPr bwMode="auto">
          <a:xfrm>
            <a:off x="7158441" y="1265624"/>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rgbClr val="2F5597"/>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5" name="Freeform 12">
            <a:extLst>
              <a:ext uri="{FF2B5EF4-FFF2-40B4-BE49-F238E27FC236}">
                <a16:creationId xmlns:a16="http://schemas.microsoft.com/office/drawing/2014/main" id="{513D190B-0396-6353-7418-BA3600FA3F99}"/>
              </a:ext>
            </a:extLst>
          </p:cNvPr>
          <p:cNvSpPr>
            <a:spLocks noEditPoints="1"/>
          </p:cNvSpPr>
          <p:nvPr/>
        </p:nvSpPr>
        <p:spPr bwMode="auto">
          <a:xfrm>
            <a:off x="7683119" y="1265624"/>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rgbClr val="2F5597"/>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6" name="Freeform 12">
            <a:extLst>
              <a:ext uri="{FF2B5EF4-FFF2-40B4-BE49-F238E27FC236}">
                <a16:creationId xmlns:a16="http://schemas.microsoft.com/office/drawing/2014/main" id="{F20F8DBE-39AF-3EE7-B66B-ADADFA0D8AEB}"/>
              </a:ext>
            </a:extLst>
          </p:cNvPr>
          <p:cNvSpPr>
            <a:spLocks noEditPoints="1"/>
          </p:cNvSpPr>
          <p:nvPr/>
        </p:nvSpPr>
        <p:spPr bwMode="auto">
          <a:xfrm>
            <a:off x="8204230" y="1265624"/>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rgbClr val="2F5597"/>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155" name="Freeform 12">
            <a:extLst>
              <a:ext uri="{FF2B5EF4-FFF2-40B4-BE49-F238E27FC236}">
                <a16:creationId xmlns:a16="http://schemas.microsoft.com/office/drawing/2014/main" id="{B9CD394E-E9E9-115C-E957-8802E1767F44}"/>
              </a:ext>
            </a:extLst>
          </p:cNvPr>
          <p:cNvSpPr>
            <a:spLocks noEditPoints="1"/>
          </p:cNvSpPr>
          <p:nvPr/>
        </p:nvSpPr>
        <p:spPr bwMode="auto">
          <a:xfrm>
            <a:off x="8734259" y="1262276"/>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chemeClr val="bg1">
              <a:lumMod val="85000"/>
            </a:schemeClr>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156" name="Freeform 12">
            <a:extLst>
              <a:ext uri="{FF2B5EF4-FFF2-40B4-BE49-F238E27FC236}">
                <a16:creationId xmlns:a16="http://schemas.microsoft.com/office/drawing/2014/main" id="{6E51A647-C25E-9F01-4E47-3AF3FF1CB310}"/>
              </a:ext>
            </a:extLst>
          </p:cNvPr>
          <p:cNvSpPr>
            <a:spLocks noEditPoints="1"/>
          </p:cNvSpPr>
          <p:nvPr/>
        </p:nvSpPr>
        <p:spPr bwMode="auto">
          <a:xfrm>
            <a:off x="9264288" y="1262276"/>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chemeClr val="bg1">
              <a:lumMod val="85000"/>
            </a:schemeClr>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157" name="Freeform 12">
            <a:extLst>
              <a:ext uri="{FF2B5EF4-FFF2-40B4-BE49-F238E27FC236}">
                <a16:creationId xmlns:a16="http://schemas.microsoft.com/office/drawing/2014/main" id="{4BADE77F-C548-1245-45C8-7D7DBD6560DA}"/>
              </a:ext>
            </a:extLst>
          </p:cNvPr>
          <p:cNvSpPr>
            <a:spLocks noEditPoints="1"/>
          </p:cNvSpPr>
          <p:nvPr/>
        </p:nvSpPr>
        <p:spPr bwMode="auto">
          <a:xfrm>
            <a:off x="7158441" y="2036270"/>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rgbClr val="2F5597"/>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158" name="Freeform 12">
            <a:extLst>
              <a:ext uri="{FF2B5EF4-FFF2-40B4-BE49-F238E27FC236}">
                <a16:creationId xmlns:a16="http://schemas.microsoft.com/office/drawing/2014/main" id="{BB7450F5-9F4B-2108-4A72-E20109CF43B0}"/>
              </a:ext>
            </a:extLst>
          </p:cNvPr>
          <p:cNvSpPr>
            <a:spLocks noEditPoints="1"/>
          </p:cNvSpPr>
          <p:nvPr/>
        </p:nvSpPr>
        <p:spPr bwMode="auto">
          <a:xfrm>
            <a:off x="7683119" y="2036270"/>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rgbClr val="2F5597"/>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159" name="Freeform 12">
            <a:extLst>
              <a:ext uri="{FF2B5EF4-FFF2-40B4-BE49-F238E27FC236}">
                <a16:creationId xmlns:a16="http://schemas.microsoft.com/office/drawing/2014/main" id="{46C0070E-CF01-2562-79A0-C476F9DA101B}"/>
              </a:ext>
            </a:extLst>
          </p:cNvPr>
          <p:cNvSpPr>
            <a:spLocks noEditPoints="1"/>
          </p:cNvSpPr>
          <p:nvPr/>
        </p:nvSpPr>
        <p:spPr bwMode="auto">
          <a:xfrm>
            <a:off x="8204230" y="2036270"/>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rgbClr val="2F5597"/>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160" name="Freeform 12">
            <a:extLst>
              <a:ext uri="{FF2B5EF4-FFF2-40B4-BE49-F238E27FC236}">
                <a16:creationId xmlns:a16="http://schemas.microsoft.com/office/drawing/2014/main" id="{EAC6A0AF-1656-B67C-A98A-6287731FBA06}"/>
              </a:ext>
            </a:extLst>
          </p:cNvPr>
          <p:cNvSpPr>
            <a:spLocks noEditPoints="1"/>
          </p:cNvSpPr>
          <p:nvPr/>
        </p:nvSpPr>
        <p:spPr bwMode="auto">
          <a:xfrm>
            <a:off x="8734259" y="2032922"/>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rgbClr val="2F5597"/>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161" name="Freeform 12">
            <a:extLst>
              <a:ext uri="{FF2B5EF4-FFF2-40B4-BE49-F238E27FC236}">
                <a16:creationId xmlns:a16="http://schemas.microsoft.com/office/drawing/2014/main" id="{1E8AAA46-89B1-E18F-2967-A0275917D1AA}"/>
              </a:ext>
            </a:extLst>
          </p:cNvPr>
          <p:cNvSpPr>
            <a:spLocks noEditPoints="1"/>
          </p:cNvSpPr>
          <p:nvPr/>
        </p:nvSpPr>
        <p:spPr bwMode="auto">
          <a:xfrm>
            <a:off x="9264288" y="2032922"/>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chemeClr val="bg1">
              <a:lumMod val="85000"/>
            </a:schemeClr>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162" name="Freeform 25">
            <a:extLst>
              <a:ext uri="{FF2B5EF4-FFF2-40B4-BE49-F238E27FC236}">
                <a16:creationId xmlns:a16="http://schemas.microsoft.com/office/drawing/2014/main" id="{0B7A49B7-F9C4-A7FD-A86E-4AE7337B430E}"/>
              </a:ext>
            </a:extLst>
          </p:cNvPr>
          <p:cNvSpPr>
            <a:spLocks noEditPoints="1"/>
          </p:cNvSpPr>
          <p:nvPr/>
        </p:nvSpPr>
        <p:spPr bwMode="auto">
          <a:xfrm>
            <a:off x="7111488" y="3689279"/>
            <a:ext cx="492024" cy="430837"/>
          </a:xfrm>
          <a:custGeom>
            <a:avLst/>
            <a:gdLst>
              <a:gd name="T0" fmla="*/ 151 w 152"/>
              <a:gd name="T1" fmla="*/ 64 h 121"/>
              <a:gd name="T2" fmla="*/ 145 w 152"/>
              <a:gd name="T3" fmla="*/ 71 h 121"/>
              <a:gd name="T4" fmla="*/ 144 w 152"/>
              <a:gd name="T5" fmla="*/ 72 h 121"/>
              <a:gd name="T6" fmla="*/ 143 w 152"/>
              <a:gd name="T7" fmla="*/ 72 h 121"/>
              <a:gd name="T8" fmla="*/ 141 w 152"/>
              <a:gd name="T9" fmla="*/ 71 h 121"/>
              <a:gd name="T10" fmla="*/ 76 w 152"/>
              <a:gd name="T11" fmla="*/ 16 h 121"/>
              <a:gd name="T12" fmla="*/ 10 w 152"/>
              <a:gd name="T13" fmla="*/ 71 h 121"/>
              <a:gd name="T14" fmla="*/ 8 w 152"/>
              <a:gd name="T15" fmla="*/ 72 h 121"/>
              <a:gd name="T16" fmla="*/ 6 w 152"/>
              <a:gd name="T17" fmla="*/ 71 h 121"/>
              <a:gd name="T18" fmla="*/ 0 w 152"/>
              <a:gd name="T19" fmla="*/ 64 h 121"/>
              <a:gd name="T20" fmla="*/ 0 w 152"/>
              <a:gd name="T21" fmla="*/ 61 h 121"/>
              <a:gd name="T22" fmla="*/ 1 w 152"/>
              <a:gd name="T23" fmla="*/ 59 h 121"/>
              <a:gd name="T24" fmla="*/ 69 w 152"/>
              <a:gd name="T25" fmla="*/ 3 h 121"/>
              <a:gd name="T26" fmla="*/ 76 w 152"/>
              <a:gd name="T27" fmla="*/ 0 h 121"/>
              <a:gd name="T28" fmla="*/ 83 w 152"/>
              <a:gd name="T29" fmla="*/ 3 h 121"/>
              <a:gd name="T30" fmla="*/ 106 w 152"/>
              <a:gd name="T31" fmla="*/ 22 h 121"/>
              <a:gd name="T32" fmla="*/ 106 w 152"/>
              <a:gd name="T33" fmla="*/ 3 h 121"/>
              <a:gd name="T34" fmla="*/ 107 w 152"/>
              <a:gd name="T35" fmla="*/ 1 h 121"/>
              <a:gd name="T36" fmla="*/ 109 w 152"/>
              <a:gd name="T37" fmla="*/ 0 h 121"/>
              <a:gd name="T38" fmla="*/ 127 w 152"/>
              <a:gd name="T39" fmla="*/ 0 h 121"/>
              <a:gd name="T40" fmla="*/ 129 w 152"/>
              <a:gd name="T41" fmla="*/ 1 h 121"/>
              <a:gd name="T42" fmla="*/ 130 w 152"/>
              <a:gd name="T43" fmla="*/ 3 h 121"/>
              <a:gd name="T44" fmla="*/ 130 w 152"/>
              <a:gd name="T45" fmla="*/ 42 h 121"/>
              <a:gd name="T46" fmla="*/ 151 w 152"/>
              <a:gd name="T47" fmla="*/ 59 h 121"/>
              <a:gd name="T48" fmla="*/ 152 w 152"/>
              <a:gd name="T49" fmla="*/ 61 h 121"/>
              <a:gd name="T50" fmla="*/ 151 w 152"/>
              <a:gd name="T51" fmla="*/ 64 h 121"/>
              <a:gd name="T52" fmla="*/ 130 w 152"/>
              <a:gd name="T53" fmla="*/ 70 h 121"/>
              <a:gd name="T54" fmla="*/ 130 w 152"/>
              <a:gd name="T55" fmla="*/ 115 h 121"/>
              <a:gd name="T56" fmla="*/ 128 w 152"/>
              <a:gd name="T57" fmla="*/ 120 h 121"/>
              <a:gd name="T58" fmla="*/ 124 w 152"/>
              <a:gd name="T59" fmla="*/ 121 h 121"/>
              <a:gd name="T60" fmla="*/ 88 w 152"/>
              <a:gd name="T61" fmla="*/ 121 h 121"/>
              <a:gd name="T62" fmla="*/ 88 w 152"/>
              <a:gd name="T63" fmla="*/ 85 h 121"/>
              <a:gd name="T64" fmla="*/ 64 w 152"/>
              <a:gd name="T65" fmla="*/ 85 h 121"/>
              <a:gd name="T66" fmla="*/ 64 w 152"/>
              <a:gd name="T67" fmla="*/ 121 h 121"/>
              <a:gd name="T68" fmla="*/ 27 w 152"/>
              <a:gd name="T69" fmla="*/ 121 h 121"/>
              <a:gd name="T70" fmla="*/ 23 w 152"/>
              <a:gd name="T71" fmla="*/ 120 h 121"/>
              <a:gd name="T72" fmla="*/ 21 w 152"/>
              <a:gd name="T73" fmla="*/ 115 h 121"/>
              <a:gd name="T74" fmla="*/ 21 w 152"/>
              <a:gd name="T75" fmla="*/ 70 h 121"/>
              <a:gd name="T76" fmla="*/ 21 w 152"/>
              <a:gd name="T77" fmla="*/ 70 h 121"/>
              <a:gd name="T78" fmla="*/ 21 w 152"/>
              <a:gd name="T79" fmla="*/ 69 h 121"/>
              <a:gd name="T80" fmla="*/ 76 w 152"/>
              <a:gd name="T81" fmla="*/ 25 h 121"/>
              <a:gd name="T82" fmla="*/ 130 w 152"/>
              <a:gd name="T83" fmla="*/ 69 h 121"/>
              <a:gd name="T84" fmla="*/ 130 w 152"/>
              <a:gd name="T85" fmla="*/ 7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2" h="121">
                <a:moveTo>
                  <a:pt x="151" y="64"/>
                </a:moveTo>
                <a:cubicBezTo>
                  <a:pt x="145" y="71"/>
                  <a:pt x="145" y="71"/>
                  <a:pt x="145" y="71"/>
                </a:cubicBezTo>
                <a:cubicBezTo>
                  <a:pt x="145" y="71"/>
                  <a:pt x="144" y="71"/>
                  <a:pt x="144" y="72"/>
                </a:cubicBezTo>
                <a:cubicBezTo>
                  <a:pt x="143" y="72"/>
                  <a:pt x="143" y="72"/>
                  <a:pt x="143" y="72"/>
                </a:cubicBezTo>
                <a:cubicBezTo>
                  <a:pt x="142" y="72"/>
                  <a:pt x="142" y="71"/>
                  <a:pt x="141" y="71"/>
                </a:cubicBezTo>
                <a:cubicBezTo>
                  <a:pt x="76" y="16"/>
                  <a:pt x="76" y="16"/>
                  <a:pt x="76" y="16"/>
                </a:cubicBezTo>
                <a:cubicBezTo>
                  <a:pt x="10" y="71"/>
                  <a:pt x="10" y="71"/>
                  <a:pt x="10" y="71"/>
                </a:cubicBezTo>
                <a:cubicBezTo>
                  <a:pt x="10" y="71"/>
                  <a:pt x="9" y="72"/>
                  <a:pt x="8" y="72"/>
                </a:cubicBezTo>
                <a:cubicBezTo>
                  <a:pt x="7" y="71"/>
                  <a:pt x="7" y="71"/>
                  <a:pt x="6" y="71"/>
                </a:cubicBezTo>
                <a:cubicBezTo>
                  <a:pt x="0" y="64"/>
                  <a:pt x="0" y="64"/>
                  <a:pt x="0" y="64"/>
                </a:cubicBezTo>
                <a:cubicBezTo>
                  <a:pt x="0" y="63"/>
                  <a:pt x="0" y="62"/>
                  <a:pt x="0" y="61"/>
                </a:cubicBezTo>
                <a:cubicBezTo>
                  <a:pt x="0" y="60"/>
                  <a:pt x="0" y="60"/>
                  <a:pt x="1" y="59"/>
                </a:cubicBezTo>
                <a:cubicBezTo>
                  <a:pt x="69" y="3"/>
                  <a:pt x="69" y="3"/>
                  <a:pt x="69" y="3"/>
                </a:cubicBezTo>
                <a:cubicBezTo>
                  <a:pt x="71" y="1"/>
                  <a:pt x="73" y="0"/>
                  <a:pt x="76" y="0"/>
                </a:cubicBezTo>
                <a:cubicBezTo>
                  <a:pt x="79" y="0"/>
                  <a:pt x="81" y="1"/>
                  <a:pt x="83" y="3"/>
                </a:cubicBezTo>
                <a:cubicBezTo>
                  <a:pt x="106" y="22"/>
                  <a:pt x="106" y="22"/>
                  <a:pt x="106" y="22"/>
                </a:cubicBezTo>
                <a:cubicBezTo>
                  <a:pt x="106" y="3"/>
                  <a:pt x="106" y="3"/>
                  <a:pt x="106" y="3"/>
                </a:cubicBezTo>
                <a:cubicBezTo>
                  <a:pt x="106" y="3"/>
                  <a:pt x="106" y="2"/>
                  <a:pt x="107" y="1"/>
                </a:cubicBezTo>
                <a:cubicBezTo>
                  <a:pt x="107" y="1"/>
                  <a:pt x="108" y="0"/>
                  <a:pt x="109" y="0"/>
                </a:cubicBezTo>
                <a:cubicBezTo>
                  <a:pt x="127" y="0"/>
                  <a:pt x="127" y="0"/>
                  <a:pt x="127" y="0"/>
                </a:cubicBezTo>
                <a:cubicBezTo>
                  <a:pt x="128" y="0"/>
                  <a:pt x="129" y="1"/>
                  <a:pt x="129" y="1"/>
                </a:cubicBezTo>
                <a:cubicBezTo>
                  <a:pt x="130" y="2"/>
                  <a:pt x="130" y="3"/>
                  <a:pt x="130" y="3"/>
                </a:cubicBezTo>
                <a:cubicBezTo>
                  <a:pt x="130" y="42"/>
                  <a:pt x="130" y="42"/>
                  <a:pt x="130" y="42"/>
                </a:cubicBezTo>
                <a:cubicBezTo>
                  <a:pt x="151" y="59"/>
                  <a:pt x="151" y="59"/>
                  <a:pt x="151" y="59"/>
                </a:cubicBezTo>
                <a:cubicBezTo>
                  <a:pt x="152" y="60"/>
                  <a:pt x="152" y="60"/>
                  <a:pt x="152" y="61"/>
                </a:cubicBezTo>
                <a:cubicBezTo>
                  <a:pt x="152" y="62"/>
                  <a:pt x="152" y="63"/>
                  <a:pt x="151" y="64"/>
                </a:cubicBezTo>
                <a:close/>
                <a:moveTo>
                  <a:pt x="130" y="70"/>
                </a:moveTo>
                <a:cubicBezTo>
                  <a:pt x="130" y="115"/>
                  <a:pt x="130" y="115"/>
                  <a:pt x="130" y="115"/>
                </a:cubicBezTo>
                <a:cubicBezTo>
                  <a:pt x="130" y="117"/>
                  <a:pt x="130" y="118"/>
                  <a:pt x="128" y="120"/>
                </a:cubicBezTo>
                <a:cubicBezTo>
                  <a:pt x="127" y="121"/>
                  <a:pt x="126" y="121"/>
                  <a:pt x="124" y="121"/>
                </a:cubicBezTo>
                <a:cubicBezTo>
                  <a:pt x="88" y="121"/>
                  <a:pt x="88" y="121"/>
                  <a:pt x="88" y="121"/>
                </a:cubicBezTo>
                <a:cubicBezTo>
                  <a:pt x="88" y="85"/>
                  <a:pt x="88" y="85"/>
                  <a:pt x="88" y="85"/>
                </a:cubicBezTo>
                <a:cubicBezTo>
                  <a:pt x="64" y="85"/>
                  <a:pt x="64" y="85"/>
                  <a:pt x="64" y="85"/>
                </a:cubicBezTo>
                <a:cubicBezTo>
                  <a:pt x="64" y="121"/>
                  <a:pt x="64" y="121"/>
                  <a:pt x="64" y="121"/>
                </a:cubicBezTo>
                <a:cubicBezTo>
                  <a:pt x="27" y="121"/>
                  <a:pt x="27" y="121"/>
                  <a:pt x="27" y="121"/>
                </a:cubicBezTo>
                <a:cubicBezTo>
                  <a:pt x="26" y="121"/>
                  <a:pt x="24" y="121"/>
                  <a:pt x="23" y="120"/>
                </a:cubicBezTo>
                <a:cubicBezTo>
                  <a:pt x="22" y="118"/>
                  <a:pt x="21" y="117"/>
                  <a:pt x="21" y="115"/>
                </a:cubicBezTo>
                <a:cubicBezTo>
                  <a:pt x="21" y="70"/>
                  <a:pt x="21" y="70"/>
                  <a:pt x="21" y="70"/>
                </a:cubicBezTo>
                <a:cubicBezTo>
                  <a:pt x="21" y="70"/>
                  <a:pt x="21" y="70"/>
                  <a:pt x="21" y="70"/>
                </a:cubicBezTo>
                <a:cubicBezTo>
                  <a:pt x="21" y="70"/>
                  <a:pt x="21" y="70"/>
                  <a:pt x="21" y="69"/>
                </a:cubicBezTo>
                <a:cubicBezTo>
                  <a:pt x="76" y="25"/>
                  <a:pt x="76" y="25"/>
                  <a:pt x="76" y="25"/>
                </a:cubicBezTo>
                <a:cubicBezTo>
                  <a:pt x="130" y="69"/>
                  <a:pt x="130" y="69"/>
                  <a:pt x="130" y="69"/>
                </a:cubicBezTo>
                <a:cubicBezTo>
                  <a:pt x="130" y="70"/>
                  <a:pt x="130" y="70"/>
                  <a:pt x="130" y="70"/>
                </a:cubicBezTo>
                <a:close/>
              </a:path>
            </a:pathLst>
          </a:custGeom>
          <a:solidFill>
            <a:srgbClr val="2F5597"/>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163" name="Freeform 25">
            <a:extLst>
              <a:ext uri="{FF2B5EF4-FFF2-40B4-BE49-F238E27FC236}">
                <a16:creationId xmlns:a16="http://schemas.microsoft.com/office/drawing/2014/main" id="{D035926E-215F-1FB0-7485-0AD62DD55AB0}"/>
              </a:ext>
            </a:extLst>
          </p:cNvPr>
          <p:cNvSpPr>
            <a:spLocks noEditPoints="1"/>
          </p:cNvSpPr>
          <p:nvPr/>
        </p:nvSpPr>
        <p:spPr bwMode="auto">
          <a:xfrm>
            <a:off x="7640874" y="3689279"/>
            <a:ext cx="492024" cy="430837"/>
          </a:xfrm>
          <a:custGeom>
            <a:avLst/>
            <a:gdLst>
              <a:gd name="T0" fmla="*/ 151 w 152"/>
              <a:gd name="T1" fmla="*/ 64 h 121"/>
              <a:gd name="T2" fmla="*/ 145 w 152"/>
              <a:gd name="T3" fmla="*/ 71 h 121"/>
              <a:gd name="T4" fmla="*/ 144 w 152"/>
              <a:gd name="T5" fmla="*/ 72 h 121"/>
              <a:gd name="T6" fmla="*/ 143 w 152"/>
              <a:gd name="T7" fmla="*/ 72 h 121"/>
              <a:gd name="T8" fmla="*/ 141 w 152"/>
              <a:gd name="T9" fmla="*/ 71 h 121"/>
              <a:gd name="T10" fmla="*/ 76 w 152"/>
              <a:gd name="T11" fmla="*/ 16 h 121"/>
              <a:gd name="T12" fmla="*/ 10 w 152"/>
              <a:gd name="T13" fmla="*/ 71 h 121"/>
              <a:gd name="T14" fmla="*/ 8 w 152"/>
              <a:gd name="T15" fmla="*/ 72 h 121"/>
              <a:gd name="T16" fmla="*/ 6 w 152"/>
              <a:gd name="T17" fmla="*/ 71 h 121"/>
              <a:gd name="T18" fmla="*/ 0 w 152"/>
              <a:gd name="T19" fmla="*/ 64 h 121"/>
              <a:gd name="T20" fmla="*/ 0 w 152"/>
              <a:gd name="T21" fmla="*/ 61 h 121"/>
              <a:gd name="T22" fmla="*/ 1 w 152"/>
              <a:gd name="T23" fmla="*/ 59 h 121"/>
              <a:gd name="T24" fmla="*/ 69 w 152"/>
              <a:gd name="T25" fmla="*/ 3 h 121"/>
              <a:gd name="T26" fmla="*/ 76 w 152"/>
              <a:gd name="T27" fmla="*/ 0 h 121"/>
              <a:gd name="T28" fmla="*/ 83 w 152"/>
              <a:gd name="T29" fmla="*/ 3 h 121"/>
              <a:gd name="T30" fmla="*/ 106 w 152"/>
              <a:gd name="T31" fmla="*/ 22 h 121"/>
              <a:gd name="T32" fmla="*/ 106 w 152"/>
              <a:gd name="T33" fmla="*/ 3 h 121"/>
              <a:gd name="T34" fmla="*/ 107 w 152"/>
              <a:gd name="T35" fmla="*/ 1 h 121"/>
              <a:gd name="T36" fmla="*/ 109 w 152"/>
              <a:gd name="T37" fmla="*/ 0 h 121"/>
              <a:gd name="T38" fmla="*/ 127 w 152"/>
              <a:gd name="T39" fmla="*/ 0 h 121"/>
              <a:gd name="T40" fmla="*/ 129 w 152"/>
              <a:gd name="T41" fmla="*/ 1 h 121"/>
              <a:gd name="T42" fmla="*/ 130 w 152"/>
              <a:gd name="T43" fmla="*/ 3 h 121"/>
              <a:gd name="T44" fmla="*/ 130 w 152"/>
              <a:gd name="T45" fmla="*/ 42 h 121"/>
              <a:gd name="T46" fmla="*/ 151 w 152"/>
              <a:gd name="T47" fmla="*/ 59 h 121"/>
              <a:gd name="T48" fmla="*/ 152 w 152"/>
              <a:gd name="T49" fmla="*/ 61 h 121"/>
              <a:gd name="T50" fmla="*/ 151 w 152"/>
              <a:gd name="T51" fmla="*/ 64 h 121"/>
              <a:gd name="T52" fmla="*/ 130 w 152"/>
              <a:gd name="T53" fmla="*/ 70 h 121"/>
              <a:gd name="T54" fmla="*/ 130 w 152"/>
              <a:gd name="T55" fmla="*/ 115 h 121"/>
              <a:gd name="T56" fmla="*/ 128 w 152"/>
              <a:gd name="T57" fmla="*/ 120 h 121"/>
              <a:gd name="T58" fmla="*/ 124 w 152"/>
              <a:gd name="T59" fmla="*/ 121 h 121"/>
              <a:gd name="T60" fmla="*/ 88 w 152"/>
              <a:gd name="T61" fmla="*/ 121 h 121"/>
              <a:gd name="T62" fmla="*/ 88 w 152"/>
              <a:gd name="T63" fmla="*/ 85 h 121"/>
              <a:gd name="T64" fmla="*/ 64 w 152"/>
              <a:gd name="T65" fmla="*/ 85 h 121"/>
              <a:gd name="T66" fmla="*/ 64 w 152"/>
              <a:gd name="T67" fmla="*/ 121 h 121"/>
              <a:gd name="T68" fmla="*/ 27 w 152"/>
              <a:gd name="T69" fmla="*/ 121 h 121"/>
              <a:gd name="T70" fmla="*/ 23 w 152"/>
              <a:gd name="T71" fmla="*/ 120 h 121"/>
              <a:gd name="T72" fmla="*/ 21 w 152"/>
              <a:gd name="T73" fmla="*/ 115 h 121"/>
              <a:gd name="T74" fmla="*/ 21 w 152"/>
              <a:gd name="T75" fmla="*/ 70 h 121"/>
              <a:gd name="T76" fmla="*/ 21 w 152"/>
              <a:gd name="T77" fmla="*/ 70 h 121"/>
              <a:gd name="T78" fmla="*/ 21 w 152"/>
              <a:gd name="T79" fmla="*/ 69 h 121"/>
              <a:gd name="T80" fmla="*/ 76 w 152"/>
              <a:gd name="T81" fmla="*/ 25 h 121"/>
              <a:gd name="T82" fmla="*/ 130 w 152"/>
              <a:gd name="T83" fmla="*/ 69 h 121"/>
              <a:gd name="T84" fmla="*/ 130 w 152"/>
              <a:gd name="T85" fmla="*/ 7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2" h="121">
                <a:moveTo>
                  <a:pt x="151" y="64"/>
                </a:moveTo>
                <a:cubicBezTo>
                  <a:pt x="145" y="71"/>
                  <a:pt x="145" y="71"/>
                  <a:pt x="145" y="71"/>
                </a:cubicBezTo>
                <a:cubicBezTo>
                  <a:pt x="145" y="71"/>
                  <a:pt x="144" y="71"/>
                  <a:pt x="144" y="72"/>
                </a:cubicBezTo>
                <a:cubicBezTo>
                  <a:pt x="143" y="72"/>
                  <a:pt x="143" y="72"/>
                  <a:pt x="143" y="72"/>
                </a:cubicBezTo>
                <a:cubicBezTo>
                  <a:pt x="142" y="72"/>
                  <a:pt x="142" y="71"/>
                  <a:pt x="141" y="71"/>
                </a:cubicBezTo>
                <a:cubicBezTo>
                  <a:pt x="76" y="16"/>
                  <a:pt x="76" y="16"/>
                  <a:pt x="76" y="16"/>
                </a:cubicBezTo>
                <a:cubicBezTo>
                  <a:pt x="10" y="71"/>
                  <a:pt x="10" y="71"/>
                  <a:pt x="10" y="71"/>
                </a:cubicBezTo>
                <a:cubicBezTo>
                  <a:pt x="10" y="71"/>
                  <a:pt x="9" y="72"/>
                  <a:pt x="8" y="72"/>
                </a:cubicBezTo>
                <a:cubicBezTo>
                  <a:pt x="7" y="71"/>
                  <a:pt x="7" y="71"/>
                  <a:pt x="6" y="71"/>
                </a:cubicBezTo>
                <a:cubicBezTo>
                  <a:pt x="0" y="64"/>
                  <a:pt x="0" y="64"/>
                  <a:pt x="0" y="64"/>
                </a:cubicBezTo>
                <a:cubicBezTo>
                  <a:pt x="0" y="63"/>
                  <a:pt x="0" y="62"/>
                  <a:pt x="0" y="61"/>
                </a:cubicBezTo>
                <a:cubicBezTo>
                  <a:pt x="0" y="60"/>
                  <a:pt x="0" y="60"/>
                  <a:pt x="1" y="59"/>
                </a:cubicBezTo>
                <a:cubicBezTo>
                  <a:pt x="69" y="3"/>
                  <a:pt x="69" y="3"/>
                  <a:pt x="69" y="3"/>
                </a:cubicBezTo>
                <a:cubicBezTo>
                  <a:pt x="71" y="1"/>
                  <a:pt x="73" y="0"/>
                  <a:pt x="76" y="0"/>
                </a:cubicBezTo>
                <a:cubicBezTo>
                  <a:pt x="79" y="0"/>
                  <a:pt x="81" y="1"/>
                  <a:pt x="83" y="3"/>
                </a:cubicBezTo>
                <a:cubicBezTo>
                  <a:pt x="106" y="22"/>
                  <a:pt x="106" y="22"/>
                  <a:pt x="106" y="22"/>
                </a:cubicBezTo>
                <a:cubicBezTo>
                  <a:pt x="106" y="3"/>
                  <a:pt x="106" y="3"/>
                  <a:pt x="106" y="3"/>
                </a:cubicBezTo>
                <a:cubicBezTo>
                  <a:pt x="106" y="3"/>
                  <a:pt x="106" y="2"/>
                  <a:pt x="107" y="1"/>
                </a:cubicBezTo>
                <a:cubicBezTo>
                  <a:pt x="107" y="1"/>
                  <a:pt x="108" y="0"/>
                  <a:pt x="109" y="0"/>
                </a:cubicBezTo>
                <a:cubicBezTo>
                  <a:pt x="127" y="0"/>
                  <a:pt x="127" y="0"/>
                  <a:pt x="127" y="0"/>
                </a:cubicBezTo>
                <a:cubicBezTo>
                  <a:pt x="128" y="0"/>
                  <a:pt x="129" y="1"/>
                  <a:pt x="129" y="1"/>
                </a:cubicBezTo>
                <a:cubicBezTo>
                  <a:pt x="130" y="2"/>
                  <a:pt x="130" y="3"/>
                  <a:pt x="130" y="3"/>
                </a:cubicBezTo>
                <a:cubicBezTo>
                  <a:pt x="130" y="42"/>
                  <a:pt x="130" y="42"/>
                  <a:pt x="130" y="42"/>
                </a:cubicBezTo>
                <a:cubicBezTo>
                  <a:pt x="151" y="59"/>
                  <a:pt x="151" y="59"/>
                  <a:pt x="151" y="59"/>
                </a:cubicBezTo>
                <a:cubicBezTo>
                  <a:pt x="152" y="60"/>
                  <a:pt x="152" y="60"/>
                  <a:pt x="152" y="61"/>
                </a:cubicBezTo>
                <a:cubicBezTo>
                  <a:pt x="152" y="62"/>
                  <a:pt x="152" y="63"/>
                  <a:pt x="151" y="64"/>
                </a:cubicBezTo>
                <a:close/>
                <a:moveTo>
                  <a:pt x="130" y="70"/>
                </a:moveTo>
                <a:cubicBezTo>
                  <a:pt x="130" y="115"/>
                  <a:pt x="130" y="115"/>
                  <a:pt x="130" y="115"/>
                </a:cubicBezTo>
                <a:cubicBezTo>
                  <a:pt x="130" y="117"/>
                  <a:pt x="130" y="118"/>
                  <a:pt x="128" y="120"/>
                </a:cubicBezTo>
                <a:cubicBezTo>
                  <a:pt x="127" y="121"/>
                  <a:pt x="126" y="121"/>
                  <a:pt x="124" y="121"/>
                </a:cubicBezTo>
                <a:cubicBezTo>
                  <a:pt x="88" y="121"/>
                  <a:pt x="88" y="121"/>
                  <a:pt x="88" y="121"/>
                </a:cubicBezTo>
                <a:cubicBezTo>
                  <a:pt x="88" y="85"/>
                  <a:pt x="88" y="85"/>
                  <a:pt x="88" y="85"/>
                </a:cubicBezTo>
                <a:cubicBezTo>
                  <a:pt x="64" y="85"/>
                  <a:pt x="64" y="85"/>
                  <a:pt x="64" y="85"/>
                </a:cubicBezTo>
                <a:cubicBezTo>
                  <a:pt x="64" y="121"/>
                  <a:pt x="64" y="121"/>
                  <a:pt x="64" y="121"/>
                </a:cubicBezTo>
                <a:cubicBezTo>
                  <a:pt x="27" y="121"/>
                  <a:pt x="27" y="121"/>
                  <a:pt x="27" y="121"/>
                </a:cubicBezTo>
                <a:cubicBezTo>
                  <a:pt x="26" y="121"/>
                  <a:pt x="24" y="121"/>
                  <a:pt x="23" y="120"/>
                </a:cubicBezTo>
                <a:cubicBezTo>
                  <a:pt x="22" y="118"/>
                  <a:pt x="21" y="117"/>
                  <a:pt x="21" y="115"/>
                </a:cubicBezTo>
                <a:cubicBezTo>
                  <a:pt x="21" y="70"/>
                  <a:pt x="21" y="70"/>
                  <a:pt x="21" y="70"/>
                </a:cubicBezTo>
                <a:cubicBezTo>
                  <a:pt x="21" y="70"/>
                  <a:pt x="21" y="70"/>
                  <a:pt x="21" y="70"/>
                </a:cubicBezTo>
                <a:cubicBezTo>
                  <a:pt x="21" y="70"/>
                  <a:pt x="21" y="70"/>
                  <a:pt x="21" y="69"/>
                </a:cubicBezTo>
                <a:cubicBezTo>
                  <a:pt x="76" y="25"/>
                  <a:pt x="76" y="25"/>
                  <a:pt x="76" y="25"/>
                </a:cubicBezTo>
                <a:cubicBezTo>
                  <a:pt x="130" y="69"/>
                  <a:pt x="130" y="69"/>
                  <a:pt x="130" y="69"/>
                </a:cubicBezTo>
                <a:cubicBezTo>
                  <a:pt x="130" y="70"/>
                  <a:pt x="130" y="70"/>
                  <a:pt x="130" y="70"/>
                </a:cubicBezTo>
                <a:close/>
              </a:path>
            </a:pathLst>
          </a:custGeom>
          <a:solidFill>
            <a:srgbClr val="2F5597"/>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164" name="Freeform 25">
            <a:extLst>
              <a:ext uri="{FF2B5EF4-FFF2-40B4-BE49-F238E27FC236}">
                <a16:creationId xmlns:a16="http://schemas.microsoft.com/office/drawing/2014/main" id="{E4B9BEB9-27A0-7640-70CA-DD5368E0E056}"/>
              </a:ext>
            </a:extLst>
          </p:cNvPr>
          <p:cNvSpPr>
            <a:spLocks noEditPoints="1"/>
          </p:cNvSpPr>
          <p:nvPr/>
        </p:nvSpPr>
        <p:spPr bwMode="auto">
          <a:xfrm>
            <a:off x="8171886" y="3689279"/>
            <a:ext cx="492024" cy="430837"/>
          </a:xfrm>
          <a:custGeom>
            <a:avLst/>
            <a:gdLst>
              <a:gd name="T0" fmla="*/ 151 w 152"/>
              <a:gd name="T1" fmla="*/ 64 h 121"/>
              <a:gd name="T2" fmla="*/ 145 w 152"/>
              <a:gd name="T3" fmla="*/ 71 h 121"/>
              <a:gd name="T4" fmla="*/ 144 w 152"/>
              <a:gd name="T5" fmla="*/ 72 h 121"/>
              <a:gd name="T6" fmla="*/ 143 w 152"/>
              <a:gd name="T7" fmla="*/ 72 h 121"/>
              <a:gd name="T8" fmla="*/ 141 w 152"/>
              <a:gd name="T9" fmla="*/ 71 h 121"/>
              <a:gd name="T10" fmla="*/ 76 w 152"/>
              <a:gd name="T11" fmla="*/ 16 h 121"/>
              <a:gd name="T12" fmla="*/ 10 w 152"/>
              <a:gd name="T13" fmla="*/ 71 h 121"/>
              <a:gd name="T14" fmla="*/ 8 w 152"/>
              <a:gd name="T15" fmla="*/ 72 h 121"/>
              <a:gd name="T16" fmla="*/ 6 w 152"/>
              <a:gd name="T17" fmla="*/ 71 h 121"/>
              <a:gd name="T18" fmla="*/ 0 w 152"/>
              <a:gd name="T19" fmla="*/ 64 h 121"/>
              <a:gd name="T20" fmla="*/ 0 w 152"/>
              <a:gd name="T21" fmla="*/ 61 h 121"/>
              <a:gd name="T22" fmla="*/ 1 w 152"/>
              <a:gd name="T23" fmla="*/ 59 h 121"/>
              <a:gd name="T24" fmla="*/ 69 w 152"/>
              <a:gd name="T25" fmla="*/ 3 h 121"/>
              <a:gd name="T26" fmla="*/ 76 w 152"/>
              <a:gd name="T27" fmla="*/ 0 h 121"/>
              <a:gd name="T28" fmla="*/ 83 w 152"/>
              <a:gd name="T29" fmla="*/ 3 h 121"/>
              <a:gd name="T30" fmla="*/ 106 w 152"/>
              <a:gd name="T31" fmla="*/ 22 h 121"/>
              <a:gd name="T32" fmla="*/ 106 w 152"/>
              <a:gd name="T33" fmla="*/ 3 h 121"/>
              <a:gd name="T34" fmla="*/ 107 w 152"/>
              <a:gd name="T35" fmla="*/ 1 h 121"/>
              <a:gd name="T36" fmla="*/ 109 w 152"/>
              <a:gd name="T37" fmla="*/ 0 h 121"/>
              <a:gd name="T38" fmla="*/ 127 w 152"/>
              <a:gd name="T39" fmla="*/ 0 h 121"/>
              <a:gd name="T40" fmla="*/ 129 w 152"/>
              <a:gd name="T41" fmla="*/ 1 h 121"/>
              <a:gd name="T42" fmla="*/ 130 w 152"/>
              <a:gd name="T43" fmla="*/ 3 h 121"/>
              <a:gd name="T44" fmla="*/ 130 w 152"/>
              <a:gd name="T45" fmla="*/ 42 h 121"/>
              <a:gd name="T46" fmla="*/ 151 w 152"/>
              <a:gd name="T47" fmla="*/ 59 h 121"/>
              <a:gd name="T48" fmla="*/ 152 w 152"/>
              <a:gd name="T49" fmla="*/ 61 h 121"/>
              <a:gd name="T50" fmla="*/ 151 w 152"/>
              <a:gd name="T51" fmla="*/ 64 h 121"/>
              <a:gd name="T52" fmla="*/ 130 w 152"/>
              <a:gd name="T53" fmla="*/ 70 h 121"/>
              <a:gd name="T54" fmla="*/ 130 w 152"/>
              <a:gd name="T55" fmla="*/ 115 h 121"/>
              <a:gd name="T56" fmla="*/ 128 w 152"/>
              <a:gd name="T57" fmla="*/ 120 h 121"/>
              <a:gd name="T58" fmla="*/ 124 w 152"/>
              <a:gd name="T59" fmla="*/ 121 h 121"/>
              <a:gd name="T60" fmla="*/ 88 w 152"/>
              <a:gd name="T61" fmla="*/ 121 h 121"/>
              <a:gd name="T62" fmla="*/ 88 w 152"/>
              <a:gd name="T63" fmla="*/ 85 h 121"/>
              <a:gd name="T64" fmla="*/ 64 w 152"/>
              <a:gd name="T65" fmla="*/ 85 h 121"/>
              <a:gd name="T66" fmla="*/ 64 w 152"/>
              <a:gd name="T67" fmla="*/ 121 h 121"/>
              <a:gd name="T68" fmla="*/ 27 w 152"/>
              <a:gd name="T69" fmla="*/ 121 h 121"/>
              <a:gd name="T70" fmla="*/ 23 w 152"/>
              <a:gd name="T71" fmla="*/ 120 h 121"/>
              <a:gd name="T72" fmla="*/ 21 w 152"/>
              <a:gd name="T73" fmla="*/ 115 h 121"/>
              <a:gd name="T74" fmla="*/ 21 w 152"/>
              <a:gd name="T75" fmla="*/ 70 h 121"/>
              <a:gd name="T76" fmla="*/ 21 w 152"/>
              <a:gd name="T77" fmla="*/ 70 h 121"/>
              <a:gd name="T78" fmla="*/ 21 w 152"/>
              <a:gd name="T79" fmla="*/ 69 h 121"/>
              <a:gd name="T80" fmla="*/ 76 w 152"/>
              <a:gd name="T81" fmla="*/ 25 h 121"/>
              <a:gd name="T82" fmla="*/ 130 w 152"/>
              <a:gd name="T83" fmla="*/ 69 h 121"/>
              <a:gd name="T84" fmla="*/ 130 w 152"/>
              <a:gd name="T85" fmla="*/ 7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2" h="121">
                <a:moveTo>
                  <a:pt x="151" y="64"/>
                </a:moveTo>
                <a:cubicBezTo>
                  <a:pt x="145" y="71"/>
                  <a:pt x="145" y="71"/>
                  <a:pt x="145" y="71"/>
                </a:cubicBezTo>
                <a:cubicBezTo>
                  <a:pt x="145" y="71"/>
                  <a:pt x="144" y="71"/>
                  <a:pt x="144" y="72"/>
                </a:cubicBezTo>
                <a:cubicBezTo>
                  <a:pt x="143" y="72"/>
                  <a:pt x="143" y="72"/>
                  <a:pt x="143" y="72"/>
                </a:cubicBezTo>
                <a:cubicBezTo>
                  <a:pt x="142" y="72"/>
                  <a:pt x="142" y="71"/>
                  <a:pt x="141" y="71"/>
                </a:cubicBezTo>
                <a:cubicBezTo>
                  <a:pt x="76" y="16"/>
                  <a:pt x="76" y="16"/>
                  <a:pt x="76" y="16"/>
                </a:cubicBezTo>
                <a:cubicBezTo>
                  <a:pt x="10" y="71"/>
                  <a:pt x="10" y="71"/>
                  <a:pt x="10" y="71"/>
                </a:cubicBezTo>
                <a:cubicBezTo>
                  <a:pt x="10" y="71"/>
                  <a:pt x="9" y="72"/>
                  <a:pt x="8" y="72"/>
                </a:cubicBezTo>
                <a:cubicBezTo>
                  <a:pt x="7" y="71"/>
                  <a:pt x="7" y="71"/>
                  <a:pt x="6" y="71"/>
                </a:cubicBezTo>
                <a:cubicBezTo>
                  <a:pt x="0" y="64"/>
                  <a:pt x="0" y="64"/>
                  <a:pt x="0" y="64"/>
                </a:cubicBezTo>
                <a:cubicBezTo>
                  <a:pt x="0" y="63"/>
                  <a:pt x="0" y="62"/>
                  <a:pt x="0" y="61"/>
                </a:cubicBezTo>
                <a:cubicBezTo>
                  <a:pt x="0" y="60"/>
                  <a:pt x="0" y="60"/>
                  <a:pt x="1" y="59"/>
                </a:cubicBezTo>
                <a:cubicBezTo>
                  <a:pt x="69" y="3"/>
                  <a:pt x="69" y="3"/>
                  <a:pt x="69" y="3"/>
                </a:cubicBezTo>
                <a:cubicBezTo>
                  <a:pt x="71" y="1"/>
                  <a:pt x="73" y="0"/>
                  <a:pt x="76" y="0"/>
                </a:cubicBezTo>
                <a:cubicBezTo>
                  <a:pt x="79" y="0"/>
                  <a:pt x="81" y="1"/>
                  <a:pt x="83" y="3"/>
                </a:cubicBezTo>
                <a:cubicBezTo>
                  <a:pt x="106" y="22"/>
                  <a:pt x="106" y="22"/>
                  <a:pt x="106" y="22"/>
                </a:cubicBezTo>
                <a:cubicBezTo>
                  <a:pt x="106" y="3"/>
                  <a:pt x="106" y="3"/>
                  <a:pt x="106" y="3"/>
                </a:cubicBezTo>
                <a:cubicBezTo>
                  <a:pt x="106" y="3"/>
                  <a:pt x="106" y="2"/>
                  <a:pt x="107" y="1"/>
                </a:cubicBezTo>
                <a:cubicBezTo>
                  <a:pt x="107" y="1"/>
                  <a:pt x="108" y="0"/>
                  <a:pt x="109" y="0"/>
                </a:cubicBezTo>
                <a:cubicBezTo>
                  <a:pt x="127" y="0"/>
                  <a:pt x="127" y="0"/>
                  <a:pt x="127" y="0"/>
                </a:cubicBezTo>
                <a:cubicBezTo>
                  <a:pt x="128" y="0"/>
                  <a:pt x="129" y="1"/>
                  <a:pt x="129" y="1"/>
                </a:cubicBezTo>
                <a:cubicBezTo>
                  <a:pt x="130" y="2"/>
                  <a:pt x="130" y="3"/>
                  <a:pt x="130" y="3"/>
                </a:cubicBezTo>
                <a:cubicBezTo>
                  <a:pt x="130" y="42"/>
                  <a:pt x="130" y="42"/>
                  <a:pt x="130" y="42"/>
                </a:cubicBezTo>
                <a:cubicBezTo>
                  <a:pt x="151" y="59"/>
                  <a:pt x="151" y="59"/>
                  <a:pt x="151" y="59"/>
                </a:cubicBezTo>
                <a:cubicBezTo>
                  <a:pt x="152" y="60"/>
                  <a:pt x="152" y="60"/>
                  <a:pt x="152" y="61"/>
                </a:cubicBezTo>
                <a:cubicBezTo>
                  <a:pt x="152" y="62"/>
                  <a:pt x="152" y="63"/>
                  <a:pt x="151" y="64"/>
                </a:cubicBezTo>
                <a:close/>
                <a:moveTo>
                  <a:pt x="130" y="70"/>
                </a:moveTo>
                <a:cubicBezTo>
                  <a:pt x="130" y="115"/>
                  <a:pt x="130" y="115"/>
                  <a:pt x="130" y="115"/>
                </a:cubicBezTo>
                <a:cubicBezTo>
                  <a:pt x="130" y="117"/>
                  <a:pt x="130" y="118"/>
                  <a:pt x="128" y="120"/>
                </a:cubicBezTo>
                <a:cubicBezTo>
                  <a:pt x="127" y="121"/>
                  <a:pt x="126" y="121"/>
                  <a:pt x="124" y="121"/>
                </a:cubicBezTo>
                <a:cubicBezTo>
                  <a:pt x="88" y="121"/>
                  <a:pt x="88" y="121"/>
                  <a:pt x="88" y="121"/>
                </a:cubicBezTo>
                <a:cubicBezTo>
                  <a:pt x="88" y="85"/>
                  <a:pt x="88" y="85"/>
                  <a:pt x="88" y="85"/>
                </a:cubicBezTo>
                <a:cubicBezTo>
                  <a:pt x="64" y="85"/>
                  <a:pt x="64" y="85"/>
                  <a:pt x="64" y="85"/>
                </a:cubicBezTo>
                <a:cubicBezTo>
                  <a:pt x="64" y="121"/>
                  <a:pt x="64" y="121"/>
                  <a:pt x="64" y="121"/>
                </a:cubicBezTo>
                <a:cubicBezTo>
                  <a:pt x="27" y="121"/>
                  <a:pt x="27" y="121"/>
                  <a:pt x="27" y="121"/>
                </a:cubicBezTo>
                <a:cubicBezTo>
                  <a:pt x="26" y="121"/>
                  <a:pt x="24" y="121"/>
                  <a:pt x="23" y="120"/>
                </a:cubicBezTo>
                <a:cubicBezTo>
                  <a:pt x="22" y="118"/>
                  <a:pt x="21" y="117"/>
                  <a:pt x="21" y="115"/>
                </a:cubicBezTo>
                <a:cubicBezTo>
                  <a:pt x="21" y="70"/>
                  <a:pt x="21" y="70"/>
                  <a:pt x="21" y="70"/>
                </a:cubicBezTo>
                <a:cubicBezTo>
                  <a:pt x="21" y="70"/>
                  <a:pt x="21" y="70"/>
                  <a:pt x="21" y="70"/>
                </a:cubicBezTo>
                <a:cubicBezTo>
                  <a:pt x="21" y="70"/>
                  <a:pt x="21" y="70"/>
                  <a:pt x="21" y="69"/>
                </a:cubicBezTo>
                <a:cubicBezTo>
                  <a:pt x="76" y="25"/>
                  <a:pt x="76" y="25"/>
                  <a:pt x="76" y="25"/>
                </a:cubicBezTo>
                <a:cubicBezTo>
                  <a:pt x="130" y="69"/>
                  <a:pt x="130" y="69"/>
                  <a:pt x="130" y="69"/>
                </a:cubicBezTo>
                <a:cubicBezTo>
                  <a:pt x="130" y="70"/>
                  <a:pt x="130" y="70"/>
                  <a:pt x="130" y="70"/>
                </a:cubicBezTo>
                <a:close/>
              </a:path>
            </a:pathLst>
          </a:custGeom>
          <a:solidFill>
            <a:srgbClr val="2F5597"/>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165" name="Freeform 25">
            <a:extLst>
              <a:ext uri="{FF2B5EF4-FFF2-40B4-BE49-F238E27FC236}">
                <a16:creationId xmlns:a16="http://schemas.microsoft.com/office/drawing/2014/main" id="{BE501AE0-63E3-CE46-1E86-594062CD11BA}"/>
              </a:ext>
            </a:extLst>
          </p:cNvPr>
          <p:cNvSpPr>
            <a:spLocks noEditPoints="1"/>
          </p:cNvSpPr>
          <p:nvPr/>
        </p:nvSpPr>
        <p:spPr bwMode="auto">
          <a:xfrm>
            <a:off x="8702898" y="3689279"/>
            <a:ext cx="492024" cy="430837"/>
          </a:xfrm>
          <a:custGeom>
            <a:avLst/>
            <a:gdLst>
              <a:gd name="T0" fmla="*/ 151 w 152"/>
              <a:gd name="T1" fmla="*/ 64 h 121"/>
              <a:gd name="T2" fmla="*/ 145 w 152"/>
              <a:gd name="T3" fmla="*/ 71 h 121"/>
              <a:gd name="T4" fmla="*/ 144 w 152"/>
              <a:gd name="T5" fmla="*/ 72 h 121"/>
              <a:gd name="T6" fmla="*/ 143 w 152"/>
              <a:gd name="T7" fmla="*/ 72 h 121"/>
              <a:gd name="T8" fmla="*/ 141 w 152"/>
              <a:gd name="T9" fmla="*/ 71 h 121"/>
              <a:gd name="T10" fmla="*/ 76 w 152"/>
              <a:gd name="T11" fmla="*/ 16 h 121"/>
              <a:gd name="T12" fmla="*/ 10 w 152"/>
              <a:gd name="T13" fmla="*/ 71 h 121"/>
              <a:gd name="T14" fmla="*/ 8 w 152"/>
              <a:gd name="T15" fmla="*/ 72 h 121"/>
              <a:gd name="T16" fmla="*/ 6 w 152"/>
              <a:gd name="T17" fmla="*/ 71 h 121"/>
              <a:gd name="T18" fmla="*/ 0 w 152"/>
              <a:gd name="T19" fmla="*/ 64 h 121"/>
              <a:gd name="T20" fmla="*/ 0 w 152"/>
              <a:gd name="T21" fmla="*/ 61 h 121"/>
              <a:gd name="T22" fmla="*/ 1 w 152"/>
              <a:gd name="T23" fmla="*/ 59 h 121"/>
              <a:gd name="T24" fmla="*/ 69 w 152"/>
              <a:gd name="T25" fmla="*/ 3 h 121"/>
              <a:gd name="T26" fmla="*/ 76 w 152"/>
              <a:gd name="T27" fmla="*/ 0 h 121"/>
              <a:gd name="T28" fmla="*/ 83 w 152"/>
              <a:gd name="T29" fmla="*/ 3 h 121"/>
              <a:gd name="T30" fmla="*/ 106 w 152"/>
              <a:gd name="T31" fmla="*/ 22 h 121"/>
              <a:gd name="T32" fmla="*/ 106 w 152"/>
              <a:gd name="T33" fmla="*/ 3 h 121"/>
              <a:gd name="T34" fmla="*/ 107 w 152"/>
              <a:gd name="T35" fmla="*/ 1 h 121"/>
              <a:gd name="T36" fmla="*/ 109 w 152"/>
              <a:gd name="T37" fmla="*/ 0 h 121"/>
              <a:gd name="T38" fmla="*/ 127 w 152"/>
              <a:gd name="T39" fmla="*/ 0 h 121"/>
              <a:gd name="T40" fmla="*/ 129 w 152"/>
              <a:gd name="T41" fmla="*/ 1 h 121"/>
              <a:gd name="T42" fmla="*/ 130 w 152"/>
              <a:gd name="T43" fmla="*/ 3 h 121"/>
              <a:gd name="T44" fmla="*/ 130 w 152"/>
              <a:gd name="T45" fmla="*/ 42 h 121"/>
              <a:gd name="T46" fmla="*/ 151 w 152"/>
              <a:gd name="T47" fmla="*/ 59 h 121"/>
              <a:gd name="T48" fmla="*/ 152 w 152"/>
              <a:gd name="T49" fmla="*/ 61 h 121"/>
              <a:gd name="T50" fmla="*/ 151 w 152"/>
              <a:gd name="T51" fmla="*/ 64 h 121"/>
              <a:gd name="T52" fmla="*/ 130 w 152"/>
              <a:gd name="T53" fmla="*/ 70 h 121"/>
              <a:gd name="T54" fmla="*/ 130 w 152"/>
              <a:gd name="T55" fmla="*/ 115 h 121"/>
              <a:gd name="T56" fmla="*/ 128 w 152"/>
              <a:gd name="T57" fmla="*/ 120 h 121"/>
              <a:gd name="T58" fmla="*/ 124 w 152"/>
              <a:gd name="T59" fmla="*/ 121 h 121"/>
              <a:gd name="T60" fmla="*/ 88 w 152"/>
              <a:gd name="T61" fmla="*/ 121 h 121"/>
              <a:gd name="T62" fmla="*/ 88 w 152"/>
              <a:gd name="T63" fmla="*/ 85 h 121"/>
              <a:gd name="T64" fmla="*/ 64 w 152"/>
              <a:gd name="T65" fmla="*/ 85 h 121"/>
              <a:gd name="T66" fmla="*/ 64 w 152"/>
              <a:gd name="T67" fmla="*/ 121 h 121"/>
              <a:gd name="T68" fmla="*/ 27 w 152"/>
              <a:gd name="T69" fmla="*/ 121 h 121"/>
              <a:gd name="T70" fmla="*/ 23 w 152"/>
              <a:gd name="T71" fmla="*/ 120 h 121"/>
              <a:gd name="T72" fmla="*/ 21 w 152"/>
              <a:gd name="T73" fmla="*/ 115 h 121"/>
              <a:gd name="T74" fmla="*/ 21 w 152"/>
              <a:gd name="T75" fmla="*/ 70 h 121"/>
              <a:gd name="T76" fmla="*/ 21 w 152"/>
              <a:gd name="T77" fmla="*/ 70 h 121"/>
              <a:gd name="T78" fmla="*/ 21 w 152"/>
              <a:gd name="T79" fmla="*/ 69 h 121"/>
              <a:gd name="T80" fmla="*/ 76 w 152"/>
              <a:gd name="T81" fmla="*/ 25 h 121"/>
              <a:gd name="T82" fmla="*/ 130 w 152"/>
              <a:gd name="T83" fmla="*/ 69 h 121"/>
              <a:gd name="T84" fmla="*/ 130 w 152"/>
              <a:gd name="T85" fmla="*/ 7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2" h="121">
                <a:moveTo>
                  <a:pt x="151" y="64"/>
                </a:moveTo>
                <a:cubicBezTo>
                  <a:pt x="145" y="71"/>
                  <a:pt x="145" y="71"/>
                  <a:pt x="145" y="71"/>
                </a:cubicBezTo>
                <a:cubicBezTo>
                  <a:pt x="145" y="71"/>
                  <a:pt x="144" y="71"/>
                  <a:pt x="144" y="72"/>
                </a:cubicBezTo>
                <a:cubicBezTo>
                  <a:pt x="143" y="72"/>
                  <a:pt x="143" y="72"/>
                  <a:pt x="143" y="72"/>
                </a:cubicBezTo>
                <a:cubicBezTo>
                  <a:pt x="142" y="72"/>
                  <a:pt x="142" y="71"/>
                  <a:pt x="141" y="71"/>
                </a:cubicBezTo>
                <a:cubicBezTo>
                  <a:pt x="76" y="16"/>
                  <a:pt x="76" y="16"/>
                  <a:pt x="76" y="16"/>
                </a:cubicBezTo>
                <a:cubicBezTo>
                  <a:pt x="10" y="71"/>
                  <a:pt x="10" y="71"/>
                  <a:pt x="10" y="71"/>
                </a:cubicBezTo>
                <a:cubicBezTo>
                  <a:pt x="10" y="71"/>
                  <a:pt x="9" y="72"/>
                  <a:pt x="8" y="72"/>
                </a:cubicBezTo>
                <a:cubicBezTo>
                  <a:pt x="7" y="71"/>
                  <a:pt x="7" y="71"/>
                  <a:pt x="6" y="71"/>
                </a:cubicBezTo>
                <a:cubicBezTo>
                  <a:pt x="0" y="64"/>
                  <a:pt x="0" y="64"/>
                  <a:pt x="0" y="64"/>
                </a:cubicBezTo>
                <a:cubicBezTo>
                  <a:pt x="0" y="63"/>
                  <a:pt x="0" y="62"/>
                  <a:pt x="0" y="61"/>
                </a:cubicBezTo>
                <a:cubicBezTo>
                  <a:pt x="0" y="60"/>
                  <a:pt x="0" y="60"/>
                  <a:pt x="1" y="59"/>
                </a:cubicBezTo>
                <a:cubicBezTo>
                  <a:pt x="69" y="3"/>
                  <a:pt x="69" y="3"/>
                  <a:pt x="69" y="3"/>
                </a:cubicBezTo>
                <a:cubicBezTo>
                  <a:pt x="71" y="1"/>
                  <a:pt x="73" y="0"/>
                  <a:pt x="76" y="0"/>
                </a:cubicBezTo>
                <a:cubicBezTo>
                  <a:pt x="79" y="0"/>
                  <a:pt x="81" y="1"/>
                  <a:pt x="83" y="3"/>
                </a:cubicBezTo>
                <a:cubicBezTo>
                  <a:pt x="106" y="22"/>
                  <a:pt x="106" y="22"/>
                  <a:pt x="106" y="22"/>
                </a:cubicBezTo>
                <a:cubicBezTo>
                  <a:pt x="106" y="3"/>
                  <a:pt x="106" y="3"/>
                  <a:pt x="106" y="3"/>
                </a:cubicBezTo>
                <a:cubicBezTo>
                  <a:pt x="106" y="3"/>
                  <a:pt x="106" y="2"/>
                  <a:pt x="107" y="1"/>
                </a:cubicBezTo>
                <a:cubicBezTo>
                  <a:pt x="107" y="1"/>
                  <a:pt x="108" y="0"/>
                  <a:pt x="109" y="0"/>
                </a:cubicBezTo>
                <a:cubicBezTo>
                  <a:pt x="127" y="0"/>
                  <a:pt x="127" y="0"/>
                  <a:pt x="127" y="0"/>
                </a:cubicBezTo>
                <a:cubicBezTo>
                  <a:pt x="128" y="0"/>
                  <a:pt x="129" y="1"/>
                  <a:pt x="129" y="1"/>
                </a:cubicBezTo>
                <a:cubicBezTo>
                  <a:pt x="130" y="2"/>
                  <a:pt x="130" y="3"/>
                  <a:pt x="130" y="3"/>
                </a:cubicBezTo>
                <a:cubicBezTo>
                  <a:pt x="130" y="42"/>
                  <a:pt x="130" y="42"/>
                  <a:pt x="130" y="42"/>
                </a:cubicBezTo>
                <a:cubicBezTo>
                  <a:pt x="151" y="59"/>
                  <a:pt x="151" y="59"/>
                  <a:pt x="151" y="59"/>
                </a:cubicBezTo>
                <a:cubicBezTo>
                  <a:pt x="152" y="60"/>
                  <a:pt x="152" y="60"/>
                  <a:pt x="152" y="61"/>
                </a:cubicBezTo>
                <a:cubicBezTo>
                  <a:pt x="152" y="62"/>
                  <a:pt x="152" y="63"/>
                  <a:pt x="151" y="64"/>
                </a:cubicBezTo>
                <a:close/>
                <a:moveTo>
                  <a:pt x="130" y="70"/>
                </a:moveTo>
                <a:cubicBezTo>
                  <a:pt x="130" y="115"/>
                  <a:pt x="130" y="115"/>
                  <a:pt x="130" y="115"/>
                </a:cubicBezTo>
                <a:cubicBezTo>
                  <a:pt x="130" y="117"/>
                  <a:pt x="130" y="118"/>
                  <a:pt x="128" y="120"/>
                </a:cubicBezTo>
                <a:cubicBezTo>
                  <a:pt x="127" y="121"/>
                  <a:pt x="126" y="121"/>
                  <a:pt x="124" y="121"/>
                </a:cubicBezTo>
                <a:cubicBezTo>
                  <a:pt x="88" y="121"/>
                  <a:pt x="88" y="121"/>
                  <a:pt x="88" y="121"/>
                </a:cubicBezTo>
                <a:cubicBezTo>
                  <a:pt x="88" y="85"/>
                  <a:pt x="88" y="85"/>
                  <a:pt x="88" y="85"/>
                </a:cubicBezTo>
                <a:cubicBezTo>
                  <a:pt x="64" y="85"/>
                  <a:pt x="64" y="85"/>
                  <a:pt x="64" y="85"/>
                </a:cubicBezTo>
                <a:cubicBezTo>
                  <a:pt x="64" y="121"/>
                  <a:pt x="64" y="121"/>
                  <a:pt x="64" y="121"/>
                </a:cubicBezTo>
                <a:cubicBezTo>
                  <a:pt x="27" y="121"/>
                  <a:pt x="27" y="121"/>
                  <a:pt x="27" y="121"/>
                </a:cubicBezTo>
                <a:cubicBezTo>
                  <a:pt x="26" y="121"/>
                  <a:pt x="24" y="121"/>
                  <a:pt x="23" y="120"/>
                </a:cubicBezTo>
                <a:cubicBezTo>
                  <a:pt x="22" y="118"/>
                  <a:pt x="21" y="117"/>
                  <a:pt x="21" y="115"/>
                </a:cubicBezTo>
                <a:cubicBezTo>
                  <a:pt x="21" y="70"/>
                  <a:pt x="21" y="70"/>
                  <a:pt x="21" y="70"/>
                </a:cubicBezTo>
                <a:cubicBezTo>
                  <a:pt x="21" y="70"/>
                  <a:pt x="21" y="70"/>
                  <a:pt x="21" y="70"/>
                </a:cubicBezTo>
                <a:cubicBezTo>
                  <a:pt x="21" y="70"/>
                  <a:pt x="21" y="70"/>
                  <a:pt x="21" y="69"/>
                </a:cubicBezTo>
                <a:cubicBezTo>
                  <a:pt x="76" y="25"/>
                  <a:pt x="76" y="25"/>
                  <a:pt x="76" y="25"/>
                </a:cubicBezTo>
                <a:cubicBezTo>
                  <a:pt x="130" y="69"/>
                  <a:pt x="130" y="69"/>
                  <a:pt x="130" y="69"/>
                </a:cubicBezTo>
                <a:cubicBezTo>
                  <a:pt x="130" y="70"/>
                  <a:pt x="130" y="70"/>
                  <a:pt x="130" y="70"/>
                </a:cubicBezTo>
                <a:close/>
              </a:path>
            </a:pathLst>
          </a:custGeom>
          <a:solidFill>
            <a:schemeClr val="bg1">
              <a:lumMod val="85000"/>
            </a:schemeClr>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166" name="Freeform 25">
            <a:extLst>
              <a:ext uri="{FF2B5EF4-FFF2-40B4-BE49-F238E27FC236}">
                <a16:creationId xmlns:a16="http://schemas.microsoft.com/office/drawing/2014/main" id="{66547A53-F1C3-24CA-242B-3AF0C3943506}"/>
              </a:ext>
            </a:extLst>
          </p:cNvPr>
          <p:cNvSpPr>
            <a:spLocks noEditPoints="1"/>
          </p:cNvSpPr>
          <p:nvPr/>
        </p:nvSpPr>
        <p:spPr bwMode="auto">
          <a:xfrm>
            <a:off x="9237540" y="3691169"/>
            <a:ext cx="492024" cy="430837"/>
          </a:xfrm>
          <a:custGeom>
            <a:avLst/>
            <a:gdLst>
              <a:gd name="T0" fmla="*/ 151 w 152"/>
              <a:gd name="T1" fmla="*/ 64 h 121"/>
              <a:gd name="T2" fmla="*/ 145 w 152"/>
              <a:gd name="T3" fmla="*/ 71 h 121"/>
              <a:gd name="T4" fmla="*/ 144 w 152"/>
              <a:gd name="T5" fmla="*/ 72 h 121"/>
              <a:gd name="T6" fmla="*/ 143 w 152"/>
              <a:gd name="T7" fmla="*/ 72 h 121"/>
              <a:gd name="T8" fmla="*/ 141 w 152"/>
              <a:gd name="T9" fmla="*/ 71 h 121"/>
              <a:gd name="T10" fmla="*/ 76 w 152"/>
              <a:gd name="T11" fmla="*/ 16 h 121"/>
              <a:gd name="T12" fmla="*/ 10 w 152"/>
              <a:gd name="T13" fmla="*/ 71 h 121"/>
              <a:gd name="T14" fmla="*/ 8 w 152"/>
              <a:gd name="T15" fmla="*/ 72 h 121"/>
              <a:gd name="T16" fmla="*/ 6 w 152"/>
              <a:gd name="T17" fmla="*/ 71 h 121"/>
              <a:gd name="T18" fmla="*/ 0 w 152"/>
              <a:gd name="T19" fmla="*/ 64 h 121"/>
              <a:gd name="T20" fmla="*/ 0 w 152"/>
              <a:gd name="T21" fmla="*/ 61 h 121"/>
              <a:gd name="T22" fmla="*/ 1 w 152"/>
              <a:gd name="T23" fmla="*/ 59 h 121"/>
              <a:gd name="T24" fmla="*/ 69 w 152"/>
              <a:gd name="T25" fmla="*/ 3 h 121"/>
              <a:gd name="T26" fmla="*/ 76 w 152"/>
              <a:gd name="T27" fmla="*/ 0 h 121"/>
              <a:gd name="T28" fmla="*/ 83 w 152"/>
              <a:gd name="T29" fmla="*/ 3 h 121"/>
              <a:gd name="T30" fmla="*/ 106 w 152"/>
              <a:gd name="T31" fmla="*/ 22 h 121"/>
              <a:gd name="T32" fmla="*/ 106 w 152"/>
              <a:gd name="T33" fmla="*/ 3 h 121"/>
              <a:gd name="T34" fmla="*/ 107 w 152"/>
              <a:gd name="T35" fmla="*/ 1 h 121"/>
              <a:gd name="T36" fmla="*/ 109 w 152"/>
              <a:gd name="T37" fmla="*/ 0 h 121"/>
              <a:gd name="T38" fmla="*/ 127 w 152"/>
              <a:gd name="T39" fmla="*/ 0 h 121"/>
              <a:gd name="T40" fmla="*/ 129 w 152"/>
              <a:gd name="T41" fmla="*/ 1 h 121"/>
              <a:gd name="T42" fmla="*/ 130 w 152"/>
              <a:gd name="T43" fmla="*/ 3 h 121"/>
              <a:gd name="T44" fmla="*/ 130 w 152"/>
              <a:gd name="T45" fmla="*/ 42 h 121"/>
              <a:gd name="T46" fmla="*/ 151 w 152"/>
              <a:gd name="T47" fmla="*/ 59 h 121"/>
              <a:gd name="T48" fmla="*/ 152 w 152"/>
              <a:gd name="T49" fmla="*/ 61 h 121"/>
              <a:gd name="T50" fmla="*/ 151 w 152"/>
              <a:gd name="T51" fmla="*/ 64 h 121"/>
              <a:gd name="T52" fmla="*/ 130 w 152"/>
              <a:gd name="T53" fmla="*/ 70 h 121"/>
              <a:gd name="T54" fmla="*/ 130 w 152"/>
              <a:gd name="T55" fmla="*/ 115 h 121"/>
              <a:gd name="T56" fmla="*/ 128 w 152"/>
              <a:gd name="T57" fmla="*/ 120 h 121"/>
              <a:gd name="T58" fmla="*/ 124 w 152"/>
              <a:gd name="T59" fmla="*/ 121 h 121"/>
              <a:gd name="T60" fmla="*/ 88 w 152"/>
              <a:gd name="T61" fmla="*/ 121 h 121"/>
              <a:gd name="T62" fmla="*/ 88 w 152"/>
              <a:gd name="T63" fmla="*/ 85 h 121"/>
              <a:gd name="T64" fmla="*/ 64 w 152"/>
              <a:gd name="T65" fmla="*/ 85 h 121"/>
              <a:gd name="T66" fmla="*/ 64 w 152"/>
              <a:gd name="T67" fmla="*/ 121 h 121"/>
              <a:gd name="T68" fmla="*/ 27 w 152"/>
              <a:gd name="T69" fmla="*/ 121 h 121"/>
              <a:gd name="T70" fmla="*/ 23 w 152"/>
              <a:gd name="T71" fmla="*/ 120 h 121"/>
              <a:gd name="T72" fmla="*/ 21 w 152"/>
              <a:gd name="T73" fmla="*/ 115 h 121"/>
              <a:gd name="T74" fmla="*/ 21 w 152"/>
              <a:gd name="T75" fmla="*/ 70 h 121"/>
              <a:gd name="T76" fmla="*/ 21 w 152"/>
              <a:gd name="T77" fmla="*/ 70 h 121"/>
              <a:gd name="T78" fmla="*/ 21 w 152"/>
              <a:gd name="T79" fmla="*/ 69 h 121"/>
              <a:gd name="T80" fmla="*/ 76 w 152"/>
              <a:gd name="T81" fmla="*/ 25 h 121"/>
              <a:gd name="T82" fmla="*/ 130 w 152"/>
              <a:gd name="T83" fmla="*/ 69 h 121"/>
              <a:gd name="T84" fmla="*/ 130 w 152"/>
              <a:gd name="T85" fmla="*/ 7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2" h="121">
                <a:moveTo>
                  <a:pt x="151" y="64"/>
                </a:moveTo>
                <a:cubicBezTo>
                  <a:pt x="145" y="71"/>
                  <a:pt x="145" y="71"/>
                  <a:pt x="145" y="71"/>
                </a:cubicBezTo>
                <a:cubicBezTo>
                  <a:pt x="145" y="71"/>
                  <a:pt x="144" y="71"/>
                  <a:pt x="144" y="72"/>
                </a:cubicBezTo>
                <a:cubicBezTo>
                  <a:pt x="143" y="72"/>
                  <a:pt x="143" y="72"/>
                  <a:pt x="143" y="72"/>
                </a:cubicBezTo>
                <a:cubicBezTo>
                  <a:pt x="142" y="72"/>
                  <a:pt x="142" y="71"/>
                  <a:pt x="141" y="71"/>
                </a:cubicBezTo>
                <a:cubicBezTo>
                  <a:pt x="76" y="16"/>
                  <a:pt x="76" y="16"/>
                  <a:pt x="76" y="16"/>
                </a:cubicBezTo>
                <a:cubicBezTo>
                  <a:pt x="10" y="71"/>
                  <a:pt x="10" y="71"/>
                  <a:pt x="10" y="71"/>
                </a:cubicBezTo>
                <a:cubicBezTo>
                  <a:pt x="10" y="71"/>
                  <a:pt x="9" y="72"/>
                  <a:pt x="8" y="72"/>
                </a:cubicBezTo>
                <a:cubicBezTo>
                  <a:pt x="7" y="71"/>
                  <a:pt x="7" y="71"/>
                  <a:pt x="6" y="71"/>
                </a:cubicBezTo>
                <a:cubicBezTo>
                  <a:pt x="0" y="64"/>
                  <a:pt x="0" y="64"/>
                  <a:pt x="0" y="64"/>
                </a:cubicBezTo>
                <a:cubicBezTo>
                  <a:pt x="0" y="63"/>
                  <a:pt x="0" y="62"/>
                  <a:pt x="0" y="61"/>
                </a:cubicBezTo>
                <a:cubicBezTo>
                  <a:pt x="0" y="60"/>
                  <a:pt x="0" y="60"/>
                  <a:pt x="1" y="59"/>
                </a:cubicBezTo>
                <a:cubicBezTo>
                  <a:pt x="69" y="3"/>
                  <a:pt x="69" y="3"/>
                  <a:pt x="69" y="3"/>
                </a:cubicBezTo>
                <a:cubicBezTo>
                  <a:pt x="71" y="1"/>
                  <a:pt x="73" y="0"/>
                  <a:pt x="76" y="0"/>
                </a:cubicBezTo>
                <a:cubicBezTo>
                  <a:pt x="79" y="0"/>
                  <a:pt x="81" y="1"/>
                  <a:pt x="83" y="3"/>
                </a:cubicBezTo>
                <a:cubicBezTo>
                  <a:pt x="106" y="22"/>
                  <a:pt x="106" y="22"/>
                  <a:pt x="106" y="22"/>
                </a:cubicBezTo>
                <a:cubicBezTo>
                  <a:pt x="106" y="3"/>
                  <a:pt x="106" y="3"/>
                  <a:pt x="106" y="3"/>
                </a:cubicBezTo>
                <a:cubicBezTo>
                  <a:pt x="106" y="3"/>
                  <a:pt x="106" y="2"/>
                  <a:pt x="107" y="1"/>
                </a:cubicBezTo>
                <a:cubicBezTo>
                  <a:pt x="107" y="1"/>
                  <a:pt x="108" y="0"/>
                  <a:pt x="109" y="0"/>
                </a:cubicBezTo>
                <a:cubicBezTo>
                  <a:pt x="127" y="0"/>
                  <a:pt x="127" y="0"/>
                  <a:pt x="127" y="0"/>
                </a:cubicBezTo>
                <a:cubicBezTo>
                  <a:pt x="128" y="0"/>
                  <a:pt x="129" y="1"/>
                  <a:pt x="129" y="1"/>
                </a:cubicBezTo>
                <a:cubicBezTo>
                  <a:pt x="130" y="2"/>
                  <a:pt x="130" y="3"/>
                  <a:pt x="130" y="3"/>
                </a:cubicBezTo>
                <a:cubicBezTo>
                  <a:pt x="130" y="42"/>
                  <a:pt x="130" y="42"/>
                  <a:pt x="130" y="42"/>
                </a:cubicBezTo>
                <a:cubicBezTo>
                  <a:pt x="151" y="59"/>
                  <a:pt x="151" y="59"/>
                  <a:pt x="151" y="59"/>
                </a:cubicBezTo>
                <a:cubicBezTo>
                  <a:pt x="152" y="60"/>
                  <a:pt x="152" y="60"/>
                  <a:pt x="152" y="61"/>
                </a:cubicBezTo>
                <a:cubicBezTo>
                  <a:pt x="152" y="62"/>
                  <a:pt x="152" y="63"/>
                  <a:pt x="151" y="64"/>
                </a:cubicBezTo>
                <a:close/>
                <a:moveTo>
                  <a:pt x="130" y="70"/>
                </a:moveTo>
                <a:cubicBezTo>
                  <a:pt x="130" y="115"/>
                  <a:pt x="130" y="115"/>
                  <a:pt x="130" y="115"/>
                </a:cubicBezTo>
                <a:cubicBezTo>
                  <a:pt x="130" y="117"/>
                  <a:pt x="130" y="118"/>
                  <a:pt x="128" y="120"/>
                </a:cubicBezTo>
                <a:cubicBezTo>
                  <a:pt x="127" y="121"/>
                  <a:pt x="126" y="121"/>
                  <a:pt x="124" y="121"/>
                </a:cubicBezTo>
                <a:cubicBezTo>
                  <a:pt x="88" y="121"/>
                  <a:pt x="88" y="121"/>
                  <a:pt x="88" y="121"/>
                </a:cubicBezTo>
                <a:cubicBezTo>
                  <a:pt x="88" y="85"/>
                  <a:pt x="88" y="85"/>
                  <a:pt x="88" y="85"/>
                </a:cubicBezTo>
                <a:cubicBezTo>
                  <a:pt x="64" y="85"/>
                  <a:pt x="64" y="85"/>
                  <a:pt x="64" y="85"/>
                </a:cubicBezTo>
                <a:cubicBezTo>
                  <a:pt x="64" y="121"/>
                  <a:pt x="64" y="121"/>
                  <a:pt x="64" y="121"/>
                </a:cubicBezTo>
                <a:cubicBezTo>
                  <a:pt x="27" y="121"/>
                  <a:pt x="27" y="121"/>
                  <a:pt x="27" y="121"/>
                </a:cubicBezTo>
                <a:cubicBezTo>
                  <a:pt x="26" y="121"/>
                  <a:pt x="24" y="121"/>
                  <a:pt x="23" y="120"/>
                </a:cubicBezTo>
                <a:cubicBezTo>
                  <a:pt x="22" y="118"/>
                  <a:pt x="21" y="117"/>
                  <a:pt x="21" y="115"/>
                </a:cubicBezTo>
                <a:cubicBezTo>
                  <a:pt x="21" y="70"/>
                  <a:pt x="21" y="70"/>
                  <a:pt x="21" y="70"/>
                </a:cubicBezTo>
                <a:cubicBezTo>
                  <a:pt x="21" y="70"/>
                  <a:pt x="21" y="70"/>
                  <a:pt x="21" y="70"/>
                </a:cubicBezTo>
                <a:cubicBezTo>
                  <a:pt x="21" y="70"/>
                  <a:pt x="21" y="70"/>
                  <a:pt x="21" y="69"/>
                </a:cubicBezTo>
                <a:cubicBezTo>
                  <a:pt x="76" y="25"/>
                  <a:pt x="76" y="25"/>
                  <a:pt x="76" y="25"/>
                </a:cubicBezTo>
                <a:cubicBezTo>
                  <a:pt x="130" y="69"/>
                  <a:pt x="130" y="69"/>
                  <a:pt x="130" y="69"/>
                </a:cubicBezTo>
                <a:cubicBezTo>
                  <a:pt x="130" y="70"/>
                  <a:pt x="130" y="70"/>
                  <a:pt x="130" y="70"/>
                </a:cubicBezTo>
                <a:close/>
              </a:path>
            </a:pathLst>
          </a:custGeom>
          <a:solidFill>
            <a:schemeClr val="bg1">
              <a:lumMod val="85000"/>
            </a:schemeClr>
          </a:solidFill>
          <a:ln>
            <a:noFill/>
          </a:ln>
        </p:spPr>
        <p:txBody>
          <a:bodyPr vert="horz" wrap="square" lIns="121888" tIns="60944" rIns="121888" bIns="60944" numCol="1" anchor="t" anchorCtr="0" compatLnSpc="1">
            <a:prstTxWarp prst="textNoShape">
              <a:avLst/>
            </a:prstTxWarp>
          </a:bodyPr>
          <a:lstStyle/>
          <a:p>
            <a:endParaRPr lang="en-US" sz="3066"/>
          </a:p>
        </p:txBody>
      </p:sp>
      <p:grpSp>
        <p:nvGrpSpPr>
          <p:cNvPr id="167" name="Group 166">
            <a:extLst>
              <a:ext uri="{FF2B5EF4-FFF2-40B4-BE49-F238E27FC236}">
                <a16:creationId xmlns:a16="http://schemas.microsoft.com/office/drawing/2014/main" id="{3E2407C3-CA4A-1CFF-349B-D2769E2004B1}"/>
              </a:ext>
            </a:extLst>
          </p:cNvPr>
          <p:cNvGrpSpPr>
            <a:grpSpLocks/>
          </p:cNvGrpSpPr>
          <p:nvPr/>
        </p:nvGrpSpPr>
        <p:grpSpPr bwMode="auto">
          <a:xfrm>
            <a:off x="7187819" y="2777708"/>
            <a:ext cx="423592" cy="573045"/>
            <a:chOff x="398463" y="2662238"/>
            <a:chExt cx="612775" cy="2065338"/>
          </a:xfrm>
          <a:solidFill>
            <a:schemeClr val="bg1"/>
          </a:solidFill>
        </p:grpSpPr>
        <p:sp>
          <p:nvSpPr>
            <p:cNvPr id="168" name="Freeform 87">
              <a:extLst>
                <a:ext uri="{FF2B5EF4-FFF2-40B4-BE49-F238E27FC236}">
                  <a16:creationId xmlns:a16="http://schemas.microsoft.com/office/drawing/2014/main" id="{7259FE2A-0008-DCEA-4B3D-777409B0F56B}"/>
                </a:ext>
              </a:extLst>
            </p:cNvPr>
            <p:cNvSpPr>
              <a:spLocks/>
            </p:cNvSpPr>
            <p:nvPr/>
          </p:nvSpPr>
          <p:spPr bwMode="auto">
            <a:xfrm>
              <a:off x="398463" y="2662238"/>
              <a:ext cx="612775" cy="2065338"/>
            </a:xfrm>
            <a:custGeom>
              <a:avLst/>
              <a:gdLst>
                <a:gd name="T0" fmla="*/ 342 w 386"/>
                <a:gd name="T1" fmla="*/ 168 h 1301"/>
                <a:gd name="T2" fmla="*/ 342 w 386"/>
                <a:gd name="T3" fmla="*/ 82 h 1301"/>
                <a:gd name="T4" fmla="*/ 306 w 386"/>
                <a:gd name="T5" fmla="*/ 82 h 1301"/>
                <a:gd name="T6" fmla="*/ 306 w 386"/>
                <a:gd name="T7" fmla="*/ 0 h 1301"/>
                <a:gd name="T8" fmla="*/ 71 w 386"/>
                <a:gd name="T9" fmla="*/ 0 h 1301"/>
                <a:gd name="T10" fmla="*/ 71 w 386"/>
                <a:gd name="T11" fmla="*/ 82 h 1301"/>
                <a:gd name="T12" fmla="*/ 35 w 386"/>
                <a:gd name="T13" fmla="*/ 82 h 1301"/>
                <a:gd name="T14" fmla="*/ 35 w 386"/>
                <a:gd name="T15" fmla="*/ 168 h 1301"/>
                <a:gd name="T16" fmla="*/ 0 w 386"/>
                <a:gd name="T17" fmla="*/ 168 h 1301"/>
                <a:gd name="T18" fmla="*/ 0 w 386"/>
                <a:gd name="T19" fmla="*/ 1301 h 1301"/>
                <a:gd name="T20" fmla="*/ 386 w 386"/>
                <a:gd name="T21" fmla="*/ 1301 h 1301"/>
                <a:gd name="T22" fmla="*/ 386 w 386"/>
                <a:gd name="T23" fmla="*/ 168 h 1301"/>
                <a:gd name="T24" fmla="*/ 342 w 386"/>
                <a:gd name="T25" fmla="*/ 168 h 1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6" h="1301">
                  <a:moveTo>
                    <a:pt x="342" y="168"/>
                  </a:moveTo>
                  <a:lnTo>
                    <a:pt x="342" y="82"/>
                  </a:lnTo>
                  <a:lnTo>
                    <a:pt x="306" y="82"/>
                  </a:lnTo>
                  <a:lnTo>
                    <a:pt x="306" y="0"/>
                  </a:lnTo>
                  <a:lnTo>
                    <a:pt x="71" y="0"/>
                  </a:lnTo>
                  <a:lnTo>
                    <a:pt x="71" y="82"/>
                  </a:lnTo>
                  <a:lnTo>
                    <a:pt x="35" y="82"/>
                  </a:lnTo>
                  <a:lnTo>
                    <a:pt x="35" y="168"/>
                  </a:lnTo>
                  <a:lnTo>
                    <a:pt x="0" y="168"/>
                  </a:lnTo>
                  <a:lnTo>
                    <a:pt x="0" y="1301"/>
                  </a:lnTo>
                  <a:lnTo>
                    <a:pt x="386" y="1301"/>
                  </a:lnTo>
                  <a:lnTo>
                    <a:pt x="386" y="168"/>
                  </a:lnTo>
                  <a:lnTo>
                    <a:pt x="342" y="168"/>
                  </a:lnTo>
                  <a:close/>
                </a:path>
              </a:pathLst>
            </a:custGeom>
            <a:solidFill>
              <a:srgbClr val="2F5597"/>
            </a:solidFill>
            <a:ln>
              <a:noFill/>
            </a:ln>
          </p:spPr>
          <p:txBody>
            <a:bodyPr/>
            <a:lstStyle/>
            <a:p>
              <a:pPr eaLnBrk="1" fontAlgn="auto" hangingPunct="1">
                <a:spcBef>
                  <a:spcPts val="0"/>
                </a:spcBef>
                <a:spcAft>
                  <a:spcPts val="0"/>
                </a:spcAft>
                <a:defRPr/>
              </a:pPr>
              <a:endParaRPr lang="en-US">
                <a:latin typeface="+mn-lt"/>
              </a:endParaRPr>
            </a:p>
          </p:txBody>
        </p:sp>
        <p:sp>
          <p:nvSpPr>
            <p:cNvPr id="169" name="Rectangle 88">
              <a:extLst>
                <a:ext uri="{FF2B5EF4-FFF2-40B4-BE49-F238E27FC236}">
                  <a16:creationId xmlns:a16="http://schemas.microsoft.com/office/drawing/2014/main" id="{0BB805EB-973E-5FBE-1F21-D7950E99C30A}"/>
                </a:ext>
              </a:extLst>
            </p:cNvPr>
            <p:cNvSpPr>
              <a:spLocks noChangeArrowheads="1"/>
            </p:cNvSpPr>
            <p:nvPr/>
          </p:nvSpPr>
          <p:spPr bwMode="auto">
            <a:xfrm>
              <a:off x="482600"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70" name="Rectangle 89">
              <a:extLst>
                <a:ext uri="{FF2B5EF4-FFF2-40B4-BE49-F238E27FC236}">
                  <a16:creationId xmlns:a16="http://schemas.microsoft.com/office/drawing/2014/main" id="{875C841B-9FAC-2C99-71DC-1FB231D8CF4B}"/>
                </a:ext>
              </a:extLst>
            </p:cNvPr>
            <p:cNvSpPr>
              <a:spLocks noChangeArrowheads="1"/>
            </p:cNvSpPr>
            <p:nvPr/>
          </p:nvSpPr>
          <p:spPr bwMode="auto">
            <a:xfrm>
              <a:off x="601663" y="3027363"/>
              <a:ext cx="74612"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71" name="Rectangle 90">
              <a:extLst>
                <a:ext uri="{FF2B5EF4-FFF2-40B4-BE49-F238E27FC236}">
                  <a16:creationId xmlns:a16="http://schemas.microsoft.com/office/drawing/2014/main" id="{5720675D-E390-22D2-A671-93845D28B8B8}"/>
                </a:ext>
              </a:extLst>
            </p:cNvPr>
            <p:cNvSpPr>
              <a:spLocks noChangeArrowheads="1"/>
            </p:cNvSpPr>
            <p:nvPr/>
          </p:nvSpPr>
          <p:spPr bwMode="auto">
            <a:xfrm>
              <a:off x="719138"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72" name="Rectangle 91">
              <a:extLst>
                <a:ext uri="{FF2B5EF4-FFF2-40B4-BE49-F238E27FC236}">
                  <a16:creationId xmlns:a16="http://schemas.microsoft.com/office/drawing/2014/main" id="{57487C01-B7FD-9AF2-0D16-F6E2F8509CA8}"/>
                </a:ext>
              </a:extLst>
            </p:cNvPr>
            <p:cNvSpPr>
              <a:spLocks noChangeArrowheads="1"/>
            </p:cNvSpPr>
            <p:nvPr/>
          </p:nvSpPr>
          <p:spPr bwMode="auto">
            <a:xfrm>
              <a:off x="838200" y="3027363"/>
              <a:ext cx="74613"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73" name="Rectangle 92">
              <a:extLst>
                <a:ext uri="{FF2B5EF4-FFF2-40B4-BE49-F238E27FC236}">
                  <a16:creationId xmlns:a16="http://schemas.microsoft.com/office/drawing/2014/main" id="{D69448B2-FAF9-2D67-F871-ADBFC1F2039E}"/>
                </a:ext>
              </a:extLst>
            </p:cNvPr>
            <p:cNvSpPr>
              <a:spLocks noChangeArrowheads="1"/>
            </p:cNvSpPr>
            <p:nvPr/>
          </p:nvSpPr>
          <p:spPr bwMode="auto">
            <a:xfrm>
              <a:off x="482600"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74" name="Rectangle 93">
              <a:extLst>
                <a:ext uri="{FF2B5EF4-FFF2-40B4-BE49-F238E27FC236}">
                  <a16:creationId xmlns:a16="http://schemas.microsoft.com/office/drawing/2014/main" id="{6AE02F98-4D47-4603-6FB5-7368270BB964}"/>
                </a:ext>
              </a:extLst>
            </p:cNvPr>
            <p:cNvSpPr>
              <a:spLocks noChangeArrowheads="1"/>
            </p:cNvSpPr>
            <p:nvPr/>
          </p:nvSpPr>
          <p:spPr bwMode="auto">
            <a:xfrm>
              <a:off x="601663" y="32575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75" name="Rectangle 94">
              <a:extLst>
                <a:ext uri="{FF2B5EF4-FFF2-40B4-BE49-F238E27FC236}">
                  <a16:creationId xmlns:a16="http://schemas.microsoft.com/office/drawing/2014/main" id="{AD75EC82-41D8-13A8-95B0-F4B35AC4DDD3}"/>
                </a:ext>
              </a:extLst>
            </p:cNvPr>
            <p:cNvSpPr>
              <a:spLocks noChangeArrowheads="1"/>
            </p:cNvSpPr>
            <p:nvPr/>
          </p:nvSpPr>
          <p:spPr bwMode="auto">
            <a:xfrm>
              <a:off x="719138"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76" name="Rectangle 95">
              <a:extLst>
                <a:ext uri="{FF2B5EF4-FFF2-40B4-BE49-F238E27FC236}">
                  <a16:creationId xmlns:a16="http://schemas.microsoft.com/office/drawing/2014/main" id="{54508C04-67FF-DD4E-255B-1EF758DF0CD4}"/>
                </a:ext>
              </a:extLst>
            </p:cNvPr>
            <p:cNvSpPr>
              <a:spLocks noChangeArrowheads="1"/>
            </p:cNvSpPr>
            <p:nvPr/>
          </p:nvSpPr>
          <p:spPr bwMode="auto">
            <a:xfrm>
              <a:off x="838200" y="32575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77" name="Rectangle 96">
              <a:extLst>
                <a:ext uri="{FF2B5EF4-FFF2-40B4-BE49-F238E27FC236}">
                  <a16:creationId xmlns:a16="http://schemas.microsoft.com/office/drawing/2014/main" id="{06B0094B-61B5-A517-2F34-B6378268A2E7}"/>
                </a:ext>
              </a:extLst>
            </p:cNvPr>
            <p:cNvSpPr>
              <a:spLocks noChangeArrowheads="1"/>
            </p:cNvSpPr>
            <p:nvPr/>
          </p:nvSpPr>
          <p:spPr bwMode="auto">
            <a:xfrm>
              <a:off x="482600"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78" name="Rectangle 97">
              <a:extLst>
                <a:ext uri="{FF2B5EF4-FFF2-40B4-BE49-F238E27FC236}">
                  <a16:creationId xmlns:a16="http://schemas.microsoft.com/office/drawing/2014/main" id="{27088479-0B1C-21C8-97FB-4DCB6200195D}"/>
                </a:ext>
              </a:extLst>
            </p:cNvPr>
            <p:cNvSpPr>
              <a:spLocks noChangeArrowheads="1"/>
            </p:cNvSpPr>
            <p:nvPr/>
          </p:nvSpPr>
          <p:spPr bwMode="auto">
            <a:xfrm>
              <a:off x="601663" y="34861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79" name="Rectangle 98">
              <a:extLst>
                <a:ext uri="{FF2B5EF4-FFF2-40B4-BE49-F238E27FC236}">
                  <a16:creationId xmlns:a16="http://schemas.microsoft.com/office/drawing/2014/main" id="{CA44C540-2864-EBE1-4B9B-2B05BACB60EE}"/>
                </a:ext>
              </a:extLst>
            </p:cNvPr>
            <p:cNvSpPr>
              <a:spLocks noChangeArrowheads="1"/>
            </p:cNvSpPr>
            <p:nvPr/>
          </p:nvSpPr>
          <p:spPr bwMode="auto">
            <a:xfrm>
              <a:off x="719138"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80" name="Rectangle 99">
              <a:extLst>
                <a:ext uri="{FF2B5EF4-FFF2-40B4-BE49-F238E27FC236}">
                  <a16:creationId xmlns:a16="http://schemas.microsoft.com/office/drawing/2014/main" id="{C8BBBD46-02B1-4BF3-4D4C-F2B1A28825A5}"/>
                </a:ext>
              </a:extLst>
            </p:cNvPr>
            <p:cNvSpPr>
              <a:spLocks noChangeArrowheads="1"/>
            </p:cNvSpPr>
            <p:nvPr/>
          </p:nvSpPr>
          <p:spPr bwMode="auto">
            <a:xfrm>
              <a:off x="838200" y="34861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81" name="Rectangle 100">
              <a:extLst>
                <a:ext uri="{FF2B5EF4-FFF2-40B4-BE49-F238E27FC236}">
                  <a16:creationId xmlns:a16="http://schemas.microsoft.com/office/drawing/2014/main" id="{4293C624-6E33-DDB0-0946-ADE0E50B874E}"/>
                </a:ext>
              </a:extLst>
            </p:cNvPr>
            <p:cNvSpPr>
              <a:spLocks noChangeArrowheads="1"/>
            </p:cNvSpPr>
            <p:nvPr/>
          </p:nvSpPr>
          <p:spPr bwMode="auto">
            <a:xfrm>
              <a:off x="482600"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82" name="Rectangle 101">
              <a:extLst>
                <a:ext uri="{FF2B5EF4-FFF2-40B4-BE49-F238E27FC236}">
                  <a16:creationId xmlns:a16="http://schemas.microsoft.com/office/drawing/2014/main" id="{988DB75A-891D-7A07-3D0D-003C97E69413}"/>
                </a:ext>
              </a:extLst>
            </p:cNvPr>
            <p:cNvSpPr>
              <a:spLocks noChangeArrowheads="1"/>
            </p:cNvSpPr>
            <p:nvPr/>
          </p:nvSpPr>
          <p:spPr bwMode="auto">
            <a:xfrm>
              <a:off x="601663" y="3713163"/>
              <a:ext cx="74612"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83" name="Rectangle 102">
              <a:extLst>
                <a:ext uri="{FF2B5EF4-FFF2-40B4-BE49-F238E27FC236}">
                  <a16:creationId xmlns:a16="http://schemas.microsoft.com/office/drawing/2014/main" id="{9A0BA8F8-5E3E-74AE-63AD-D0AEA2007542}"/>
                </a:ext>
              </a:extLst>
            </p:cNvPr>
            <p:cNvSpPr>
              <a:spLocks noChangeArrowheads="1"/>
            </p:cNvSpPr>
            <p:nvPr/>
          </p:nvSpPr>
          <p:spPr bwMode="auto">
            <a:xfrm>
              <a:off x="719138"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84" name="Rectangle 103">
              <a:extLst>
                <a:ext uri="{FF2B5EF4-FFF2-40B4-BE49-F238E27FC236}">
                  <a16:creationId xmlns:a16="http://schemas.microsoft.com/office/drawing/2014/main" id="{399C2576-56A7-EBC0-2C7E-6B77F2F3BBF5}"/>
                </a:ext>
              </a:extLst>
            </p:cNvPr>
            <p:cNvSpPr>
              <a:spLocks noChangeArrowheads="1"/>
            </p:cNvSpPr>
            <p:nvPr/>
          </p:nvSpPr>
          <p:spPr bwMode="auto">
            <a:xfrm>
              <a:off x="838200" y="3713163"/>
              <a:ext cx="74613"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grpSp>
      <p:grpSp>
        <p:nvGrpSpPr>
          <p:cNvPr id="185" name="Group 184">
            <a:extLst>
              <a:ext uri="{FF2B5EF4-FFF2-40B4-BE49-F238E27FC236}">
                <a16:creationId xmlns:a16="http://schemas.microsoft.com/office/drawing/2014/main" id="{FE802604-FD21-5B94-F0E8-63D381D8EB56}"/>
              </a:ext>
            </a:extLst>
          </p:cNvPr>
          <p:cNvGrpSpPr>
            <a:grpSpLocks/>
          </p:cNvGrpSpPr>
          <p:nvPr/>
        </p:nvGrpSpPr>
        <p:grpSpPr bwMode="auto">
          <a:xfrm>
            <a:off x="7704588" y="2777708"/>
            <a:ext cx="423592" cy="573046"/>
            <a:chOff x="398463" y="2662238"/>
            <a:chExt cx="612775" cy="2065338"/>
          </a:xfrm>
          <a:solidFill>
            <a:schemeClr val="bg1"/>
          </a:solidFill>
        </p:grpSpPr>
        <p:sp>
          <p:nvSpPr>
            <p:cNvPr id="186" name="Freeform 87">
              <a:extLst>
                <a:ext uri="{FF2B5EF4-FFF2-40B4-BE49-F238E27FC236}">
                  <a16:creationId xmlns:a16="http://schemas.microsoft.com/office/drawing/2014/main" id="{04B484F2-12DD-A700-985D-F51E521C4905}"/>
                </a:ext>
              </a:extLst>
            </p:cNvPr>
            <p:cNvSpPr>
              <a:spLocks/>
            </p:cNvSpPr>
            <p:nvPr/>
          </p:nvSpPr>
          <p:spPr bwMode="auto">
            <a:xfrm>
              <a:off x="398463" y="2662238"/>
              <a:ext cx="612775" cy="2065338"/>
            </a:xfrm>
            <a:custGeom>
              <a:avLst/>
              <a:gdLst>
                <a:gd name="T0" fmla="*/ 342 w 386"/>
                <a:gd name="T1" fmla="*/ 168 h 1301"/>
                <a:gd name="T2" fmla="*/ 342 w 386"/>
                <a:gd name="T3" fmla="*/ 82 h 1301"/>
                <a:gd name="T4" fmla="*/ 306 w 386"/>
                <a:gd name="T5" fmla="*/ 82 h 1301"/>
                <a:gd name="T6" fmla="*/ 306 w 386"/>
                <a:gd name="T7" fmla="*/ 0 h 1301"/>
                <a:gd name="T8" fmla="*/ 71 w 386"/>
                <a:gd name="T9" fmla="*/ 0 h 1301"/>
                <a:gd name="T10" fmla="*/ 71 w 386"/>
                <a:gd name="T11" fmla="*/ 82 h 1301"/>
                <a:gd name="T12" fmla="*/ 35 w 386"/>
                <a:gd name="T13" fmla="*/ 82 h 1301"/>
                <a:gd name="T14" fmla="*/ 35 w 386"/>
                <a:gd name="T15" fmla="*/ 168 h 1301"/>
                <a:gd name="T16" fmla="*/ 0 w 386"/>
                <a:gd name="T17" fmla="*/ 168 h 1301"/>
                <a:gd name="T18" fmla="*/ 0 w 386"/>
                <a:gd name="T19" fmla="*/ 1301 h 1301"/>
                <a:gd name="T20" fmla="*/ 386 w 386"/>
                <a:gd name="T21" fmla="*/ 1301 h 1301"/>
                <a:gd name="T22" fmla="*/ 386 w 386"/>
                <a:gd name="T23" fmla="*/ 168 h 1301"/>
                <a:gd name="T24" fmla="*/ 342 w 386"/>
                <a:gd name="T25" fmla="*/ 168 h 1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6" h="1301">
                  <a:moveTo>
                    <a:pt x="342" y="168"/>
                  </a:moveTo>
                  <a:lnTo>
                    <a:pt x="342" y="82"/>
                  </a:lnTo>
                  <a:lnTo>
                    <a:pt x="306" y="82"/>
                  </a:lnTo>
                  <a:lnTo>
                    <a:pt x="306" y="0"/>
                  </a:lnTo>
                  <a:lnTo>
                    <a:pt x="71" y="0"/>
                  </a:lnTo>
                  <a:lnTo>
                    <a:pt x="71" y="82"/>
                  </a:lnTo>
                  <a:lnTo>
                    <a:pt x="35" y="82"/>
                  </a:lnTo>
                  <a:lnTo>
                    <a:pt x="35" y="168"/>
                  </a:lnTo>
                  <a:lnTo>
                    <a:pt x="0" y="168"/>
                  </a:lnTo>
                  <a:lnTo>
                    <a:pt x="0" y="1301"/>
                  </a:lnTo>
                  <a:lnTo>
                    <a:pt x="386" y="1301"/>
                  </a:lnTo>
                  <a:lnTo>
                    <a:pt x="386" y="168"/>
                  </a:lnTo>
                  <a:lnTo>
                    <a:pt x="342" y="168"/>
                  </a:lnTo>
                  <a:close/>
                </a:path>
              </a:pathLst>
            </a:custGeom>
            <a:solidFill>
              <a:srgbClr val="2F5597"/>
            </a:solidFill>
            <a:ln>
              <a:noFill/>
            </a:ln>
          </p:spPr>
          <p:txBody>
            <a:bodyPr/>
            <a:lstStyle/>
            <a:p>
              <a:pPr eaLnBrk="1" fontAlgn="auto" hangingPunct="1">
                <a:spcBef>
                  <a:spcPts val="0"/>
                </a:spcBef>
                <a:spcAft>
                  <a:spcPts val="0"/>
                </a:spcAft>
                <a:defRPr/>
              </a:pPr>
              <a:endParaRPr lang="en-US">
                <a:latin typeface="+mn-lt"/>
              </a:endParaRPr>
            </a:p>
          </p:txBody>
        </p:sp>
        <p:sp>
          <p:nvSpPr>
            <p:cNvPr id="187" name="Rectangle 88">
              <a:extLst>
                <a:ext uri="{FF2B5EF4-FFF2-40B4-BE49-F238E27FC236}">
                  <a16:creationId xmlns:a16="http://schemas.microsoft.com/office/drawing/2014/main" id="{904029B3-7962-7B15-8750-78FCBCAD13CD}"/>
                </a:ext>
              </a:extLst>
            </p:cNvPr>
            <p:cNvSpPr>
              <a:spLocks noChangeArrowheads="1"/>
            </p:cNvSpPr>
            <p:nvPr/>
          </p:nvSpPr>
          <p:spPr bwMode="auto">
            <a:xfrm>
              <a:off x="482600"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88" name="Rectangle 89">
              <a:extLst>
                <a:ext uri="{FF2B5EF4-FFF2-40B4-BE49-F238E27FC236}">
                  <a16:creationId xmlns:a16="http://schemas.microsoft.com/office/drawing/2014/main" id="{E504E383-AF1D-AFB9-B13F-FE3FC18E3FAC}"/>
                </a:ext>
              </a:extLst>
            </p:cNvPr>
            <p:cNvSpPr>
              <a:spLocks noChangeArrowheads="1"/>
            </p:cNvSpPr>
            <p:nvPr/>
          </p:nvSpPr>
          <p:spPr bwMode="auto">
            <a:xfrm>
              <a:off x="601663" y="3027363"/>
              <a:ext cx="74612"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89" name="Rectangle 90">
              <a:extLst>
                <a:ext uri="{FF2B5EF4-FFF2-40B4-BE49-F238E27FC236}">
                  <a16:creationId xmlns:a16="http://schemas.microsoft.com/office/drawing/2014/main" id="{9FC326C0-42A4-6029-E082-D31534B1A52B}"/>
                </a:ext>
              </a:extLst>
            </p:cNvPr>
            <p:cNvSpPr>
              <a:spLocks noChangeArrowheads="1"/>
            </p:cNvSpPr>
            <p:nvPr/>
          </p:nvSpPr>
          <p:spPr bwMode="auto">
            <a:xfrm>
              <a:off x="719138"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90" name="Rectangle 91">
              <a:extLst>
                <a:ext uri="{FF2B5EF4-FFF2-40B4-BE49-F238E27FC236}">
                  <a16:creationId xmlns:a16="http://schemas.microsoft.com/office/drawing/2014/main" id="{173701FE-A753-8C21-A40C-CAFA2914E958}"/>
                </a:ext>
              </a:extLst>
            </p:cNvPr>
            <p:cNvSpPr>
              <a:spLocks noChangeArrowheads="1"/>
            </p:cNvSpPr>
            <p:nvPr/>
          </p:nvSpPr>
          <p:spPr bwMode="auto">
            <a:xfrm>
              <a:off x="838200" y="3027363"/>
              <a:ext cx="74613"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91" name="Rectangle 92">
              <a:extLst>
                <a:ext uri="{FF2B5EF4-FFF2-40B4-BE49-F238E27FC236}">
                  <a16:creationId xmlns:a16="http://schemas.microsoft.com/office/drawing/2014/main" id="{ED57B4B6-A74D-C3EA-F8FA-2B90C3AAAAAC}"/>
                </a:ext>
              </a:extLst>
            </p:cNvPr>
            <p:cNvSpPr>
              <a:spLocks noChangeArrowheads="1"/>
            </p:cNvSpPr>
            <p:nvPr/>
          </p:nvSpPr>
          <p:spPr bwMode="auto">
            <a:xfrm>
              <a:off x="482600"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92" name="Rectangle 93">
              <a:extLst>
                <a:ext uri="{FF2B5EF4-FFF2-40B4-BE49-F238E27FC236}">
                  <a16:creationId xmlns:a16="http://schemas.microsoft.com/office/drawing/2014/main" id="{318727ED-C8F9-C530-2493-115AA583352F}"/>
                </a:ext>
              </a:extLst>
            </p:cNvPr>
            <p:cNvSpPr>
              <a:spLocks noChangeArrowheads="1"/>
            </p:cNvSpPr>
            <p:nvPr/>
          </p:nvSpPr>
          <p:spPr bwMode="auto">
            <a:xfrm>
              <a:off x="601663" y="32575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93" name="Rectangle 94">
              <a:extLst>
                <a:ext uri="{FF2B5EF4-FFF2-40B4-BE49-F238E27FC236}">
                  <a16:creationId xmlns:a16="http://schemas.microsoft.com/office/drawing/2014/main" id="{9AE5C1A0-0073-0BF2-F4FB-0FE2E238C202}"/>
                </a:ext>
              </a:extLst>
            </p:cNvPr>
            <p:cNvSpPr>
              <a:spLocks noChangeArrowheads="1"/>
            </p:cNvSpPr>
            <p:nvPr/>
          </p:nvSpPr>
          <p:spPr bwMode="auto">
            <a:xfrm>
              <a:off x="719138"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94" name="Rectangle 95">
              <a:extLst>
                <a:ext uri="{FF2B5EF4-FFF2-40B4-BE49-F238E27FC236}">
                  <a16:creationId xmlns:a16="http://schemas.microsoft.com/office/drawing/2014/main" id="{7588DD8D-0BAB-09F2-F3E7-287AAFACCD20}"/>
                </a:ext>
              </a:extLst>
            </p:cNvPr>
            <p:cNvSpPr>
              <a:spLocks noChangeArrowheads="1"/>
            </p:cNvSpPr>
            <p:nvPr/>
          </p:nvSpPr>
          <p:spPr bwMode="auto">
            <a:xfrm>
              <a:off x="838200" y="32575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95" name="Rectangle 96">
              <a:extLst>
                <a:ext uri="{FF2B5EF4-FFF2-40B4-BE49-F238E27FC236}">
                  <a16:creationId xmlns:a16="http://schemas.microsoft.com/office/drawing/2014/main" id="{22FC032D-0531-ECDB-06F9-7A53F7AC2E04}"/>
                </a:ext>
              </a:extLst>
            </p:cNvPr>
            <p:cNvSpPr>
              <a:spLocks noChangeArrowheads="1"/>
            </p:cNvSpPr>
            <p:nvPr/>
          </p:nvSpPr>
          <p:spPr bwMode="auto">
            <a:xfrm>
              <a:off x="482600"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96" name="Rectangle 97">
              <a:extLst>
                <a:ext uri="{FF2B5EF4-FFF2-40B4-BE49-F238E27FC236}">
                  <a16:creationId xmlns:a16="http://schemas.microsoft.com/office/drawing/2014/main" id="{372B6EB8-934D-B45A-C576-DB26DAED4B59}"/>
                </a:ext>
              </a:extLst>
            </p:cNvPr>
            <p:cNvSpPr>
              <a:spLocks noChangeArrowheads="1"/>
            </p:cNvSpPr>
            <p:nvPr/>
          </p:nvSpPr>
          <p:spPr bwMode="auto">
            <a:xfrm>
              <a:off x="601663" y="34861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97" name="Rectangle 98">
              <a:extLst>
                <a:ext uri="{FF2B5EF4-FFF2-40B4-BE49-F238E27FC236}">
                  <a16:creationId xmlns:a16="http://schemas.microsoft.com/office/drawing/2014/main" id="{F21879A0-2E06-4A85-EF92-B4FC7B9159C2}"/>
                </a:ext>
              </a:extLst>
            </p:cNvPr>
            <p:cNvSpPr>
              <a:spLocks noChangeArrowheads="1"/>
            </p:cNvSpPr>
            <p:nvPr/>
          </p:nvSpPr>
          <p:spPr bwMode="auto">
            <a:xfrm>
              <a:off x="719138"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98" name="Rectangle 99">
              <a:extLst>
                <a:ext uri="{FF2B5EF4-FFF2-40B4-BE49-F238E27FC236}">
                  <a16:creationId xmlns:a16="http://schemas.microsoft.com/office/drawing/2014/main" id="{41A565A3-A601-3B25-31B0-0A08D1B626F7}"/>
                </a:ext>
              </a:extLst>
            </p:cNvPr>
            <p:cNvSpPr>
              <a:spLocks noChangeArrowheads="1"/>
            </p:cNvSpPr>
            <p:nvPr/>
          </p:nvSpPr>
          <p:spPr bwMode="auto">
            <a:xfrm>
              <a:off x="838200" y="34861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99" name="Rectangle 100">
              <a:extLst>
                <a:ext uri="{FF2B5EF4-FFF2-40B4-BE49-F238E27FC236}">
                  <a16:creationId xmlns:a16="http://schemas.microsoft.com/office/drawing/2014/main" id="{C5B0CCC0-6BCE-8175-E5D5-57B431392641}"/>
                </a:ext>
              </a:extLst>
            </p:cNvPr>
            <p:cNvSpPr>
              <a:spLocks noChangeArrowheads="1"/>
            </p:cNvSpPr>
            <p:nvPr/>
          </p:nvSpPr>
          <p:spPr bwMode="auto">
            <a:xfrm>
              <a:off x="482600"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00" name="Rectangle 101">
              <a:extLst>
                <a:ext uri="{FF2B5EF4-FFF2-40B4-BE49-F238E27FC236}">
                  <a16:creationId xmlns:a16="http://schemas.microsoft.com/office/drawing/2014/main" id="{75F384E6-1F64-8E6E-11F4-E1BDBD51859A}"/>
                </a:ext>
              </a:extLst>
            </p:cNvPr>
            <p:cNvSpPr>
              <a:spLocks noChangeArrowheads="1"/>
            </p:cNvSpPr>
            <p:nvPr/>
          </p:nvSpPr>
          <p:spPr bwMode="auto">
            <a:xfrm>
              <a:off x="601663" y="3713163"/>
              <a:ext cx="74612"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01" name="Rectangle 102">
              <a:extLst>
                <a:ext uri="{FF2B5EF4-FFF2-40B4-BE49-F238E27FC236}">
                  <a16:creationId xmlns:a16="http://schemas.microsoft.com/office/drawing/2014/main" id="{BE273032-722F-338F-3D73-1D3C1D6B2B5D}"/>
                </a:ext>
              </a:extLst>
            </p:cNvPr>
            <p:cNvSpPr>
              <a:spLocks noChangeArrowheads="1"/>
            </p:cNvSpPr>
            <p:nvPr/>
          </p:nvSpPr>
          <p:spPr bwMode="auto">
            <a:xfrm>
              <a:off x="719138"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02" name="Rectangle 103">
              <a:extLst>
                <a:ext uri="{FF2B5EF4-FFF2-40B4-BE49-F238E27FC236}">
                  <a16:creationId xmlns:a16="http://schemas.microsoft.com/office/drawing/2014/main" id="{46924348-A855-B55B-ECDC-4CDAC99ADD50}"/>
                </a:ext>
              </a:extLst>
            </p:cNvPr>
            <p:cNvSpPr>
              <a:spLocks noChangeArrowheads="1"/>
            </p:cNvSpPr>
            <p:nvPr/>
          </p:nvSpPr>
          <p:spPr bwMode="auto">
            <a:xfrm>
              <a:off x="838200" y="3713163"/>
              <a:ext cx="74613"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grpSp>
      <p:grpSp>
        <p:nvGrpSpPr>
          <p:cNvPr id="203" name="Group 202">
            <a:extLst>
              <a:ext uri="{FF2B5EF4-FFF2-40B4-BE49-F238E27FC236}">
                <a16:creationId xmlns:a16="http://schemas.microsoft.com/office/drawing/2014/main" id="{8AE9B65D-B47E-0097-1A05-3540A59DAE1A}"/>
              </a:ext>
            </a:extLst>
          </p:cNvPr>
          <p:cNvGrpSpPr>
            <a:grpSpLocks/>
          </p:cNvGrpSpPr>
          <p:nvPr/>
        </p:nvGrpSpPr>
        <p:grpSpPr bwMode="auto">
          <a:xfrm>
            <a:off x="8218167" y="2769856"/>
            <a:ext cx="423592" cy="580897"/>
            <a:chOff x="398463" y="2662238"/>
            <a:chExt cx="612775" cy="2065338"/>
          </a:xfrm>
          <a:solidFill>
            <a:schemeClr val="bg1"/>
          </a:solidFill>
        </p:grpSpPr>
        <p:sp>
          <p:nvSpPr>
            <p:cNvPr id="204" name="Freeform 87">
              <a:extLst>
                <a:ext uri="{FF2B5EF4-FFF2-40B4-BE49-F238E27FC236}">
                  <a16:creationId xmlns:a16="http://schemas.microsoft.com/office/drawing/2014/main" id="{E84474A7-0BBD-CCBA-92A9-9F2D88B310A1}"/>
                </a:ext>
              </a:extLst>
            </p:cNvPr>
            <p:cNvSpPr>
              <a:spLocks/>
            </p:cNvSpPr>
            <p:nvPr/>
          </p:nvSpPr>
          <p:spPr bwMode="auto">
            <a:xfrm>
              <a:off x="398463" y="2662238"/>
              <a:ext cx="612775" cy="2065338"/>
            </a:xfrm>
            <a:custGeom>
              <a:avLst/>
              <a:gdLst>
                <a:gd name="T0" fmla="*/ 342 w 386"/>
                <a:gd name="T1" fmla="*/ 168 h 1301"/>
                <a:gd name="T2" fmla="*/ 342 w 386"/>
                <a:gd name="T3" fmla="*/ 82 h 1301"/>
                <a:gd name="T4" fmla="*/ 306 w 386"/>
                <a:gd name="T5" fmla="*/ 82 h 1301"/>
                <a:gd name="T6" fmla="*/ 306 w 386"/>
                <a:gd name="T7" fmla="*/ 0 h 1301"/>
                <a:gd name="T8" fmla="*/ 71 w 386"/>
                <a:gd name="T9" fmla="*/ 0 h 1301"/>
                <a:gd name="T10" fmla="*/ 71 w 386"/>
                <a:gd name="T11" fmla="*/ 82 h 1301"/>
                <a:gd name="T12" fmla="*/ 35 w 386"/>
                <a:gd name="T13" fmla="*/ 82 h 1301"/>
                <a:gd name="T14" fmla="*/ 35 w 386"/>
                <a:gd name="T15" fmla="*/ 168 h 1301"/>
                <a:gd name="T16" fmla="*/ 0 w 386"/>
                <a:gd name="T17" fmla="*/ 168 h 1301"/>
                <a:gd name="T18" fmla="*/ 0 w 386"/>
                <a:gd name="T19" fmla="*/ 1301 h 1301"/>
                <a:gd name="T20" fmla="*/ 386 w 386"/>
                <a:gd name="T21" fmla="*/ 1301 h 1301"/>
                <a:gd name="T22" fmla="*/ 386 w 386"/>
                <a:gd name="T23" fmla="*/ 168 h 1301"/>
                <a:gd name="T24" fmla="*/ 342 w 386"/>
                <a:gd name="T25" fmla="*/ 168 h 1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6" h="1301">
                  <a:moveTo>
                    <a:pt x="342" y="168"/>
                  </a:moveTo>
                  <a:lnTo>
                    <a:pt x="342" y="82"/>
                  </a:lnTo>
                  <a:lnTo>
                    <a:pt x="306" y="82"/>
                  </a:lnTo>
                  <a:lnTo>
                    <a:pt x="306" y="0"/>
                  </a:lnTo>
                  <a:lnTo>
                    <a:pt x="71" y="0"/>
                  </a:lnTo>
                  <a:lnTo>
                    <a:pt x="71" y="82"/>
                  </a:lnTo>
                  <a:lnTo>
                    <a:pt x="35" y="82"/>
                  </a:lnTo>
                  <a:lnTo>
                    <a:pt x="35" y="168"/>
                  </a:lnTo>
                  <a:lnTo>
                    <a:pt x="0" y="168"/>
                  </a:lnTo>
                  <a:lnTo>
                    <a:pt x="0" y="1301"/>
                  </a:lnTo>
                  <a:lnTo>
                    <a:pt x="386" y="1301"/>
                  </a:lnTo>
                  <a:lnTo>
                    <a:pt x="386" y="168"/>
                  </a:lnTo>
                  <a:lnTo>
                    <a:pt x="342" y="168"/>
                  </a:lnTo>
                  <a:close/>
                </a:path>
              </a:pathLst>
            </a:custGeom>
            <a:solidFill>
              <a:srgbClr val="2F5597"/>
            </a:solidFill>
            <a:ln>
              <a:noFill/>
            </a:ln>
          </p:spPr>
          <p:txBody>
            <a:bodyPr/>
            <a:lstStyle/>
            <a:p>
              <a:pPr eaLnBrk="1" fontAlgn="auto" hangingPunct="1">
                <a:spcBef>
                  <a:spcPts val="0"/>
                </a:spcBef>
                <a:spcAft>
                  <a:spcPts val="0"/>
                </a:spcAft>
                <a:defRPr/>
              </a:pPr>
              <a:endParaRPr lang="en-US">
                <a:latin typeface="+mn-lt"/>
              </a:endParaRPr>
            </a:p>
          </p:txBody>
        </p:sp>
        <p:sp>
          <p:nvSpPr>
            <p:cNvPr id="205" name="Rectangle 88">
              <a:extLst>
                <a:ext uri="{FF2B5EF4-FFF2-40B4-BE49-F238E27FC236}">
                  <a16:creationId xmlns:a16="http://schemas.microsoft.com/office/drawing/2014/main" id="{F19E942A-7021-5E32-A4B4-7FA1EC2451C0}"/>
                </a:ext>
              </a:extLst>
            </p:cNvPr>
            <p:cNvSpPr>
              <a:spLocks noChangeArrowheads="1"/>
            </p:cNvSpPr>
            <p:nvPr/>
          </p:nvSpPr>
          <p:spPr bwMode="auto">
            <a:xfrm>
              <a:off x="482600"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06" name="Rectangle 89">
              <a:extLst>
                <a:ext uri="{FF2B5EF4-FFF2-40B4-BE49-F238E27FC236}">
                  <a16:creationId xmlns:a16="http://schemas.microsoft.com/office/drawing/2014/main" id="{1D62BB05-DDA3-EA4D-ACD2-18A725826AEB}"/>
                </a:ext>
              </a:extLst>
            </p:cNvPr>
            <p:cNvSpPr>
              <a:spLocks noChangeArrowheads="1"/>
            </p:cNvSpPr>
            <p:nvPr/>
          </p:nvSpPr>
          <p:spPr bwMode="auto">
            <a:xfrm>
              <a:off x="601663" y="3027363"/>
              <a:ext cx="74612"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07" name="Rectangle 90">
              <a:extLst>
                <a:ext uri="{FF2B5EF4-FFF2-40B4-BE49-F238E27FC236}">
                  <a16:creationId xmlns:a16="http://schemas.microsoft.com/office/drawing/2014/main" id="{FA1E0FE6-7F1F-724C-E488-9E3471469238}"/>
                </a:ext>
              </a:extLst>
            </p:cNvPr>
            <p:cNvSpPr>
              <a:spLocks noChangeArrowheads="1"/>
            </p:cNvSpPr>
            <p:nvPr/>
          </p:nvSpPr>
          <p:spPr bwMode="auto">
            <a:xfrm>
              <a:off x="719138"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08" name="Rectangle 91">
              <a:extLst>
                <a:ext uri="{FF2B5EF4-FFF2-40B4-BE49-F238E27FC236}">
                  <a16:creationId xmlns:a16="http://schemas.microsoft.com/office/drawing/2014/main" id="{D0BF9F24-B19A-528C-E370-D33F37946095}"/>
                </a:ext>
              </a:extLst>
            </p:cNvPr>
            <p:cNvSpPr>
              <a:spLocks noChangeArrowheads="1"/>
            </p:cNvSpPr>
            <p:nvPr/>
          </p:nvSpPr>
          <p:spPr bwMode="auto">
            <a:xfrm>
              <a:off x="838200" y="3027363"/>
              <a:ext cx="74613"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09" name="Rectangle 92">
              <a:extLst>
                <a:ext uri="{FF2B5EF4-FFF2-40B4-BE49-F238E27FC236}">
                  <a16:creationId xmlns:a16="http://schemas.microsoft.com/office/drawing/2014/main" id="{F6F48669-C4A4-C8DB-011A-47A851440836}"/>
                </a:ext>
              </a:extLst>
            </p:cNvPr>
            <p:cNvSpPr>
              <a:spLocks noChangeArrowheads="1"/>
            </p:cNvSpPr>
            <p:nvPr/>
          </p:nvSpPr>
          <p:spPr bwMode="auto">
            <a:xfrm>
              <a:off x="482600"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10" name="Rectangle 93">
              <a:extLst>
                <a:ext uri="{FF2B5EF4-FFF2-40B4-BE49-F238E27FC236}">
                  <a16:creationId xmlns:a16="http://schemas.microsoft.com/office/drawing/2014/main" id="{2FDBA768-6AF9-8401-4B1B-86AE38AA1B28}"/>
                </a:ext>
              </a:extLst>
            </p:cNvPr>
            <p:cNvSpPr>
              <a:spLocks noChangeArrowheads="1"/>
            </p:cNvSpPr>
            <p:nvPr/>
          </p:nvSpPr>
          <p:spPr bwMode="auto">
            <a:xfrm>
              <a:off x="601663" y="32575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11" name="Rectangle 94">
              <a:extLst>
                <a:ext uri="{FF2B5EF4-FFF2-40B4-BE49-F238E27FC236}">
                  <a16:creationId xmlns:a16="http://schemas.microsoft.com/office/drawing/2014/main" id="{0DDE900D-A633-9D0A-07DA-619985BC4E4B}"/>
                </a:ext>
              </a:extLst>
            </p:cNvPr>
            <p:cNvSpPr>
              <a:spLocks noChangeArrowheads="1"/>
            </p:cNvSpPr>
            <p:nvPr/>
          </p:nvSpPr>
          <p:spPr bwMode="auto">
            <a:xfrm>
              <a:off x="719138"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12" name="Rectangle 95">
              <a:extLst>
                <a:ext uri="{FF2B5EF4-FFF2-40B4-BE49-F238E27FC236}">
                  <a16:creationId xmlns:a16="http://schemas.microsoft.com/office/drawing/2014/main" id="{E0198C29-ED64-F745-87AE-770BB080AB46}"/>
                </a:ext>
              </a:extLst>
            </p:cNvPr>
            <p:cNvSpPr>
              <a:spLocks noChangeArrowheads="1"/>
            </p:cNvSpPr>
            <p:nvPr/>
          </p:nvSpPr>
          <p:spPr bwMode="auto">
            <a:xfrm>
              <a:off x="838200" y="32575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13" name="Rectangle 96">
              <a:extLst>
                <a:ext uri="{FF2B5EF4-FFF2-40B4-BE49-F238E27FC236}">
                  <a16:creationId xmlns:a16="http://schemas.microsoft.com/office/drawing/2014/main" id="{77AB46AB-86DE-0551-E47A-FDE3595AE821}"/>
                </a:ext>
              </a:extLst>
            </p:cNvPr>
            <p:cNvSpPr>
              <a:spLocks noChangeArrowheads="1"/>
            </p:cNvSpPr>
            <p:nvPr/>
          </p:nvSpPr>
          <p:spPr bwMode="auto">
            <a:xfrm>
              <a:off x="482600"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14" name="Rectangle 97">
              <a:extLst>
                <a:ext uri="{FF2B5EF4-FFF2-40B4-BE49-F238E27FC236}">
                  <a16:creationId xmlns:a16="http://schemas.microsoft.com/office/drawing/2014/main" id="{1BB14504-2B1F-C73A-CB1E-0529E04B8C91}"/>
                </a:ext>
              </a:extLst>
            </p:cNvPr>
            <p:cNvSpPr>
              <a:spLocks noChangeArrowheads="1"/>
            </p:cNvSpPr>
            <p:nvPr/>
          </p:nvSpPr>
          <p:spPr bwMode="auto">
            <a:xfrm>
              <a:off x="601663" y="34861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15" name="Rectangle 98">
              <a:extLst>
                <a:ext uri="{FF2B5EF4-FFF2-40B4-BE49-F238E27FC236}">
                  <a16:creationId xmlns:a16="http://schemas.microsoft.com/office/drawing/2014/main" id="{A7599BAB-D800-5C1F-F01E-0D0597D1B9C3}"/>
                </a:ext>
              </a:extLst>
            </p:cNvPr>
            <p:cNvSpPr>
              <a:spLocks noChangeArrowheads="1"/>
            </p:cNvSpPr>
            <p:nvPr/>
          </p:nvSpPr>
          <p:spPr bwMode="auto">
            <a:xfrm>
              <a:off x="719138"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16" name="Rectangle 99">
              <a:extLst>
                <a:ext uri="{FF2B5EF4-FFF2-40B4-BE49-F238E27FC236}">
                  <a16:creationId xmlns:a16="http://schemas.microsoft.com/office/drawing/2014/main" id="{79E2FAC5-5A49-26C8-44BE-201F41B61205}"/>
                </a:ext>
              </a:extLst>
            </p:cNvPr>
            <p:cNvSpPr>
              <a:spLocks noChangeArrowheads="1"/>
            </p:cNvSpPr>
            <p:nvPr/>
          </p:nvSpPr>
          <p:spPr bwMode="auto">
            <a:xfrm>
              <a:off x="838200" y="34861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17" name="Rectangle 100">
              <a:extLst>
                <a:ext uri="{FF2B5EF4-FFF2-40B4-BE49-F238E27FC236}">
                  <a16:creationId xmlns:a16="http://schemas.microsoft.com/office/drawing/2014/main" id="{83215A2F-1E78-3560-17FB-6C83371360BF}"/>
                </a:ext>
              </a:extLst>
            </p:cNvPr>
            <p:cNvSpPr>
              <a:spLocks noChangeArrowheads="1"/>
            </p:cNvSpPr>
            <p:nvPr/>
          </p:nvSpPr>
          <p:spPr bwMode="auto">
            <a:xfrm>
              <a:off x="482600"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18" name="Rectangle 101">
              <a:extLst>
                <a:ext uri="{FF2B5EF4-FFF2-40B4-BE49-F238E27FC236}">
                  <a16:creationId xmlns:a16="http://schemas.microsoft.com/office/drawing/2014/main" id="{9692458C-8AC7-3E3C-3B3F-F47D5CF643AD}"/>
                </a:ext>
              </a:extLst>
            </p:cNvPr>
            <p:cNvSpPr>
              <a:spLocks noChangeArrowheads="1"/>
            </p:cNvSpPr>
            <p:nvPr/>
          </p:nvSpPr>
          <p:spPr bwMode="auto">
            <a:xfrm>
              <a:off x="601663" y="3713163"/>
              <a:ext cx="74612"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19" name="Rectangle 102">
              <a:extLst>
                <a:ext uri="{FF2B5EF4-FFF2-40B4-BE49-F238E27FC236}">
                  <a16:creationId xmlns:a16="http://schemas.microsoft.com/office/drawing/2014/main" id="{56C46837-071C-54CE-4246-3A020736860E}"/>
                </a:ext>
              </a:extLst>
            </p:cNvPr>
            <p:cNvSpPr>
              <a:spLocks noChangeArrowheads="1"/>
            </p:cNvSpPr>
            <p:nvPr/>
          </p:nvSpPr>
          <p:spPr bwMode="auto">
            <a:xfrm>
              <a:off x="719138"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20" name="Rectangle 103">
              <a:extLst>
                <a:ext uri="{FF2B5EF4-FFF2-40B4-BE49-F238E27FC236}">
                  <a16:creationId xmlns:a16="http://schemas.microsoft.com/office/drawing/2014/main" id="{B79EFB3E-0A7E-25E1-2621-D7C0FE926F1F}"/>
                </a:ext>
              </a:extLst>
            </p:cNvPr>
            <p:cNvSpPr>
              <a:spLocks noChangeArrowheads="1"/>
            </p:cNvSpPr>
            <p:nvPr/>
          </p:nvSpPr>
          <p:spPr bwMode="auto">
            <a:xfrm>
              <a:off x="838200" y="3713163"/>
              <a:ext cx="74613"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grpSp>
      <p:grpSp>
        <p:nvGrpSpPr>
          <p:cNvPr id="221" name="Group 220">
            <a:extLst>
              <a:ext uri="{FF2B5EF4-FFF2-40B4-BE49-F238E27FC236}">
                <a16:creationId xmlns:a16="http://schemas.microsoft.com/office/drawing/2014/main" id="{201DA937-4729-EAC2-5491-A5B061BD5285}"/>
              </a:ext>
            </a:extLst>
          </p:cNvPr>
          <p:cNvGrpSpPr>
            <a:grpSpLocks/>
          </p:cNvGrpSpPr>
          <p:nvPr/>
        </p:nvGrpSpPr>
        <p:grpSpPr bwMode="auto">
          <a:xfrm>
            <a:off x="8727363" y="2766670"/>
            <a:ext cx="423592" cy="580736"/>
            <a:chOff x="398463" y="2662238"/>
            <a:chExt cx="612775" cy="2065338"/>
          </a:xfrm>
          <a:solidFill>
            <a:schemeClr val="bg1"/>
          </a:solidFill>
        </p:grpSpPr>
        <p:sp>
          <p:nvSpPr>
            <p:cNvPr id="222" name="Freeform 87">
              <a:extLst>
                <a:ext uri="{FF2B5EF4-FFF2-40B4-BE49-F238E27FC236}">
                  <a16:creationId xmlns:a16="http://schemas.microsoft.com/office/drawing/2014/main" id="{C22B24BF-1C8B-ED5D-2EF9-2F726280DAA1}"/>
                </a:ext>
              </a:extLst>
            </p:cNvPr>
            <p:cNvSpPr>
              <a:spLocks/>
            </p:cNvSpPr>
            <p:nvPr/>
          </p:nvSpPr>
          <p:spPr bwMode="auto">
            <a:xfrm>
              <a:off x="398463" y="2662238"/>
              <a:ext cx="612775" cy="2065338"/>
            </a:xfrm>
            <a:custGeom>
              <a:avLst/>
              <a:gdLst>
                <a:gd name="T0" fmla="*/ 342 w 386"/>
                <a:gd name="T1" fmla="*/ 168 h 1301"/>
                <a:gd name="T2" fmla="*/ 342 w 386"/>
                <a:gd name="T3" fmla="*/ 82 h 1301"/>
                <a:gd name="T4" fmla="*/ 306 w 386"/>
                <a:gd name="T5" fmla="*/ 82 h 1301"/>
                <a:gd name="T6" fmla="*/ 306 w 386"/>
                <a:gd name="T7" fmla="*/ 0 h 1301"/>
                <a:gd name="T8" fmla="*/ 71 w 386"/>
                <a:gd name="T9" fmla="*/ 0 h 1301"/>
                <a:gd name="T10" fmla="*/ 71 w 386"/>
                <a:gd name="T11" fmla="*/ 82 h 1301"/>
                <a:gd name="T12" fmla="*/ 35 w 386"/>
                <a:gd name="T13" fmla="*/ 82 h 1301"/>
                <a:gd name="T14" fmla="*/ 35 w 386"/>
                <a:gd name="T15" fmla="*/ 168 h 1301"/>
                <a:gd name="T16" fmla="*/ 0 w 386"/>
                <a:gd name="T17" fmla="*/ 168 h 1301"/>
                <a:gd name="T18" fmla="*/ 0 w 386"/>
                <a:gd name="T19" fmla="*/ 1301 h 1301"/>
                <a:gd name="T20" fmla="*/ 386 w 386"/>
                <a:gd name="T21" fmla="*/ 1301 h 1301"/>
                <a:gd name="T22" fmla="*/ 386 w 386"/>
                <a:gd name="T23" fmla="*/ 168 h 1301"/>
                <a:gd name="T24" fmla="*/ 342 w 386"/>
                <a:gd name="T25" fmla="*/ 168 h 1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6" h="1301">
                  <a:moveTo>
                    <a:pt x="342" y="168"/>
                  </a:moveTo>
                  <a:lnTo>
                    <a:pt x="342" y="82"/>
                  </a:lnTo>
                  <a:lnTo>
                    <a:pt x="306" y="82"/>
                  </a:lnTo>
                  <a:lnTo>
                    <a:pt x="306" y="0"/>
                  </a:lnTo>
                  <a:lnTo>
                    <a:pt x="71" y="0"/>
                  </a:lnTo>
                  <a:lnTo>
                    <a:pt x="71" y="82"/>
                  </a:lnTo>
                  <a:lnTo>
                    <a:pt x="35" y="82"/>
                  </a:lnTo>
                  <a:lnTo>
                    <a:pt x="35" y="168"/>
                  </a:lnTo>
                  <a:lnTo>
                    <a:pt x="0" y="168"/>
                  </a:lnTo>
                  <a:lnTo>
                    <a:pt x="0" y="1301"/>
                  </a:lnTo>
                  <a:lnTo>
                    <a:pt x="386" y="1301"/>
                  </a:lnTo>
                  <a:lnTo>
                    <a:pt x="386" y="168"/>
                  </a:lnTo>
                  <a:lnTo>
                    <a:pt x="342" y="168"/>
                  </a:lnTo>
                  <a:close/>
                </a:path>
              </a:pathLst>
            </a:custGeom>
            <a:solidFill>
              <a:schemeClr val="bg1">
                <a:lumMod val="85000"/>
              </a:schemeClr>
            </a:solidFill>
            <a:ln>
              <a:noFill/>
            </a:ln>
          </p:spPr>
          <p:txBody>
            <a:bodyPr/>
            <a:lstStyle/>
            <a:p>
              <a:pPr eaLnBrk="1" fontAlgn="auto" hangingPunct="1">
                <a:spcBef>
                  <a:spcPts val="0"/>
                </a:spcBef>
                <a:spcAft>
                  <a:spcPts val="0"/>
                </a:spcAft>
                <a:defRPr/>
              </a:pPr>
              <a:endParaRPr lang="en-US">
                <a:latin typeface="+mn-lt"/>
              </a:endParaRPr>
            </a:p>
          </p:txBody>
        </p:sp>
        <p:sp>
          <p:nvSpPr>
            <p:cNvPr id="223" name="Rectangle 88">
              <a:extLst>
                <a:ext uri="{FF2B5EF4-FFF2-40B4-BE49-F238E27FC236}">
                  <a16:creationId xmlns:a16="http://schemas.microsoft.com/office/drawing/2014/main" id="{E770C596-EBC8-7C0C-B841-4E41350D55A7}"/>
                </a:ext>
              </a:extLst>
            </p:cNvPr>
            <p:cNvSpPr>
              <a:spLocks noChangeArrowheads="1"/>
            </p:cNvSpPr>
            <p:nvPr/>
          </p:nvSpPr>
          <p:spPr bwMode="auto">
            <a:xfrm>
              <a:off x="482600"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24" name="Rectangle 89">
              <a:extLst>
                <a:ext uri="{FF2B5EF4-FFF2-40B4-BE49-F238E27FC236}">
                  <a16:creationId xmlns:a16="http://schemas.microsoft.com/office/drawing/2014/main" id="{94FDB472-B0C6-1823-88CB-3457B32A7DA2}"/>
                </a:ext>
              </a:extLst>
            </p:cNvPr>
            <p:cNvSpPr>
              <a:spLocks noChangeArrowheads="1"/>
            </p:cNvSpPr>
            <p:nvPr/>
          </p:nvSpPr>
          <p:spPr bwMode="auto">
            <a:xfrm>
              <a:off x="601663" y="3027363"/>
              <a:ext cx="74612"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25" name="Rectangle 90">
              <a:extLst>
                <a:ext uri="{FF2B5EF4-FFF2-40B4-BE49-F238E27FC236}">
                  <a16:creationId xmlns:a16="http://schemas.microsoft.com/office/drawing/2014/main" id="{470D0EB6-6348-C762-B708-3D5EE6054E13}"/>
                </a:ext>
              </a:extLst>
            </p:cNvPr>
            <p:cNvSpPr>
              <a:spLocks noChangeArrowheads="1"/>
            </p:cNvSpPr>
            <p:nvPr/>
          </p:nvSpPr>
          <p:spPr bwMode="auto">
            <a:xfrm>
              <a:off x="719138"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26" name="Rectangle 91">
              <a:extLst>
                <a:ext uri="{FF2B5EF4-FFF2-40B4-BE49-F238E27FC236}">
                  <a16:creationId xmlns:a16="http://schemas.microsoft.com/office/drawing/2014/main" id="{8F5AE355-5501-E3BD-791D-5BD360C04BEA}"/>
                </a:ext>
              </a:extLst>
            </p:cNvPr>
            <p:cNvSpPr>
              <a:spLocks noChangeArrowheads="1"/>
            </p:cNvSpPr>
            <p:nvPr/>
          </p:nvSpPr>
          <p:spPr bwMode="auto">
            <a:xfrm>
              <a:off x="838200" y="3027363"/>
              <a:ext cx="74613"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27" name="Rectangle 92">
              <a:extLst>
                <a:ext uri="{FF2B5EF4-FFF2-40B4-BE49-F238E27FC236}">
                  <a16:creationId xmlns:a16="http://schemas.microsoft.com/office/drawing/2014/main" id="{EC74D8D2-9948-1A17-20D0-1680A847A626}"/>
                </a:ext>
              </a:extLst>
            </p:cNvPr>
            <p:cNvSpPr>
              <a:spLocks noChangeArrowheads="1"/>
            </p:cNvSpPr>
            <p:nvPr/>
          </p:nvSpPr>
          <p:spPr bwMode="auto">
            <a:xfrm>
              <a:off x="482600"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28" name="Rectangle 93">
              <a:extLst>
                <a:ext uri="{FF2B5EF4-FFF2-40B4-BE49-F238E27FC236}">
                  <a16:creationId xmlns:a16="http://schemas.microsoft.com/office/drawing/2014/main" id="{A951FE12-C296-F707-3A73-F43690EA65B7}"/>
                </a:ext>
              </a:extLst>
            </p:cNvPr>
            <p:cNvSpPr>
              <a:spLocks noChangeArrowheads="1"/>
            </p:cNvSpPr>
            <p:nvPr/>
          </p:nvSpPr>
          <p:spPr bwMode="auto">
            <a:xfrm>
              <a:off x="601663" y="32575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29" name="Rectangle 94">
              <a:extLst>
                <a:ext uri="{FF2B5EF4-FFF2-40B4-BE49-F238E27FC236}">
                  <a16:creationId xmlns:a16="http://schemas.microsoft.com/office/drawing/2014/main" id="{40A451A9-E8C2-6BC9-3863-B2B8F4FB98D0}"/>
                </a:ext>
              </a:extLst>
            </p:cNvPr>
            <p:cNvSpPr>
              <a:spLocks noChangeArrowheads="1"/>
            </p:cNvSpPr>
            <p:nvPr/>
          </p:nvSpPr>
          <p:spPr bwMode="auto">
            <a:xfrm>
              <a:off x="719138"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30" name="Rectangle 95">
              <a:extLst>
                <a:ext uri="{FF2B5EF4-FFF2-40B4-BE49-F238E27FC236}">
                  <a16:creationId xmlns:a16="http://schemas.microsoft.com/office/drawing/2014/main" id="{097305DB-BFF7-C34D-6858-DE3AFBB50F58}"/>
                </a:ext>
              </a:extLst>
            </p:cNvPr>
            <p:cNvSpPr>
              <a:spLocks noChangeArrowheads="1"/>
            </p:cNvSpPr>
            <p:nvPr/>
          </p:nvSpPr>
          <p:spPr bwMode="auto">
            <a:xfrm>
              <a:off x="838200" y="32575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31" name="Rectangle 96">
              <a:extLst>
                <a:ext uri="{FF2B5EF4-FFF2-40B4-BE49-F238E27FC236}">
                  <a16:creationId xmlns:a16="http://schemas.microsoft.com/office/drawing/2014/main" id="{12337E99-FD85-B2F6-085F-4DB6CC4266BB}"/>
                </a:ext>
              </a:extLst>
            </p:cNvPr>
            <p:cNvSpPr>
              <a:spLocks noChangeArrowheads="1"/>
            </p:cNvSpPr>
            <p:nvPr/>
          </p:nvSpPr>
          <p:spPr bwMode="auto">
            <a:xfrm>
              <a:off x="482600"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32" name="Rectangle 97">
              <a:extLst>
                <a:ext uri="{FF2B5EF4-FFF2-40B4-BE49-F238E27FC236}">
                  <a16:creationId xmlns:a16="http://schemas.microsoft.com/office/drawing/2014/main" id="{7623C3D3-7F1D-BB0C-4202-861AE37F924F}"/>
                </a:ext>
              </a:extLst>
            </p:cNvPr>
            <p:cNvSpPr>
              <a:spLocks noChangeArrowheads="1"/>
            </p:cNvSpPr>
            <p:nvPr/>
          </p:nvSpPr>
          <p:spPr bwMode="auto">
            <a:xfrm>
              <a:off x="601663" y="34861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33" name="Rectangle 98">
              <a:extLst>
                <a:ext uri="{FF2B5EF4-FFF2-40B4-BE49-F238E27FC236}">
                  <a16:creationId xmlns:a16="http://schemas.microsoft.com/office/drawing/2014/main" id="{355864B9-8F69-53C2-81BE-FB96F645FE94}"/>
                </a:ext>
              </a:extLst>
            </p:cNvPr>
            <p:cNvSpPr>
              <a:spLocks noChangeArrowheads="1"/>
            </p:cNvSpPr>
            <p:nvPr/>
          </p:nvSpPr>
          <p:spPr bwMode="auto">
            <a:xfrm>
              <a:off x="719138"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34" name="Rectangle 99">
              <a:extLst>
                <a:ext uri="{FF2B5EF4-FFF2-40B4-BE49-F238E27FC236}">
                  <a16:creationId xmlns:a16="http://schemas.microsoft.com/office/drawing/2014/main" id="{A2C58560-9DB1-A2AA-DDE1-592BCCF4EB32}"/>
                </a:ext>
              </a:extLst>
            </p:cNvPr>
            <p:cNvSpPr>
              <a:spLocks noChangeArrowheads="1"/>
            </p:cNvSpPr>
            <p:nvPr/>
          </p:nvSpPr>
          <p:spPr bwMode="auto">
            <a:xfrm>
              <a:off x="838200" y="34861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35" name="Rectangle 100">
              <a:extLst>
                <a:ext uri="{FF2B5EF4-FFF2-40B4-BE49-F238E27FC236}">
                  <a16:creationId xmlns:a16="http://schemas.microsoft.com/office/drawing/2014/main" id="{56CB96FC-0B21-C141-EB27-F99A4B8CB714}"/>
                </a:ext>
              </a:extLst>
            </p:cNvPr>
            <p:cNvSpPr>
              <a:spLocks noChangeArrowheads="1"/>
            </p:cNvSpPr>
            <p:nvPr/>
          </p:nvSpPr>
          <p:spPr bwMode="auto">
            <a:xfrm>
              <a:off x="482600"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36" name="Rectangle 101">
              <a:extLst>
                <a:ext uri="{FF2B5EF4-FFF2-40B4-BE49-F238E27FC236}">
                  <a16:creationId xmlns:a16="http://schemas.microsoft.com/office/drawing/2014/main" id="{469EB709-DE9B-CC8E-799E-A86F6324B494}"/>
                </a:ext>
              </a:extLst>
            </p:cNvPr>
            <p:cNvSpPr>
              <a:spLocks noChangeArrowheads="1"/>
            </p:cNvSpPr>
            <p:nvPr/>
          </p:nvSpPr>
          <p:spPr bwMode="auto">
            <a:xfrm>
              <a:off x="601663" y="3713163"/>
              <a:ext cx="74612"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37" name="Rectangle 102">
              <a:extLst>
                <a:ext uri="{FF2B5EF4-FFF2-40B4-BE49-F238E27FC236}">
                  <a16:creationId xmlns:a16="http://schemas.microsoft.com/office/drawing/2014/main" id="{973DDABC-359D-6D3A-1D86-08625EF7C10D}"/>
                </a:ext>
              </a:extLst>
            </p:cNvPr>
            <p:cNvSpPr>
              <a:spLocks noChangeArrowheads="1"/>
            </p:cNvSpPr>
            <p:nvPr/>
          </p:nvSpPr>
          <p:spPr bwMode="auto">
            <a:xfrm>
              <a:off x="719138"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38" name="Rectangle 103">
              <a:extLst>
                <a:ext uri="{FF2B5EF4-FFF2-40B4-BE49-F238E27FC236}">
                  <a16:creationId xmlns:a16="http://schemas.microsoft.com/office/drawing/2014/main" id="{9B55701A-246F-9259-4E9F-75A2161312E2}"/>
                </a:ext>
              </a:extLst>
            </p:cNvPr>
            <p:cNvSpPr>
              <a:spLocks noChangeArrowheads="1"/>
            </p:cNvSpPr>
            <p:nvPr/>
          </p:nvSpPr>
          <p:spPr bwMode="auto">
            <a:xfrm>
              <a:off x="838200" y="3713163"/>
              <a:ext cx="74613"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grpSp>
      <p:grpSp>
        <p:nvGrpSpPr>
          <p:cNvPr id="239" name="Group 238">
            <a:extLst>
              <a:ext uri="{FF2B5EF4-FFF2-40B4-BE49-F238E27FC236}">
                <a16:creationId xmlns:a16="http://schemas.microsoft.com/office/drawing/2014/main" id="{1DFBFAD8-3F09-EEAD-1209-BC4391F92BBE}"/>
              </a:ext>
            </a:extLst>
          </p:cNvPr>
          <p:cNvGrpSpPr>
            <a:grpSpLocks/>
          </p:cNvGrpSpPr>
          <p:nvPr/>
        </p:nvGrpSpPr>
        <p:grpSpPr bwMode="auto">
          <a:xfrm>
            <a:off x="9241379" y="2765187"/>
            <a:ext cx="423592" cy="582218"/>
            <a:chOff x="398463" y="2662238"/>
            <a:chExt cx="612775" cy="2065338"/>
          </a:xfrm>
          <a:solidFill>
            <a:schemeClr val="bg1"/>
          </a:solidFill>
        </p:grpSpPr>
        <p:sp>
          <p:nvSpPr>
            <p:cNvPr id="240" name="Freeform 87">
              <a:extLst>
                <a:ext uri="{FF2B5EF4-FFF2-40B4-BE49-F238E27FC236}">
                  <a16:creationId xmlns:a16="http://schemas.microsoft.com/office/drawing/2014/main" id="{8AEFB66E-B091-4F9D-4662-780661169C10}"/>
                </a:ext>
              </a:extLst>
            </p:cNvPr>
            <p:cNvSpPr>
              <a:spLocks/>
            </p:cNvSpPr>
            <p:nvPr/>
          </p:nvSpPr>
          <p:spPr bwMode="auto">
            <a:xfrm>
              <a:off x="398463" y="2662238"/>
              <a:ext cx="612775" cy="2065338"/>
            </a:xfrm>
            <a:custGeom>
              <a:avLst/>
              <a:gdLst>
                <a:gd name="T0" fmla="*/ 342 w 386"/>
                <a:gd name="T1" fmla="*/ 168 h 1301"/>
                <a:gd name="T2" fmla="*/ 342 w 386"/>
                <a:gd name="T3" fmla="*/ 82 h 1301"/>
                <a:gd name="T4" fmla="*/ 306 w 386"/>
                <a:gd name="T5" fmla="*/ 82 h 1301"/>
                <a:gd name="T6" fmla="*/ 306 w 386"/>
                <a:gd name="T7" fmla="*/ 0 h 1301"/>
                <a:gd name="T8" fmla="*/ 71 w 386"/>
                <a:gd name="T9" fmla="*/ 0 h 1301"/>
                <a:gd name="T10" fmla="*/ 71 w 386"/>
                <a:gd name="T11" fmla="*/ 82 h 1301"/>
                <a:gd name="T12" fmla="*/ 35 w 386"/>
                <a:gd name="T13" fmla="*/ 82 h 1301"/>
                <a:gd name="T14" fmla="*/ 35 w 386"/>
                <a:gd name="T15" fmla="*/ 168 h 1301"/>
                <a:gd name="T16" fmla="*/ 0 w 386"/>
                <a:gd name="T17" fmla="*/ 168 h 1301"/>
                <a:gd name="T18" fmla="*/ 0 w 386"/>
                <a:gd name="T19" fmla="*/ 1301 h 1301"/>
                <a:gd name="T20" fmla="*/ 386 w 386"/>
                <a:gd name="T21" fmla="*/ 1301 h 1301"/>
                <a:gd name="T22" fmla="*/ 386 w 386"/>
                <a:gd name="T23" fmla="*/ 168 h 1301"/>
                <a:gd name="T24" fmla="*/ 342 w 386"/>
                <a:gd name="T25" fmla="*/ 168 h 1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6" h="1301">
                  <a:moveTo>
                    <a:pt x="342" y="168"/>
                  </a:moveTo>
                  <a:lnTo>
                    <a:pt x="342" y="82"/>
                  </a:lnTo>
                  <a:lnTo>
                    <a:pt x="306" y="82"/>
                  </a:lnTo>
                  <a:lnTo>
                    <a:pt x="306" y="0"/>
                  </a:lnTo>
                  <a:lnTo>
                    <a:pt x="71" y="0"/>
                  </a:lnTo>
                  <a:lnTo>
                    <a:pt x="71" y="82"/>
                  </a:lnTo>
                  <a:lnTo>
                    <a:pt x="35" y="82"/>
                  </a:lnTo>
                  <a:lnTo>
                    <a:pt x="35" y="168"/>
                  </a:lnTo>
                  <a:lnTo>
                    <a:pt x="0" y="168"/>
                  </a:lnTo>
                  <a:lnTo>
                    <a:pt x="0" y="1301"/>
                  </a:lnTo>
                  <a:lnTo>
                    <a:pt x="386" y="1301"/>
                  </a:lnTo>
                  <a:lnTo>
                    <a:pt x="386" y="168"/>
                  </a:lnTo>
                  <a:lnTo>
                    <a:pt x="342" y="168"/>
                  </a:lnTo>
                  <a:close/>
                </a:path>
              </a:pathLst>
            </a:custGeom>
            <a:solidFill>
              <a:schemeClr val="bg1">
                <a:lumMod val="85000"/>
              </a:schemeClr>
            </a:solidFill>
            <a:ln>
              <a:noFill/>
            </a:ln>
          </p:spPr>
          <p:txBody>
            <a:bodyPr/>
            <a:lstStyle/>
            <a:p>
              <a:pPr eaLnBrk="1" fontAlgn="auto" hangingPunct="1">
                <a:spcBef>
                  <a:spcPts val="0"/>
                </a:spcBef>
                <a:spcAft>
                  <a:spcPts val="0"/>
                </a:spcAft>
                <a:defRPr/>
              </a:pPr>
              <a:endParaRPr lang="en-US">
                <a:latin typeface="+mn-lt"/>
              </a:endParaRPr>
            </a:p>
          </p:txBody>
        </p:sp>
        <p:sp>
          <p:nvSpPr>
            <p:cNvPr id="241" name="Rectangle 88">
              <a:extLst>
                <a:ext uri="{FF2B5EF4-FFF2-40B4-BE49-F238E27FC236}">
                  <a16:creationId xmlns:a16="http://schemas.microsoft.com/office/drawing/2014/main" id="{1753A3AD-13FD-1F55-8460-DB12A3D0EBC5}"/>
                </a:ext>
              </a:extLst>
            </p:cNvPr>
            <p:cNvSpPr>
              <a:spLocks noChangeArrowheads="1"/>
            </p:cNvSpPr>
            <p:nvPr/>
          </p:nvSpPr>
          <p:spPr bwMode="auto">
            <a:xfrm>
              <a:off x="482600"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42" name="Rectangle 89">
              <a:extLst>
                <a:ext uri="{FF2B5EF4-FFF2-40B4-BE49-F238E27FC236}">
                  <a16:creationId xmlns:a16="http://schemas.microsoft.com/office/drawing/2014/main" id="{311228FD-B2DB-816E-A47F-FA26E5C0CF9A}"/>
                </a:ext>
              </a:extLst>
            </p:cNvPr>
            <p:cNvSpPr>
              <a:spLocks noChangeArrowheads="1"/>
            </p:cNvSpPr>
            <p:nvPr/>
          </p:nvSpPr>
          <p:spPr bwMode="auto">
            <a:xfrm>
              <a:off x="601663" y="3027363"/>
              <a:ext cx="74612"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43" name="Rectangle 90">
              <a:extLst>
                <a:ext uri="{FF2B5EF4-FFF2-40B4-BE49-F238E27FC236}">
                  <a16:creationId xmlns:a16="http://schemas.microsoft.com/office/drawing/2014/main" id="{E0D6808B-E284-4C16-24B4-ED0D5A89B3E8}"/>
                </a:ext>
              </a:extLst>
            </p:cNvPr>
            <p:cNvSpPr>
              <a:spLocks noChangeArrowheads="1"/>
            </p:cNvSpPr>
            <p:nvPr/>
          </p:nvSpPr>
          <p:spPr bwMode="auto">
            <a:xfrm>
              <a:off x="719138"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44" name="Rectangle 91">
              <a:extLst>
                <a:ext uri="{FF2B5EF4-FFF2-40B4-BE49-F238E27FC236}">
                  <a16:creationId xmlns:a16="http://schemas.microsoft.com/office/drawing/2014/main" id="{E1DAD72A-D48B-64F8-B3CC-C7F585C5BA5E}"/>
                </a:ext>
              </a:extLst>
            </p:cNvPr>
            <p:cNvSpPr>
              <a:spLocks noChangeArrowheads="1"/>
            </p:cNvSpPr>
            <p:nvPr/>
          </p:nvSpPr>
          <p:spPr bwMode="auto">
            <a:xfrm>
              <a:off x="838200" y="3027363"/>
              <a:ext cx="74613"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45" name="Rectangle 92">
              <a:extLst>
                <a:ext uri="{FF2B5EF4-FFF2-40B4-BE49-F238E27FC236}">
                  <a16:creationId xmlns:a16="http://schemas.microsoft.com/office/drawing/2014/main" id="{BCB35BDD-D1E9-C4FC-15C8-1C6477B9DB42}"/>
                </a:ext>
              </a:extLst>
            </p:cNvPr>
            <p:cNvSpPr>
              <a:spLocks noChangeArrowheads="1"/>
            </p:cNvSpPr>
            <p:nvPr/>
          </p:nvSpPr>
          <p:spPr bwMode="auto">
            <a:xfrm>
              <a:off x="482600"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46" name="Rectangle 93">
              <a:extLst>
                <a:ext uri="{FF2B5EF4-FFF2-40B4-BE49-F238E27FC236}">
                  <a16:creationId xmlns:a16="http://schemas.microsoft.com/office/drawing/2014/main" id="{9CBD35DC-8C50-EEA7-F930-01B434D182B3}"/>
                </a:ext>
              </a:extLst>
            </p:cNvPr>
            <p:cNvSpPr>
              <a:spLocks noChangeArrowheads="1"/>
            </p:cNvSpPr>
            <p:nvPr/>
          </p:nvSpPr>
          <p:spPr bwMode="auto">
            <a:xfrm>
              <a:off x="601663" y="32575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47" name="Rectangle 94">
              <a:extLst>
                <a:ext uri="{FF2B5EF4-FFF2-40B4-BE49-F238E27FC236}">
                  <a16:creationId xmlns:a16="http://schemas.microsoft.com/office/drawing/2014/main" id="{98530504-5606-22A4-06F4-4B93CF1CD7D6}"/>
                </a:ext>
              </a:extLst>
            </p:cNvPr>
            <p:cNvSpPr>
              <a:spLocks noChangeArrowheads="1"/>
            </p:cNvSpPr>
            <p:nvPr/>
          </p:nvSpPr>
          <p:spPr bwMode="auto">
            <a:xfrm>
              <a:off x="719138"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48" name="Rectangle 95">
              <a:extLst>
                <a:ext uri="{FF2B5EF4-FFF2-40B4-BE49-F238E27FC236}">
                  <a16:creationId xmlns:a16="http://schemas.microsoft.com/office/drawing/2014/main" id="{6C6A9130-D5EB-8FCA-6DFA-307E4536C01E}"/>
                </a:ext>
              </a:extLst>
            </p:cNvPr>
            <p:cNvSpPr>
              <a:spLocks noChangeArrowheads="1"/>
            </p:cNvSpPr>
            <p:nvPr/>
          </p:nvSpPr>
          <p:spPr bwMode="auto">
            <a:xfrm>
              <a:off x="838200" y="32575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49" name="Rectangle 96">
              <a:extLst>
                <a:ext uri="{FF2B5EF4-FFF2-40B4-BE49-F238E27FC236}">
                  <a16:creationId xmlns:a16="http://schemas.microsoft.com/office/drawing/2014/main" id="{45946B97-9FFF-0DE5-BAB6-A693D1140AA0}"/>
                </a:ext>
              </a:extLst>
            </p:cNvPr>
            <p:cNvSpPr>
              <a:spLocks noChangeArrowheads="1"/>
            </p:cNvSpPr>
            <p:nvPr/>
          </p:nvSpPr>
          <p:spPr bwMode="auto">
            <a:xfrm>
              <a:off x="482600"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50" name="Rectangle 97">
              <a:extLst>
                <a:ext uri="{FF2B5EF4-FFF2-40B4-BE49-F238E27FC236}">
                  <a16:creationId xmlns:a16="http://schemas.microsoft.com/office/drawing/2014/main" id="{534B0C2B-C863-A003-FD8F-86CB94192EDD}"/>
                </a:ext>
              </a:extLst>
            </p:cNvPr>
            <p:cNvSpPr>
              <a:spLocks noChangeArrowheads="1"/>
            </p:cNvSpPr>
            <p:nvPr/>
          </p:nvSpPr>
          <p:spPr bwMode="auto">
            <a:xfrm>
              <a:off x="601663" y="34861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51" name="Rectangle 98">
              <a:extLst>
                <a:ext uri="{FF2B5EF4-FFF2-40B4-BE49-F238E27FC236}">
                  <a16:creationId xmlns:a16="http://schemas.microsoft.com/office/drawing/2014/main" id="{701B71D0-3B4F-EE61-0501-F7DFD22436F3}"/>
                </a:ext>
              </a:extLst>
            </p:cNvPr>
            <p:cNvSpPr>
              <a:spLocks noChangeArrowheads="1"/>
            </p:cNvSpPr>
            <p:nvPr/>
          </p:nvSpPr>
          <p:spPr bwMode="auto">
            <a:xfrm>
              <a:off x="719138"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52" name="Rectangle 99">
              <a:extLst>
                <a:ext uri="{FF2B5EF4-FFF2-40B4-BE49-F238E27FC236}">
                  <a16:creationId xmlns:a16="http://schemas.microsoft.com/office/drawing/2014/main" id="{502FBF8D-3293-3C16-A9E9-733A84C97DB6}"/>
                </a:ext>
              </a:extLst>
            </p:cNvPr>
            <p:cNvSpPr>
              <a:spLocks noChangeArrowheads="1"/>
            </p:cNvSpPr>
            <p:nvPr/>
          </p:nvSpPr>
          <p:spPr bwMode="auto">
            <a:xfrm>
              <a:off x="838200" y="34861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53" name="Rectangle 100">
              <a:extLst>
                <a:ext uri="{FF2B5EF4-FFF2-40B4-BE49-F238E27FC236}">
                  <a16:creationId xmlns:a16="http://schemas.microsoft.com/office/drawing/2014/main" id="{14072509-F16B-B1D7-EDAA-3B3FC6355850}"/>
                </a:ext>
              </a:extLst>
            </p:cNvPr>
            <p:cNvSpPr>
              <a:spLocks noChangeArrowheads="1"/>
            </p:cNvSpPr>
            <p:nvPr/>
          </p:nvSpPr>
          <p:spPr bwMode="auto">
            <a:xfrm>
              <a:off x="482600"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54" name="Rectangle 101">
              <a:extLst>
                <a:ext uri="{FF2B5EF4-FFF2-40B4-BE49-F238E27FC236}">
                  <a16:creationId xmlns:a16="http://schemas.microsoft.com/office/drawing/2014/main" id="{B1922863-5FE7-C0A6-CBF2-B6E26D59BE94}"/>
                </a:ext>
              </a:extLst>
            </p:cNvPr>
            <p:cNvSpPr>
              <a:spLocks noChangeArrowheads="1"/>
            </p:cNvSpPr>
            <p:nvPr/>
          </p:nvSpPr>
          <p:spPr bwMode="auto">
            <a:xfrm>
              <a:off x="601663" y="3713163"/>
              <a:ext cx="74612"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55" name="Rectangle 102">
              <a:extLst>
                <a:ext uri="{FF2B5EF4-FFF2-40B4-BE49-F238E27FC236}">
                  <a16:creationId xmlns:a16="http://schemas.microsoft.com/office/drawing/2014/main" id="{D40BEB8E-B494-408D-809B-6A5D7A09434D}"/>
                </a:ext>
              </a:extLst>
            </p:cNvPr>
            <p:cNvSpPr>
              <a:spLocks noChangeArrowheads="1"/>
            </p:cNvSpPr>
            <p:nvPr/>
          </p:nvSpPr>
          <p:spPr bwMode="auto">
            <a:xfrm>
              <a:off x="719138"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56" name="Rectangle 103">
              <a:extLst>
                <a:ext uri="{FF2B5EF4-FFF2-40B4-BE49-F238E27FC236}">
                  <a16:creationId xmlns:a16="http://schemas.microsoft.com/office/drawing/2014/main" id="{254280FD-4C30-30AB-2360-A3E644AF8B8A}"/>
                </a:ext>
              </a:extLst>
            </p:cNvPr>
            <p:cNvSpPr>
              <a:spLocks noChangeArrowheads="1"/>
            </p:cNvSpPr>
            <p:nvPr/>
          </p:nvSpPr>
          <p:spPr bwMode="auto">
            <a:xfrm>
              <a:off x="838200" y="3713163"/>
              <a:ext cx="74613"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grpSp>
      <p:pic>
        <p:nvPicPr>
          <p:cNvPr id="257" name="Graphic 256" descr="Feather with solid fill">
            <a:extLst>
              <a:ext uri="{FF2B5EF4-FFF2-40B4-BE49-F238E27FC236}">
                <a16:creationId xmlns:a16="http://schemas.microsoft.com/office/drawing/2014/main" id="{BD518334-B5B7-29E8-82BF-C4A32297096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139623" y="4388185"/>
            <a:ext cx="609391" cy="609391"/>
          </a:xfrm>
          <a:prstGeom prst="rect">
            <a:avLst/>
          </a:prstGeom>
        </p:spPr>
      </p:pic>
      <p:pic>
        <p:nvPicPr>
          <p:cNvPr id="258" name="Graphic 257" descr="Infinity with solid fill">
            <a:extLst>
              <a:ext uri="{FF2B5EF4-FFF2-40B4-BE49-F238E27FC236}">
                <a16:creationId xmlns:a16="http://schemas.microsoft.com/office/drawing/2014/main" id="{DDF29669-6ED3-0CA8-88A8-0DFCE07A0D3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125785" y="4985340"/>
            <a:ext cx="531366" cy="576083"/>
          </a:xfrm>
          <a:prstGeom prst="rect">
            <a:avLst/>
          </a:prstGeom>
        </p:spPr>
      </p:pic>
      <p:pic>
        <p:nvPicPr>
          <p:cNvPr id="259" name="Graphic 258" descr="Stacked Rocks with solid fill">
            <a:extLst>
              <a:ext uri="{FF2B5EF4-FFF2-40B4-BE49-F238E27FC236}">
                <a16:creationId xmlns:a16="http://schemas.microsoft.com/office/drawing/2014/main" id="{DFCC543C-A0B6-4736-A2A7-42B0A6B2A82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050556" y="5558659"/>
            <a:ext cx="658399" cy="658399"/>
          </a:xfrm>
          <a:prstGeom prst="rect">
            <a:avLst/>
          </a:prstGeom>
        </p:spPr>
      </p:pic>
      <p:pic>
        <p:nvPicPr>
          <p:cNvPr id="260" name="Graphic 259" descr="Feather with solid fill">
            <a:extLst>
              <a:ext uri="{FF2B5EF4-FFF2-40B4-BE49-F238E27FC236}">
                <a16:creationId xmlns:a16="http://schemas.microsoft.com/office/drawing/2014/main" id="{F90B8092-E7BE-78C2-1774-52B0B338B07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610698" y="4388184"/>
            <a:ext cx="609391" cy="609391"/>
          </a:xfrm>
          <a:prstGeom prst="rect">
            <a:avLst/>
          </a:prstGeom>
        </p:spPr>
      </p:pic>
      <p:pic>
        <p:nvPicPr>
          <p:cNvPr id="261" name="Graphic 260" descr="Feather with solid fill">
            <a:extLst>
              <a:ext uri="{FF2B5EF4-FFF2-40B4-BE49-F238E27FC236}">
                <a16:creationId xmlns:a16="http://schemas.microsoft.com/office/drawing/2014/main" id="{009318E9-ADA3-7FBB-7B5C-CBAD37D6A09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87224" y="4388183"/>
            <a:ext cx="609391" cy="609391"/>
          </a:xfrm>
          <a:prstGeom prst="rect">
            <a:avLst/>
          </a:prstGeom>
        </p:spPr>
      </p:pic>
      <p:pic>
        <p:nvPicPr>
          <p:cNvPr id="262" name="Graphic 261" descr="Feather with solid fill">
            <a:extLst>
              <a:ext uri="{FF2B5EF4-FFF2-40B4-BE49-F238E27FC236}">
                <a16:creationId xmlns:a16="http://schemas.microsoft.com/office/drawing/2014/main" id="{F818C279-F9F8-F1EE-A20F-DF487E59361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595578" y="4388182"/>
            <a:ext cx="609391" cy="609391"/>
          </a:xfrm>
          <a:prstGeom prst="rect">
            <a:avLst/>
          </a:prstGeom>
        </p:spPr>
      </p:pic>
      <p:pic>
        <p:nvPicPr>
          <p:cNvPr id="263" name="Graphic 262" descr="Feather with solid fill">
            <a:extLst>
              <a:ext uri="{FF2B5EF4-FFF2-40B4-BE49-F238E27FC236}">
                <a16:creationId xmlns:a16="http://schemas.microsoft.com/office/drawing/2014/main" id="{20824838-F2C9-05FE-E2AB-2680C682A26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069749" y="4393150"/>
            <a:ext cx="609391" cy="609391"/>
          </a:xfrm>
          <a:prstGeom prst="rect">
            <a:avLst/>
          </a:prstGeom>
        </p:spPr>
      </p:pic>
      <p:pic>
        <p:nvPicPr>
          <p:cNvPr id="264" name="Graphic 263" descr="Feather with solid fill">
            <a:extLst>
              <a:ext uri="{FF2B5EF4-FFF2-40B4-BE49-F238E27FC236}">
                <a16:creationId xmlns:a16="http://schemas.microsoft.com/office/drawing/2014/main" id="{A2D870C2-677B-CA0D-8B22-5F80B9BD58F3}"/>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20935"/>
          <a:stretch/>
        </p:blipFill>
        <p:spPr>
          <a:xfrm>
            <a:off x="8591458" y="4383531"/>
            <a:ext cx="481813" cy="609391"/>
          </a:xfrm>
          <a:prstGeom prst="rect">
            <a:avLst/>
          </a:prstGeom>
        </p:spPr>
      </p:pic>
      <p:pic>
        <p:nvPicPr>
          <p:cNvPr id="265" name="Graphic 264" descr="Infinity with solid fill">
            <a:extLst>
              <a:ext uri="{FF2B5EF4-FFF2-40B4-BE49-F238E27FC236}">
                <a16:creationId xmlns:a16="http://schemas.microsoft.com/office/drawing/2014/main" id="{34AC863D-33B2-73A3-8715-4123C7B4704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630173" y="4991456"/>
            <a:ext cx="531366" cy="576083"/>
          </a:xfrm>
          <a:prstGeom prst="rect">
            <a:avLst/>
          </a:prstGeom>
        </p:spPr>
      </p:pic>
      <p:pic>
        <p:nvPicPr>
          <p:cNvPr id="266" name="Graphic 265" descr="Infinity with solid fill">
            <a:extLst>
              <a:ext uri="{FF2B5EF4-FFF2-40B4-BE49-F238E27FC236}">
                <a16:creationId xmlns:a16="http://schemas.microsoft.com/office/drawing/2014/main" id="{9988FFA5-4B05-99B3-2757-2D114EF95C7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52232" y="4985340"/>
            <a:ext cx="531366" cy="576083"/>
          </a:xfrm>
          <a:prstGeom prst="rect">
            <a:avLst/>
          </a:prstGeom>
        </p:spPr>
      </p:pic>
      <p:pic>
        <p:nvPicPr>
          <p:cNvPr id="267" name="Graphic 266" descr="Infinity with solid fill">
            <a:extLst>
              <a:ext uri="{FF2B5EF4-FFF2-40B4-BE49-F238E27FC236}">
                <a16:creationId xmlns:a16="http://schemas.microsoft.com/office/drawing/2014/main" id="{0F4BD39A-F074-66FC-3006-95BE00FE459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670725" y="4985340"/>
            <a:ext cx="531366" cy="576083"/>
          </a:xfrm>
          <a:prstGeom prst="rect">
            <a:avLst/>
          </a:prstGeom>
        </p:spPr>
      </p:pic>
      <p:pic>
        <p:nvPicPr>
          <p:cNvPr id="268" name="Graphic 267" descr="Infinity with solid fill">
            <a:extLst>
              <a:ext uri="{FF2B5EF4-FFF2-40B4-BE49-F238E27FC236}">
                <a16:creationId xmlns:a16="http://schemas.microsoft.com/office/drawing/2014/main" id="{0AE19DC8-C3B9-B06A-3BB8-18AC8603454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172726" y="4979631"/>
            <a:ext cx="531366" cy="576083"/>
          </a:xfrm>
          <a:prstGeom prst="rect">
            <a:avLst/>
          </a:prstGeom>
        </p:spPr>
      </p:pic>
      <p:pic>
        <p:nvPicPr>
          <p:cNvPr id="269" name="Graphic 268" descr="Infinity with solid fill">
            <a:extLst>
              <a:ext uri="{FF2B5EF4-FFF2-40B4-BE49-F238E27FC236}">
                <a16:creationId xmlns:a16="http://schemas.microsoft.com/office/drawing/2014/main" id="{B167D443-D857-99E2-780B-4166FD55E843}"/>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1" r="31862"/>
          <a:stretch/>
        </p:blipFill>
        <p:spPr>
          <a:xfrm>
            <a:off x="8682730" y="4982082"/>
            <a:ext cx="362067" cy="576083"/>
          </a:xfrm>
          <a:prstGeom prst="rect">
            <a:avLst/>
          </a:prstGeom>
        </p:spPr>
      </p:pic>
      <p:pic>
        <p:nvPicPr>
          <p:cNvPr id="270" name="Graphic 269" descr="Stacked Rocks with solid fill">
            <a:extLst>
              <a:ext uri="{FF2B5EF4-FFF2-40B4-BE49-F238E27FC236}">
                <a16:creationId xmlns:a16="http://schemas.microsoft.com/office/drawing/2014/main" id="{D8CBA922-4A36-C17D-EE48-645554C3F54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562182" y="5555714"/>
            <a:ext cx="658399" cy="658399"/>
          </a:xfrm>
          <a:prstGeom prst="rect">
            <a:avLst/>
          </a:prstGeom>
        </p:spPr>
      </p:pic>
      <p:pic>
        <p:nvPicPr>
          <p:cNvPr id="271" name="Graphic 270" descr="Stacked Rocks with solid fill">
            <a:extLst>
              <a:ext uri="{FF2B5EF4-FFF2-40B4-BE49-F238E27FC236}">
                <a16:creationId xmlns:a16="http://schemas.microsoft.com/office/drawing/2014/main" id="{2B7FF33A-03A6-7B6A-1116-6B57CCDBA8B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088715" y="5542630"/>
            <a:ext cx="658399" cy="658399"/>
          </a:xfrm>
          <a:prstGeom prst="rect">
            <a:avLst/>
          </a:prstGeom>
        </p:spPr>
      </p:pic>
      <p:pic>
        <p:nvPicPr>
          <p:cNvPr id="272" name="Graphic 271" descr="Stacked Rocks with solid fill">
            <a:extLst>
              <a:ext uri="{FF2B5EF4-FFF2-40B4-BE49-F238E27FC236}">
                <a16:creationId xmlns:a16="http://schemas.microsoft.com/office/drawing/2014/main" id="{6E892493-3E43-E812-C125-DD3F0FF78AA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617336" y="5542630"/>
            <a:ext cx="658399" cy="658399"/>
          </a:xfrm>
          <a:prstGeom prst="rect">
            <a:avLst/>
          </a:prstGeom>
        </p:spPr>
      </p:pic>
      <p:pic>
        <p:nvPicPr>
          <p:cNvPr id="273" name="Graphic 272" descr="Stacked Rocks with solid fill">
            <a:extLst>
              <a:ext uri="{FF2B5EF4-FFF2-40B4-BE49-F238E27FC236}">
                <a16:creationId xmlns:a16="http://schemas.microsoft.com/office/drawing/2014/main" id="{2D4107D7-B522-E1A4-7BDC-1CB7FFB2537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137278" y="5542630"/>
            <a:ext cx="658399" cy="658399"/>
          </a:xfrm>
          <a:prstGeom prst="rect">
            <a:avLst/>
          </a:prstGeom>
        </p:spPr>
      </p:pic>
      <p:pic>
        <p:nvPicPr>
          <p:cNvPr id="274" name="Graphic 273" descr="Stacked Rocks with solid fill">
            <a:extLst>
              <a:ext uri="{FF2B5EF4-FFF2-40B4-BE49-F238E27FC236}">
                <a16:creationId xmlns:a16="http://schemas.microsoft.com/office/drawing/2014/main" id="{5BE54ADF-7B48-A1A2-A340-DB90FD3DAFF5}"/>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1" r="40393"/>
          <a:stretch/>
        </p:blipFill>
        <p:spPr>
          <a:xfrm>
            <a:off x="8074969" y="5537928"/>
            <a:ext cx="392444" cy="658399"/>
          </a:xfrm>
          <a:prstGeom prst="rect">
            <a:avLst/>
          </a:prstGeom>
        </p:spPr>
      </p:pic>
      <p:pic>
        <p:nvPicPr>
          <p:cNvPr id="68" name="Picture 67">
            <a:extLst>
              <a:ext uri="{FF2B5EF4-FFF2-40B4-BE49-F238E27FC236}">
                <a16:creationId xmlns:a16="http://schemas.microsoft.com/office/drawing/2014/main" id="{25302944-27BC-7F29-AAB5-FC1A74A07551}"/>
              </a:ext>
            </a:extLst>
          </p:cNvPr>
          <p:cNvPicPr>
            <a:picLocks noChangeAspect="1"/>
          </p:cNvPicPr>
          <p:nvPr/>
        </p:nvPicPr>
        <p:blipFill rotWithShape="1">
          <a:blip r:embed="rId15"/>
          <a:srcRect l="1" r="21806"/>
          <a:stretch/>
        </p:blipFill>
        <p:spPr>
          <a:xfrm>
            <a:off x="8734032" y="1263077"/>
            <a:ext cx="328928" cy="518205"/>
          </a:xfrm>
          <a:prstGeom prst="rect">
            <a:avLst/>
          </a:prstGeom>
        </p:spPr>
      </p:pic>
      <p:pic>
        <p:nvPicPr>
          <p:cNvPr id="69" name="Picture 68">
            <a:extLst>
              <a:ext uri="{FF2B5EF4-FFF2-40B4-BE49-F238E27FC236}">
                <a16:creationId xmlns:a16="http://schemas.microsoft.com/office/drawing/2014/main" id="{CFF16804-20B6-FDAA-BA4C-B92C8A6F05F2}"/>
              </a:ext>
            </a:extLst>
          </p:cNvPr>
          <p:cNvPicPr>
            <a:picLocks noChangeAspect="1"/>
          </p:cNvPicPr>
          <p:nvPr/>
        </p:nvPicPr>
        <p:blipFill rotWithShape="1">
          <a:blip r:embed="rId16"/>
          <a:srcRect l="-1" r="22386"/>
          <a:stretch/>
        </p:blipFill>
        <p:spPr>
          <a:xfrm>
            <a:off x="8730024" y="2774193"/>
            <a:ext cx="326494" cy="585267"/>
          </a:xfrm>
          <a:prstGeom prst="rect">
            <a:avLst/>
          </a:prstGeom>
        </p:spPr>
      </p:pic>
      <p:pic>
        <p:nvPicPr>
          <p:cNvPr id="70" name="Picture 69">
            <a:extLst>
              <a:ext uri="{FF2B5EF4-FFF2-40B4-BE49-F238E27FC236}">
                <a16:creationId xmlns:a16="http://schemas.microsoft.com/office/drawing/2014/main" id="{858FF6EC-9C60-BBD6-3903-1DD1200C3F8B}"/>
              </a:ext>
            </a:extLst>
          </p:cNvPr>
          <p:cNvPicPr>
            <a:picLocks noChangeAspect="1"/>
          </p:cNvPicPr>
          <p:nvPr/>
        </p:nvPicPr>
        <p:blipFill rotWithShape="1">
          <a:blip r:embed="rId17"/>
          <a:srcRect l="1" r="26005" b="1191"/>
          <a:stretch/>
        </p:blipFill>
        <p:spPr>
          <a:xfrm>
            <a:off x="8704347" y="3695677"/>
            <a:ext cx="365402" cy="427698"/>
          </a:xfrm>
          <a:prstGeom prst="rect">
            <a:avLst/>
          </a:prstGeom>
        </p:spPr>
      </p:pic>
      <p:pic>
        <p:nvPicPr>
          <p:cNvPr id="71" name="Picture 70">
            <a:extLst>
              <a:ext uri="{FF2B5EF4-FFF2-40B4-BE49-F238E27FC236}">
                <a16:creationId xmlns:a16="http://schemas.microsoft.com/office/drawing/2014/main" id="{6AEB32AF-501C-8BE3-04A8-F4CA9A4B48C6}"/>
              </a:ext>
            </a:extLst>
          </p:cNvPr>
          <p:cNvPicPr>
            <a:picLocks noChangeAspect="1"/>
          </p:cNvPicPr>
          <p:nvPr/>
        </p:nvPicPr>
        <p:blipFill rotWithShape="1">
          <a:blip r:embed="rId15"/>
          <a:srcRect l="1" r="49059"/>
          <a:stretch/>
        </p:blipFill>
        <p:spPr>
          <a:xfrm>
            <a:off x="9259553" y="2031555"/>
            <a:ext cx="214284" cy="518205"/>
          </a:xfrm>
          <a:prstGeom prst="rect">
            <a:avLst/>
          </a:prstGeom>
        </p:spPr>
      </p:pic>
    </p:spTree>
    <p:extLst>
      <p:ext uri="{BB962C8B-B14F-4D97-AF65-F5344CB8AC3E}">
        <p14:creationId xmlns:p14="http://schemas.microsoft.com/office/powerpoint/2010/main" val="1579851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500"/>
                                  </p:stCondLst>
                                  <p:childTnLst>
                                    <p:set>
                                      <p:cBhvr>
                                        <p:cTn id="6" dur="1" fill="hold">
                                          <p:stCondLst>
                                            <p:cond delay="0"/>
                                          </p:stCondLst>
                                        </p:cTn>
                                        <p:tgtEl>
                                          <p:spTgt spid="167"/>
                                        </p:tgtEl>
                                        <p:attrNameLst>
                                          <p:attrName>style.visibility</p:attrName>
                                        </p:attrNameLst>
                                      </p:cBhvr>
                                      <p:to>
                                        <p:strVal val="visible"/>
                                      </p:to>
                                    </p:set>
                                    <p:animEffect transition="in" filter="wipe(down)">
                                      <p:cBhvr>
                                        <p:cTn id="7" dur="500"/>
                                        <p:tgtEl>
                                          <p:spTgt spid="167"/>
                                        </p:tgtEl>
                                      </p:cBhvr>
                                    </p:animEffect>
                                  </p:childTnLst>
                                </p:cTn>
                              </p:par>
                              <p:par>
                                <p:cTn id="8" presetID="22" presetClass="entr" presetSubtype="4" fill="hold" nodeType="withEffect">
                                  <p:stCondLst>
                                    <p:cond delay="500"/>
                                  </p:stCondLst>
                                  <p:childTnLst>
                                    <p:set>
                                      <p:cBhvr>
                                        <p:cTn id="9" dur="1" fill="hold">
                                          <p:stCondLst>
                                            <p:cond delay="0"/>
                                          </p:stCondLst>
                                        </p:cTn>
                                        <p:tgtEl>
                                          <p:spTgt spid="185"/>
                                        </p:tgtEl>
                                        <p:attrNameLst>
                                          <p:attrName>style.visibility</p:attrName>
                                        </p:attrNameLst>
                                      </p:cBhvr>
                                      <p:to>
                                        <p:strVal val="visible"/>
                                      </p:to>
                                    </p:set>
                                    <p:animEffect transition="in" filter="wipe(down)">
                                      <p:cBhvr>
                                        <p:cTn id="10" dur="500"/>
                                        <p:tgtEl>
                                          <p:spTgt spid="185"/>
                                        </p:tgtEl>
                                      </p:cBhvr>
                                    </p:animEffect>
                                  </p:childTnLst>
                                </p:cTn>
                              </p:par>
                              <p:par>
                                <p:cTn id="11" presetID="22" presetClass="entr" presetSubtype="4" fill="hold" nodeType="withEffect">
                                  <p:stCondLst>
                                    <p:cond delay="500"/>
                                  </p:stCondLst>
                                  <p:childTnLst>
                                    <p:set>
                                      <p:cBhvr>
                                        <p:cTn id="12" dur="1" fill="hold">
                                          <p:stCondLst>
                                            <p:cond delay="0"/>
                                          </p:stCondLst>
                                        </p:cTn>
                                        <p:tgtEl>
                                          <p:spTgt spid="203"/>
                                        </p:tgtEl>
                                        <p:attrNameLst>
                                          <p:attrName>style.visibility</p:attrName>
                                        </p:attrNameLst>
                                      </p:cBhvr>
                                      <p:to>
                                        <p:strVal val="visible"/>
                                      </p:to>
                                    </p:set>
                                    <p:animEffect transition="in" filter="wipe(down)">
                                      <p:cBhvr>
                                        <p:cTn id="13" dur="500"/>
                                        <p:tgtEl>
                                          <p:spTgt spid="203"/>
                                        </p:tgtEl>
                                      </p:cBhvr>
                                    </p:animEffect>
                                  </p:childTnLst>
                                </p:cTn>
                              </p:par>
                              <p:par>
                                <p:cTn id="14" presetID="22" presetClass="entr" presetSubtype="4" fill="hold" nodeType="withEffect">
                                  <p:stCondLst>
                                    <p:cond delay="500"/>
                                  </p:stCondLst>
                                  <p:childTnLst>
                                    <p:set>
                                      <p:cBhvr>
                                        <p:cTn id="15" dur="1" fill="hold">
                                          <p:stCondLst>
                                            <p:cond delay="0"/>
                                          </p:stCondLst>
                                        </p:cTn>
                                        <p:tgtEl>
                                          <p:spTgt spid="221"/>
                                        </p:tgtEl>
                                        <p:attrNameLst>
                                          <p:attrName>style.visibility</p:attrName>
                                        </p:attrNameLst>
                                      </p:cBhvr>
                                      <p:to>
                                        <p:strVal val="visible"/>
                                      </p:to>
                                    </p:set>
                                    <p:animEffect transition="in" filter="wipe(down)">
                                      <p:cBhvr>
                                        <p:cTn id="16" dur="500"/>
                                        <p:tgtEl>
                                          <p:spTgt spid="221"/>
                                        </p:tgtEl>
                                      </p:cBhvr>
                                    </p:animEffect>
                                  </p:childTnLst>
                                </p:cTn>
                              </p:par>
                              <p:par>
                                <p:cTn id="17" presetID="22" presetClass="entr" presetSubtype="4" fill="hold" nodeType="withEffect">
                                  <p:stCondLst>
                                    <p:cond delay="500"/>
                                  </p:stCondLst>
                                  <p:childTnLst>
                                    <p:set>
                                      <p:cBhvr>
                                        <p:cTn id="18" dur="1" fill="hold">
                                          <p:stCondLst>
                                            <p:cond delay="0"/>
                                          </p:stCondLst>
                                        </p:cTn>
                                        <p:tgtEl>
                                          <p:spTgt spid="239"/>
                                        </p:tgtEl>
                                        <p:attrNameLst>
                                          <p:attrName>style.visibility</p:attrName>
                                        </p:attrNameLst>
                                      </p:cBhvr>
                                      <p:to>
                                        <p:strVal val="visible"/>
                                      </p:to>
                                    </p:set>
                                    <p:animEffect transition="in" filter="wipe(down)">
                                      <p:cBhvr>
                                        <p:cTn id="19" dur="500"/>
                                        <p:tgtEl>
                                          <p:spTgt spid="2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91ABFA-E5F0-8D39-6441-87088B0157C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616" y="0"/>
            <a:ext cx="10826915" cy="6858000"/>
          </a:xfrm>
          <a:prstGeom prst="rect">
            <a:avLst/>
          </a:prstGeom>
        </p:spPr>
      </p:pic>
      <p:sp>
        <p:nvSpPr>
          <p:cNvPr id="10" name="Rectangle 9">
            <a:extLst>
              <a:ext uri="{FF2B5EF4-FFF2-40B4-BE49-F238E27FC236}">
                <a16:creationId xmlns:a16="http://schemas.microsoft.com/office/drawing/2014/main" id="{2D98AB62-89DF-4F7A-AA39-69CE0DACB810}"/>
              </a:ext>
              <a:ext uri="{C183D7F6-B498-43B3-948B-1728B52AA6E4}">
                <adec:decorative xmlns:adec="http://schemas.microsoft.com/office/drawing/2017/decorative" val="1"/>
              </a:ext>
            </a:extLst>
          </p:cNvPr>
          <p:cNvSpPr/>
          <p:nvPr/>
        </p:nvSpPr>
        <p:spPr>
          <a:xfrm>
            <a:off x="-44615" y="0"/>
            <a:ext cx="10826915" cy="6858000"/>
          </a:xfrm>
          <a:prstGeom prst="rect">
            <a:avLst/>
          </a:prstGeom>
          <a:solidFill>
            <a:schemeClr val="tx1">
              <a:lumMod val="85000"/>
              <a:lumOff val="1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5" name="Rectangle 4"/>
          <p:cNvSpPr/>
          <p:nvPr/>
        </p:nvSpPr>
        <p:spPr>
          <a:xfrm>
            <a:off x="913758" y="2065593"/>
            <a:ext cx="9450064" cy="175432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 sz="3600" b="1" i="0" u="none">
                <a:solidFill>
                  <a:srgbClr val="DEE9ED"/>
                </a:solidFill>
              </a:rPr>
              <a:t>THÈME C: </a:t>
            </a:r>
          </a:p>
          <a:p>
            <a:pPr marL="0" marR="0" lvl="0" indent="0" algn="l" defTabSz="914400" rtl="0" eaLnBrk="1" fontAlgn="auto" latinLnBrk="0" hangingPunct="1">
              <a:lnSpc>
                <a:spcPct val="100000"/>
              </a:lnSpc>
              <a:spcBef>
                <a:spcPts val="0"/>
              </a:spcBef>
              <a:spcAft>
                <a:spcPts val="0"/>
              </a:spcAft>
              <a:buClrTx/>
              <a:buSzTx/>
              <a:buFontTx/>
              <a:buNone/>
              <a:tabLst/>
              <a:defRPr/>
            </a:pPr>
            <a:r>
              <a:rPr lang="fr" sz="3600" b="0" i="0" u="none">
                <a:solidFill>
                  <a:srgbClr val="FFFFFF"/>
                </a:solidFill>
              </a:rPr>
              <a:t>Priorités de restauration de l'habitat du poisson et changement d'utilisation des terres à l'échelle du paysage</a:t>
            </a:r>
          </a:p>
        </p:txBody>
      </p:sp>
      <p:sp>
        <p:nvSpPr>
          <p:cNvPr id="7" name="Rectangle 6">
            <a:extLst>
              <a:ext uri="{C183D7F6-B498-43B3-948B-1728B52AA6E4}">
                <adec:decorative xmlns:adec="http://schemas.microsoft.com/office/drawing/2017/decorative" val="1"/>
              </a:ext>
            </a:extLst>
          </p:cNvPr>
          <p:cNvSpPr/>
          <p:nvPr/>
        </p:nvSpPr>
        <p:spPr>
          <a:xfrm>
            <a:off x="11699974" y="4195762"/>
            <a:ext cx="492026" cy="2662238"/>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6741522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descr="Methodology"/>
          <p:cNvSpPr/>
          <p:nvPr/>
        </p:nvSpPr>
        <p:spPr>
          <a:xfrm>
            <a:off x="10877550" y="1143000"/>
            <a:ext cx="1314450" cy="4572000"/>
          </a:xfrm>
          <a:prstGeom prst="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Calibri" panose="020F0502020204030204" pitchFamily="34" charset="0"/>
            </a:endParaRPr>
          </a:p>
        </p:txBody>
      </p:sp>
      <p:sp>
        <p:nvSpPr>
          <p:cNvPr id="4" name="Rectangle 3"/>
          <p:cNvSpPr/>
          <p:nvPr/>
        </p:nvSpPr>
        <p:spPr>
          <a:xfrm rot="5400000">
            <a:off x="9248775" y="3075058"/>
            <a:ext cx="4572000" cy="707886"/>
          </a:xfrm>
          <a:prstGeom prst="rect">
            <a:avLst/>
          </a:prstGeom>
        </p:spPr>
        <p:txBody>
          <a:bodyPr wrap="square">
            <a:spAutoFit/>
          </a:bodyPr>
          <a:lstStyle/>
          <a:p>
            <a:pPr algn="ctr"/>
            <a:r>
              <a:rPr lang="fr" sz="4000" b="1" i="0">
                <a:solidFill>
                  <a:srgbClr val="FFFFFF"/>
                </a:solidFill>
              </a:rPr>
              <a:t>MÉTHODOLOGIE</a:t>
            </a:r>
          </a:p>
        </p:txBody>
      </p:sp>
      <p:sp>
        <p:nvSpPr>
          <p:cNvPr id="8" name="Rectangle 1">
            <a:extLst>
              <a:ext uri="{FF2B5EF4-FFF2-40B4-BE49-F238E27FC236}">
                <a16:creationId xmlns:a16="http://schemas.microsoft.com/office/drawing/2014/main" id="{D4680651-0D19-F0BB-E78A-CC760FB03356}"/>
              </a:ext>
            </a:extLst>
          </p:cNvPr>
          <p:cNvSpPr>
            <a:spLocks noChangeArrowheads="1"/>
          </p:cNvSpPr>
          <p:nvPr/>
        </p:nvSpPr>
        <p:spPr bwMode="auto">
          <a:xfrm>
            <a:off x="191241" y="101524"/>
            <a:ext cx="5201853" cy="348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tabLst/>
            </a:pPr>
            <a:r>
              <a:rPr lang="fr" sz="1050" b="0" i="0" u="none">
                <a:solidFill>
                  <a:srgbClr val="000000"/>
                </a:solidFill>
                <a:latin typeface="+mn-lt"/>
              </a:rPr>
              <a:t>Le Sondage sur les priorités de restauration de l'habitat du poisson a été mené en ligne, à l'aide du portail du sondage simple de l'Association des femmes autochtones du Canada. Les participants ont été recrutés à l'aide d'un appel en ligne ouvert. </a:t>
            </a:r>
          </a:p>
          <a:p>
            <a:pPr marL="0" marR="0" lvl="0" indent="0" algn="l" defTabSz="914400" rtl="0" eaLnBrk="0" fontAlgn="base" latinLnBrk="0" hangingPunct="0">
              <a:lnSpc>
                <a:spcPct val="100000"/>
              </a:lnSpc>
              <a:spcBef>
                <a:spcPct val="0"/>
              </a:spcBef>
              <a:spcAft>
                <a:spcPct val="0"/>
              </a:spcAft>
              <a:buClrTx/>
              <a:buSzTx/>
              <a:tabLst/>
            </a:pPr>
            <a:endParaRPr kumimoji="0" lang="en-CA" altLang="en-US" sz="1050" b="0" i="0" u="none" strike="noStrike" cap="none" normalizeH="0" baseline="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tabLst/>
            </a:pPr>
            <a:r>
              <a:rPr lang="fr" sz="1050" b="0" i="0" u="none">
                <a:solidFill>
                  <a:srgbClr val="000000"/>
                </a:solidFill>
                <a:latin typeface="+mn-lt"/>
              </a:rPr>
              <a:t>L'AFAC a lancé un appel en utilisant une affiche sur sa page Facebook. L'affiche comprenait un lien qui donnait aux participants potentiels un accès libre à l'enquête. L'AFAC a remis aux 275 premiers répondants un cadeau de 30,00 $. Pour faciliter l'envoi du cadeau, il a été demandé à chaque participant de fournir volontairement ses coordonnées, notamment son nom, son adresse personnelle, son adresse électronique et son numéro de téléphone.</a:t>
            </a:r>
          </a:p>
          <a:p>
            <a:pPr marL="0" marR="0" lvl="0" indent="0" algn="l" defTabSz="914400" rtl="0" eaLnBrk="0" fontAlgn="base" latinLnBrk="0" hangingPunct="0">
              <a:lnSpc>
                <a:spcPct val="100000"/>
              </a:lnSpc>
              <a:spcBef>
                <a:spcPct val="0"/>
              </a:spcBef>
              <a:spcAft>
                <a:spcPct val="0"/>
              </a:spcAft>
              <a:buClrTx/>
              <a:buSzTx/>
              <a:tabLst/>
            </a:pPr>
            <a:endParaRPr kumimoji="0" lang="en-US" altLang="en-US" sz="1050" b="0" i="0" u="none" strike="noStrike" cap="none" normalizeH="0" baseline="0">
              <a:ln>
                <a:noFill/>
              </a:ln>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tabLst/>
            </a:pPr>
            <a:r>
              <a:rPr lang="fr" sz="1050" b="0" i="0" u="none">
                <a:solidFill>
                  <a:srgbClr val="000000"/>
                </a:solidFill>
                <a:latin typeface="+mn-lt"/>
              </a:rPr>
              <a:t>Les participants étaient limités aux femmes, aux filles, aux personnes bispirituelles et aux personnes de genres divers autochtones de tout le Canada ayant une connaissance locale et/ou professionnelle approfondie et/ou des expériences vécues dans les domaines suivants:</a:t>
            </a:r>
          </a:p>
          <a:p>
            <a:pPr marL="628650" marR="0" lvl="1"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fr" sz="1050" b="0" i="0" u="none">
                <a:solidFill>
                  <a:srgbClr val="000000"/>
                </a:solidFill>
                <a:latin typeface="+mn-lt"/>
              </a:rPr>
              <a:t>Pêche récréative et/ou commerciale</a:t>
            </a:r>
          </a:p>
          <a:p>
            <a:pPr marL="628650" marR="0" lvl="1"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fr" sz="1050" b="0" i="0" u="none">
                <a:solidFill>
                  <a:srgbClr val="000000"/>
                </a:solidFill>
                <a:latin typeface="+mn-lt"/>
              </a:rPr>
              <a:t>Conservation du poisson et de son habitat et </a:t>
            </a:r>
          </a:p>
          <a:p>
            <a:pPr marL="628650" marR="0" lvl="1"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fr" sz="1050" b="0" i="0" u="none">
                <a:solidFill>
                  <a:srgbClr val="000000"/>
                </a:solidFill>
                <a:latin typeface="+mn-lt"/>
              </a:rPr>
              <a:t>Restauration de l'habitat du poisson </a:t>
            </a:r>
          </a:p>
          <a:p>
            <a:pPr marL="0" marR="0" lvl="0" indent="0" algn="l" defTabSz="914400" rtl="0" eaLnBrk="0" fontAlgn="base" latinLnBrk="0" hangingPunct="0">
              <a:lnSpc>
                <a:spcPct val="100000"/>
              </a:lnSpc>
              <a:spcBef>
                <a:spcPct val="0"/>
              </a:spcBef>
              <a:spcAft>
                <a:spcPct val="0"/>
              </a:spcAft>
              <a:buClrTx/>
              <a:buSzTx/>
              <a:tabLst/>
            </a:pPr>
            <a:r>
              <a:rPr lang="fr" sz="1050" b="0" i="0" u="none">
                <a:solidFill>
                  <a:srgbClr val="000000"/>
                </a:solidFill>
                <a:latin typeface="+mn-lt"/>
              </a:rPr>
              <a:t>L'enquête contenait</a:t>
            </a:r>
            <a:r>
              <a:rPr lang="fr" sz="1050" b="0" i="0">
                <a:solidFill>
                  <a:srgbClr val="000000"/>
                </a:solidFill>
                <a:latin typeface="+mn-lt"/>
              </a:rPr>
              <a:t> 29 </a:t>
            </a:r>
            <a:r>
              <a:rPr lang="fr" sz="1050" b="0" i="0" u="none">
                <a:solidFill>
                  <a:srgbClr val="000000"/>
                </a:solidFill>
                <a:latin typeface="+mn-lt"/>
              </a:rPr>
              <a:t>questions à réponse unique et à réponses multiples portant sur quatre domaines thématiques.</a:t>
            </a:r>
            <a:r>
              <a:rPr lang="fr" sz="1050" b="0" i="0">
                <a:solidFill>
                  <a:srgbClr val="000000"/>
                </a:solidFill>
                <a:latin typeface="+mn-lt"/>
              </a:rPr>
              <a:t> </a:t>
            </a:r>
            <a:r>
              <a:rPr lang="fr" sz="1050" b="0" i="0" u="none">
                <a:solidFill>
                  <a:srgbClr val="000000"/>
                </a:solidFill>
                <a:latin typeface="+mn-lt"/>
              </a:rPr>
              <a:t>Les domaines thématiques et les questions ont été sélectionnés sur la base d'une liste de considérations et de conditions de sélection des priorités de restauration :</a:t>
            </a:r>
          </a:p>
        </p:txBody>
      </p:sp>
      <p:graphicFrame>
        <p:nvGraphicFramePr>
          <p:cNvPr id="9" name="Table 8">
            <a:extLst>
              <a:ext uri="{FF2B5EF4-FFF2-40B4-BE49-F238E27FC236}">
                <a16:creationId xmlns:a16="http://schemas.microsoft.com/office/drawing/2014/main" id="{6D28AEB6-7616-E019-0A76-F39CAF98E54F}"/>
              </a:ext>
            </a:extLst>
          </p:cNvPr>
          <p:cNvGraphicFramePr>
            <a:graphicFrameLocks noGrp="1"/>
          </p:cNvGraphicFramePr>
          <p:nvPr>
            <p:extLst>
              <p:ext uri="{D42A27DB-BD31-4B8C-83A1-F6EECF244321}">
                <p14:modId xmlns:p14="http://schemas.microsoft.com/office/powerpoint/2010/main" val="1945162666"/>
              </p:ext>
            </p:extLst>
          </p:nvPr>
        </p:nvGraphicFramePr>
        <p:xfrm>
          <a:off x="191241" y="3663465"/>
          <a:ext cx="5201853" cy="3128772"/>
        </p:xfrm>
        <a:graphic>
          <a:graphicData uri="http://schemas.openxmlformats.org/drawingml/2006/table">
            <a:tbl>
              <a:tblPr firstRow="1" firstCol="1" bandRow="1">
                <a:tableStyleId>{5C22544A-7EE6-4342-B048-85BDC9FD1C3A}</a:tableStyleId>
              </a:tblPr>
              <a:tblGrid>
                <a:gridCol w="1583526">
                  <a:extLst>
                    <a:ext uri="{9D8B030D-6E8A-4147-A177-3AD203B41FA5}">
                      <a16:colId xmlns:a16="http://schemas.microsoft.com/office/drawing/2014/main" val="918457540"/>
                    </a:ext>
                  </a:extLst>
                </a:gridCol>
                <a:gridCol w="3618327">
                  <a:extLst>
                    <a:ext uri="{9D8B030D-6E8A-4147-A177-3AD203B41FA5}">
                      <a16:colId xmlns:a16="http://schemas.microsoft.com/office/drawing/2014/main" val="3005374712"/>
                    </a:ext>
                  </a:extLst>
                </a:gridCol>
              </a:tblGrid>
              <a:tr h="424609">
                <a:tc>
                  <a:txBody>
                    <a:bodyPr/>
                    <a:lstStyle/>
                    <a:p>
                      <a:pPr marL="0" marR="0">
                        <a:lnSpc>
                          <a:spcPct val="115000"/>
                        </a:lnSpc>
                        <a:spcBef>
                          <a:spcPts val="0"/>
                        </a:spcBef>
                        <a:spcAft>
                          <a:spcPts val="0"/>
                        </a:spcAft>
                      </a:pPr>
                      <a:r>
                        <a:rPr lang="fr" sz="1000" b="1" i="0">
                          <a:solidFill>
                            <a:srgbClr val="FFFFFF"/>
                          </a:solidFill>
                        </a:rPr>
                        <a:t>Considérations pour la sélection des priorités de restauration </a:t>
                      </a:r>
                    </a:p>
                  </a:txBody>
                  <a:tcPr marL="45720" marR="45720" anchor="ctr">
                    <a:solidFill>
                      <a:srgbClr val="2F5597"/>
                    </a:solidFill>
                  </a:tcPr>
                </a:tc>
                <a:tc>
                  <a:txBody>
                    <a:bodyPr/>
                    <a:lstStyle/>
                    <a:p>
                      <a:pPr marL="0" marR="0">
                        <a:lnSpc>
                          <a:spcPct val="115000"/>
                        </a:lnSpc>
                        <a:spcBef>
                          <a:spcPts val="0"/>
                        </a:spcBef>
                        <a:spcAft>
                          <a:spcPts val="0"/>
                        </a:spcAft>
                      </a:pPr>
                      <a:r>
                        <a:rPr lang="fr" sz="1000" b="1" i="0">
                          <a:solidFill>
                            <a:srgbClr val="FFFFFF"/>
                          </a:solidFill>
                        </a:rPr>
                        <a:t>Liste des conditions </a:t>
                      </a:r>
                    </a:p>
                  </a:txBody>
                  <a:tcPr marL="45720" marR="45720" anchor="ctr">
                    <a:solidFill>
                      <a:srgbClr val="2F5597"/>
                    </a:solidFill>
                  </a:tcPr>
                </a:tc>
                <a:extLst>
                  <a:ext uri="{0D108BD9-81ED-4DB2-BD59-A6C34878D82A}">
                    <a16:rowId xmlns:a16="http://schemas.microsoft.com/office/drawing/2014/main" val="2365199125"/>
                  </a:ext>
                </a:extLst>
              </a:tr>
              <a:tr h="1569479">
                <a:tc>
                  <a:txBody>
                    <a:bodyPr/>
                    <a:lstStyle/>
                    <a:p>
                      <a:pPr marL="0" marR="0">
                        <a:lnSpc>
                          <a:spcPct val="115000"/>
                        </a:lnSpc>
                        <a:spcBef>
                          <a:spcPts val="0"/>
                        </a:spcBef>
                        <a:spcAft>
                          <a:spcPts val="0"/>
                        </a:spcAft>
                      </a:pPr>
                      <a:r>
                        <a:rPr lang="fr" sz="1000" b="1" i="0">
                          <a:solidFill>
                            <a:srgbClr val="FFFFFF"/>
                          </a:solidFill>
                        </a:rPr>
                        <a:t>Conditions écologiques</a:t>
                      </a:r>
                    </a:p>
                  </a:txBody>
                  <a:tcPr marL="45720" marR="45720">
                    <a:solidFill>
                      <a:schemeClr val="accent5">
                        <a:lumMod val="60000"/>
                        <a:lumOff val="40000"/>
                      </a:schemeClr>
                    </a:solidFill>
                  </a:tcPr>
                </a:tc>
                <a:tc>
                  <a:txBody>
                    <a:bodyPr/>
                    <a:lstStyle/>
                    <a:p>
                      <a:pPr marL="171450" marR="0" lvl="0" indent="-171450">
                        <a:lnSpc>
                          <a:spcPct val="115000"/>
                        </a:lnSpc>
                        <a:spcBef>
                          <a:spcPts val="0"/>
                        </a:spcBef>
                        <a:spcAft>
                          <a:spcPts val="0"/>
                        </a:spcAft>
                        <a:buFont typeface="Arial" panose="020B0604020202020204" pitchFamily="34" charset="0"/>
                        <a:buChar char="•"/>
                      </a:pPr>
                      <a:r>
                        <a:rPr lang="fr" sz="1000" b="0" i="0">
                          <a:solidFill>
                            <a:srgbClr val="000000"/>
                          </a:solidFill>
                        </a:rPr>
                        <a:t>Améliorer les conditions des espèces aquatiques</a:t>
                      </a:r>
                    </a:p>
                    <a:p>
                      <a:pPr marL="171450" marR="0" lvl="0" indent="-171450">
                        <a:lnSpc>
                          <a:spcPct val="115000"/>
                        </a:lnSpc>
                        <a:spcBef>
                          <a:spcPts val="0"/>
                        </a:spcBef>
                        <a:spcAft>
                          <a:spcPts val="0"/>
                        </a:spcAft>
                        <a:buFont typeface="Arial" panose="020B0604020202020204" pitchFamily="34" charset="0"/>
                        <a:buChar char="•"/>
                      </a:pPr>
                      <a:r>
                        <a:rPr lang="fr" sz="1000" b="0" i="0">
                          <a:solidFill>
                            <a:srgbClr val="000000"/>
                          </a:solidFill>
                        </a:rPr>
                        <a:t>Aborder les menaces liées aux espèces aquatiques envahissantes</a:t>
                      </a:r>
                    </a:p>
                    <a:p>
                      <a:pPr marL="171450" marR="0" lvl="0" indent="-171450">
                        <a:lnSpc>
                          <a:spcPct val="115000"/>
                        </a:lnSpc>
                        <a:spcBef>
                          <a:spcPts val="0"/>
                        </a:spcBef>
                        <a:spcAft>
                          <a:spcPts val="0"/>
                        </a:spcAft>
                        <a:buFont typeface="Arial" panose="020B0604020202020204" pitchFamily="34" charset="0"/>
                        <a:buChar char="•"/>
                      </a:pPr>
                      <a:r>
                        <a:rPr lang="fr" sz="1000" b="0" i="0">
                          <a:solidFill>
                            <a:srgbClr val="000000"/>
                          </a:solidFill>
                        </a:rPr>
                        <a:t>Atténuer les impacts contre le changement climatique</a:t>
                      </a:r>
                    </a:p>
                    <a:p>
                      <a:pPr marL="171450" marR="0" lvl="0" indent="-171450">
                        <a:lnSpc>
                          <a:spcPct val="115000"/>
                        </a:lnSpc>
                        <a:spcBef>
                          <a:spcPts val="0"/>
                        </a:spcBef>
                        <a:spcAft>
                          <a:spcPts val="0"/>
                        </a:spcAft>
                        <a:buFont typeface="Arial" panose="020B0604020202020204" pitchFamily="34" charset="0"/>
                        <a:buChar char="•"/>
                      </a:pPr>
                      <a:r>
                        <a:rPr lang="fr" sz="1000" b="0" i="0">
                          <a:solidFill>
                            <a:srgbClr val="000000"/>
                          </a:solidFill>
                        </a:rPr>
                        <a:t>Amélioration de la connectivité du paysage</a:t>
                      </a:r>
                    </a:p>
                    <a:p>
                      <a:pPr marL="171450" marR="0" lvl="0" indent="-171450">
                        <a:lnSpc>
                          <a:spcPct val="115000"/>
                        </a:lnSpc>
                        <a:spcBef>
                          <a:spcPts val="0"/>
                        </a:spcBef>
                        <a:spcAft>
                          <a:spcPts val="0"/>
                        </a:spcAft>
                        <a:buFont typeface="Arial" panose="020B0604020202020204" pitchFamily="34" charset="0"/>
                        <a:buChar char="•"/>
                      </a:pPr>
                      <a:r>
                        <a:rPr lang="fr" sz="1000" b="0" i="0">
                          <a:solidFill>
                            <a:srgbClr val="000000"/>
                          </a:solidFill>
                        </a:rPr>
                        <a:t>Envisage une amélioration de la taille de la zone restaurée</a:t>
                      </a:r>
                    </a:p>
                    <a:p>
                      <a:pPr marL="171450" marR="0" lvl="0" indent="-171450">
                        <a:lnSpc>
                          <a:spcPct val="115000"/>
                        </a:lnSpc>
                        <a:spcBef>
                          <a:spcPts val="0"/>
                        </a:spcBef>
                        <a:spcAft>
                          <a:spcPts val="0"/>
                        </a:spcAft>
                        <a:buFont typeface="Arial" panose="020B0604020202020204" pitchFamily="34" charset="0"/>
                        <a:buChar char="•"/>
                      </a:pPr>
                      <a:r>
                        <a:rPr lang="fr" sz="1000" b="0" i="0">
                          <a:solidFill>
                            <a:srgbClr val="000000"/>
                          </a:solidFill>
                        </a:rPr>
                        <a:t>Prend en compte l'amélioration de l'habitat qui profite à plusieurs espèces</a:t>
                      </a:r>
                    </a:p>
                    <a:p>
                      <a:pPr marL="171450" marR="0" lvl="0" indent="-171450">
                        <a:lnSpc>
                          <a:spcPct val="115000"/>
                        </a:lnSpc>
                        <a:spcBef>
                          <a:spcPts val="0"/>
                        </a:spcBef>
                        <a:spcAft>
                          <a:spcPts val="0"/>
                        </a:spcAft>
                        <a:buFont typeface="Arial" panose="020B0604020202020204" pitchFamily="34" charset="0"/>
                        <a:buChar char="•"/>
                      </a:pPr>
                      <a:r>
                        <a:rPr lang="fr" sz="1000" b="0" i="0">
                          <a:solidFill>
                            <a:srgbClr val="000000"/>
                          </a:solidFill>
                        </a:rPr>
                        <a:t>Envisage l'amélioration des zones tampons d'habitat autour des zones uniques, sensibles ou protégées</a:t>
                      </a:r>
                    </a:p>
                  </a:txBody>
                  <a:tcPr marL="45720" marR="45720">
                    <a:solidFill>
                      <a:schemeClr val="accent5">
                        <a:lumMod val="40000"/>
                        <a:lumOff val="60000"/>
                      </a:schemeClr>
                    </a:solidFill>
                  </a:tcPr>
                </a:tc>
                <a:extLst>
                  <a:ext uri="{0D108BD9-81ED-4DB2-BD59-A6C34878D82A}">
                    <a16:rowId xmlns:a16="http://schemas.microsoft.com/office/drawing/2014/main" val="3769873850"/>
                  </a:ext>
                </a:extLst>
              </a:tr>
              <a:tr h="408504">
                <a:tc>
                  <a:txBody>
                    <a:bodyPr/>
                    <a:lstStyle/>
                    <a:p>
                      <a:pPr marL="0" marR="0">
                        <a:lnSpc>
                          <a:spcPct val="115000"/>
                        </a:lnSpc>
                        <a:spcBef>
                          <a:spcPts val="0"/>
                        </a:spcBef>
                        <a:spcAft>
                          <a:spcPts val="0"/>
                        </a:spcAft>
                      </a:pPr>
                      <a:r>
                        <a:rPr lang="fr" sz="1000" b="1" i="0">
                          <a:solidFill>
                            <a:srgbClr val="FFFFFF"/>
                          </a:solidFill>
                        </a:rPr>
                        <a:t>Considération socio-économique</a:t>
                      </a:r>
                    </a:p>
                  </a:txBody>
                  <a:tcPr marL="45720" marR="45720">
                    <a:solidFill>
                      <a:schemeClr val="accent5">
                        <a:lumMod val="60000"/>
                        <a:lumOff val="40000"/>
                      </a:schemeClr>
                    </a:solidFill>
                  </a:tcPr>
                </a:tc>
                <a:tc>
                  <a:txBody>
                    <a:bodyPr/>
                    <a:lstStyle/>
                    <a:p>
                      <a:pPr marL="171450" marR="0" lvl="0" indent="-171450">
                        <a:lnSpc>
                          <a:spcPct val="115000"/>
                        </a:lnSpc>
                        <a:spcBef>
                          <a:spcPts val="0"/>
                        </a:spcBef>
                        <a:spcAft>
                          <a:spcPts val="0"/>
                        </a:spcAft>
                        <a:buFont typeface="Arial" panose="020B0604020202020204" pitchFamily="34" charset="0"/>
                        <a:buChar char="•"/>
                      </a:pPr>
                      <a:r>
                        <a:rPr lang="fr" sz="1000" b="0" i="0">
                          <a:solidFill>
                            <a:srgbClr val="000000"/>
                          </a:solidFill>
                        </a:rPr>
                        <a:t>« Améliore l'habitat dans les zones qui ont une valeur économique ou les pêcheries récréatives »</a:t>
                      </a:r>
                    </a:p>
                  </a:txBody>
                  <a:tcPr marL="45720" marR="45720">
                    <a:solidFill>
                      <a:schemeClr val="accent5">
                        <a:lumMod val="20000"/>
                        <a:lumOff val="80000"/>
                      </a:schemeClr>
                    </a:solidFill>
                  </a:tcPr>
                </a:tc>
                <a:extLst>
                  <a:ext uri="{0D108BD9-81ED-4DB2-BD59-A6C34878D82A}">
                    <a16:rowId xmlns:a16="http://schemas.microsoft.com/office/drawing/2014/main" val="1016140178"/>
                  </a:ext>
                </a:extLst>
              </a:tr>
              <a:tr h="408504">
                <a:tc>
                  <a:txBody>
                    <a:bodyPr/>
                    <a:lstStyle/>
                    <a:p>
                      <a:pPr marL="0" marR="0">
                        <a:lnSpc>
                          <a:spcPct val="115000"/>
                        </a:lnSpc>
                        <a:spcBef>
                          <a:spcPts val="0"/>
                        </a:spcBef>
                        <a:spcAft>
                          <a:spcPts val="0"/>
                        </a:spcAft>
                      </a:pPr>
                      <a:r>
                        <a:rPr lang="fr" sz="1000" b="1" i="0">
                          <a:solidFill>
                            <a:srgbClr val="FFFFFF"/>
                          </a:solidFill>
                        </a:rPr>
                        <a:t>Considérations culturelles </a:t>
                      </a:r>
                    </a:p>
                    <a:p>
                      <a:pPr marL="0" marR="0">
                        <a:lnSpc>
                          <a:spcPct val="115000"/>
                        </a:lnSpc>
                        <a:spcBef>
                          <a:spcPts val="0"/>
                        </a:spcBef>
                        <a:spcAft>
                          <a:spcPts val="0"/>
                        </a:spcAft>
                      </a:pPr>
                      <a:r>
                        <a:rPr lang="en-CA" sz="1000">
                          <a:effectLst/>
                        </a:rPr>
                        <a:t> </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a:solidFill>
                      <a:schemeClr val="accent5">
                        <a:lumMod val="60000"/>
                        <a:lumOff val="40000"/>
                      </a:schemeClr>
                    </a:solidFill>
                  </a:tcPr>
                </a:tc>
                <a:tc>
                  <a:txBody>
                    <a:bodyPr/>
                    <a:lstStyle/>
                    <a:p>
                      <a:pPr marL="171450" marR="0" lvl="0" indent="-171450">
                        <a:lnSpc>
                          <a:spcPct val="115000"/>
                        </a:lnSpc>
                        <a:spcBef>
                          <a:spcPts val="0"/>
                        </a:spcBef>
                        <a:spcAft>
                          <a:spcPts val="0"/>
                        </a:spcAft>
                        <a:buFont typeface="Arial" panose="020B0604020202020204" pitchFamily="34" charset="0"/>
                        <a:buChar char="•"/>
                      </a:pPr>
                      <a:r>
                        <a:rPr lang="fr" sz="1000" b="0" i="0">
                          <a:solidFill>
                            <a:srgbClr val="000000"/>
                          </a:solidFill>
                        </a:rPr>
                        <a:t>Traiter les priorités de restauration qui ont été identifiées par les peuples autochtones</a:t>
                      </a:r>
                    </a:p>
                  </a:txBody>
                  <a:tcPr marL="45720" marR="45720">
                    <a:solidFill>
                      <a:schemeClr val="accent5">
                        <a:lumMod val="40000"/>
                        <a:lumOff val="60000"/>
                      </a:schemeClr>
                    </a:solidFill>
                  </a:tcPr>
                </a:tc>
                <a:extLst>
                  <a:ext uri="{0D108BD9-81ED-4DB2-BD59-A6C34878D82A}">
                    <a16:rowId xmlns:a16="http://schemas.microsoft.com/office/drawing/2014/main" val="782550321"/>
                  </a:ext>
                </a:extLst>
              </a:tr>
            </a:tbl>
          </a:graphicData>
        </a:graphic>
      </p:graphicFrame>
      <p:sp>
        <p:nvSpPr>
          <p:cNvPr id="11" name="TextBox 10">
            <a:extLst>
              <a:ext uri="{FF2B5EF4-FFF2-40B4-BE49-F238E27FC236}">
                <a16:creationId xmlns:a16="http://schemas.microsoft.com/office/drawing/2014/main" id="{35E4321F-3B24-172B-C283-7CEA6F090DAE}"/>
              </a:ext>
            </a:extLst>
          </p:cNvPr>
          <p:cNvSpPr txBox="1"/>
          <p:nvPr/>
        </p:nvSpPr>
        <p:spPr>
          <a:xfrm>
            <a:off x="5537683" y="43817"/>
            <a:ext cx="5339867" cy="6459717"/>
          </a:xfrm>
          <a:prstGeom prst="rect">
            <a:avLst/>
          </a:prstGeom>
          <a:noFill/>
        </p:spPr>
        <p:txBody>
          <a:bodyPr wrap="square">
            <a:spAutoFit/>
          </a:bodyPr>
          <a:lstStyle/>
          <a:p>
            <a:pPr marL="0" marR="0">
              <a:lnSpc>
                <a:spcPct val="107000"/>
              </a:lnSpc>
              <a:spcBef>
                <a:spcPts val="0"/>
              </a:spcBef>
              <a:spcAft>
                <a:spcPts val="800"/>
              </a:spcAft>
            </a:pPr>
            <a:r>
              <a:rPr lang="fr" sz="1050" b="0" i="0">
                <a:solidFill>
                  <a:srgbClr val="000000"/>
                </a:solidFill>
              </a:rPr>
              <a:t>Les 29 questions de l'enquête ont été formulées à partir des considérations relatives à la sélection des priorités de restauration dans le tableau ci-dessus et de trois grandes questions directrices, à savoir :</a:t>
            </a:r>
          </a:p>
          <a:p>
            <a:pPr marL="342900" marR="0" lvl="0" indent="-342900">
              <a:lnSpc>
                <a:spcPct val="115000"/>
              </a:lnSpc>
              <a:spcBef>
                <a:spcPts val="0"/>
              </a:spcBef>
              <a:spcAft>
                <a:spcPts val="0"/>
              </a:spcAft>
              <a:buFont typeface="+mj-lt"/>
              <a:buAutoNum type="arabicPeriod"/>
            </a:pPr>
            <a:r>
              <a:rPr lang="fr" sz="1050" b="0" i="0">
                <a:solidFill>
                  <a:srgbClr val="000000"/>
                </a:solidFill>
              </a:rPr>
              <a:t>Comment la dégradation des poissons et de leurs habitats et les mesures qui répondent à la dégradation affectent-elles les valeurs autochtones ?</a:t>
            </a:r>
          </a:p>
          <a:p>
            <a:pPr marL="342900" marR="0" lvl="0" indent="-342900">
              <a:lnSpc>
                <a:spcPct val="115000"/>
              </a:lnSpc>
              <a:spcBef>
                <a:spcPts val="0"/>
              </a:spcBef>
              <a:spcAft>
                <a:spcPts val="0"/>
              </a:spcAft>
              <a:buFont typeface="+mj-lt"/>
              <a:buAutoNum type="arabicPeriod"/>
            </a:pPr>
            <a:r>
              <a:rPr lang="fr" sz="1050" b="0" i="0">
                <a:solidFill>
                  <a:srgbClr val="000000"/>
                </a:solidFill>
              </a:rPr>
              <a:t>Comment les connaissances autochtones sur la préservation des valeurs autochtones et la protection des droits issus de traités autochtones peuvent-elles contribuer à l'identification des </a:t>
            </a:r>
            <a:r>
              <a:rPr lang="fr" sz="1050" b="1" i="0">
                <a:solidFill>
                  <a:srgbClr val="000000"/>
                </a:solidFill>
              </a:rPr>
              <a:t>opportunités</a:t>
            </a:r>
            <a:r>
              <a:rPr lang="fr" sz="1050" b="0" i="0">
                <a:solidFill>
                  <a:srgbClr val="000000"/>
                </a:solidFill>
              </a:rPr>
              <a:t> et à l'élaboration des </a:t>
            </a:r>
            <a:r>
              <a:rPr lang="fr" sz="1050" b="1" i="0">
                <a:solidFill>
                  <a:srgbClr val="000000"/>
                </a:solidFill>
              </a:rPr>
              <a:t>objectifs </a:t>
            </a:r>
            <a:r>
              <a:rPr lang="fr" sz="1050" b="0" i="0">
                <a:solidFill>
                  <a:srgbClr val="000000"/>
                </a:solidFill>
              </a:rPr>
              <a:t>liés à la restauration du poisson et de son habitat?</a:t>
            </a:r>
          </a:p>
          <a:p>
            <a:pPr marL="342900" marR="0" lvl="0" indent="-342900">
              <a:lnSpc>
                <a:spcPct val="115000"/>
              </a:lnSpc>
              <a:spcBef>
                <a:spcPts val="0"/>
              </a:spcBef>
              <a:spcAft>
                <a:spcPts val="800"/>
              </a:spcAft>
              <a:buFont typeface="+mj-lt"/>
              <a:buAutoNum type="arabicPeriod"/>
            </a:pPr>
            <a:r>
              <a:rPr lang="fr" sz="1050" b="0" i="0">
                <a:solidFill>
                  <a:srgbClr val="000000"/>
                </a:solidFill>
              </a:rPr>
              <a:t>Comment les connaissances autochtones et la préservation des valeurs autochtones pourraient-elles contribuer à</a:t>
            </a:r>
            <a:r>
              <a:rPr lang="fr" sz="1050" b="1" i="0">
                <a:solidFill>
                  <a:srgbClr val="000000"/>
                </a:solidFill>
              </a:rPr>
              <a:t> l'identification des actions prioritaires</a:t>
            </a:r>
            <a:r>
              <a:rPr lang="fr" sz="1050" b="0" i="0">
                <a:solidFill>
                  <a:srgbClr val="000000"/>
                </a:solidFill>
              </a:rPr>
              <a:t> pour la restauration de l'habitat du poisson?</a:t>
            </a:r>
          </a:p>
          <a:p>
            <a:pPr marL="0" marR="0">
              <a:lnSpc>
                <a:spcPct val="115000"/>
              </a:lnSpc>
              <a:spcBef>
                <a:spcPts val="0"/>
              </a:spcBef>
              <a:spcAft>
                <a:spcPts val="800"/>
              </a:spcAft>
            </a:pPr>
            <a:r>
              <a:rPr lang="fr" sz="1050" b="0" i="0">
                <a:solidFill>
                  <a:srgbClr val="000000"/>
                </a:solidFill>
              </a:rPr>
              <a:t>L'enquête a également utilisé une approche fondée sur les valeurs et le genre qui : </a:t>
            </a:r>
          </a:p>
          <a:p>
            <a:pPr marL="342900" marR="0" lvl="0" indent="-342900">
              <a:lnSpc>
                <a:spcPct val="115000"/>
              </a:lnSpc>
              <a:spcBef>
                <a:spcPts val="0"/>
              </a:spcBef>
              <a:spcAft>
                <a:spcPts val="0"/>
              </a:spcAft>
              <a:buFont typeface="+mj-lt"/>
              <a:buAutoNum type="arabicPeriod"/>
            </a:pPr>
            <a:r>
              <a:rPr lang="fr" sz="1050" b="0" i="0">
                <a:solidFill>
                  <a:srgbClr val="000000"/>
                </a:solidFill>
              </a:rPr>
              <a:t>Donne une voix sexospécifique aux idées et aux idéaux autochtones, en incluant et en intégrant le genre et les valeurs autochtones comme un élément central de l'élaboration des politiques relatives à la protection du poisson et de son habitat.</a:t>
            </a:r>
          </a:p>
          <a:p>
            <a:pPr marL="342900" marR="0" lvl="0" indent="-342900">
              <a:lnSpc>
                <a:spcPct val="115000"/>
              </a:lnSpc>
              <a:spcBef>
                <a:spcPts val="0"/>
              </a:spcBef>
              <a:spcAft>
                <a:spcPts val="0"/>
              </a:spcAft>
              <a:buFont typeface="+mj-lt"/>
              <a:buAutoNum type="arabicPeriod"/>
            </a:pPr>
            <a:r>
              <a:rPr lang="fr" sz="1050" b="0" i="0">
                <a:solidFill>
                  <a:srgbClr val="000000"/>
                </a:solidFill>
              </a:rPr>
              <a:t>Présente les poissons et leurs habitats en tant que</a:t>
            </a:r>
            <a:r>
              <a:rPr lang="fr" sz="1050" b="1" i="0">
                <a:solidFill>
                  <a:srgbClr val="000000"/>
                </a:solidFill>
              </a:rPr>
              <a:t> systèmes socio-écologiques </a:t>
            </a:r>
            <a:r>
              <a:rPr lang="fr" sz="1050" i="0">
                <a:solidFill>
                  <a:srgbClr val="000000"/>
                </a:solidFill>
              </a:rPr>
              <a:t>étroitement l</a:t>
            </a:r>
            <a:r>
              <a:rPr lang="fr" sz="1050" b="0" i="0">
                <a:solidFill>
                  <a:srgbClr val="000000"/>
                </a:solidFill>
              </a:rPr>
              <a:t>iés à la vie et aux moyens de subsistance des communautés autochtones.</a:t>
            </a:r>
          </a:p>
          <a:p>
            <a:pPr marL="342900" marR="0" lvl="0" indent="-342900">
              <a:lnSpc>
                <a:spcPct val="115000"/>
              </a:lnSpc>
              <a:spcBef>
                <a:spcPts val="0"/>
              </a:spcBef>
              <a:spcAft>
                <a:spcPts val="0"/>
              </a:spcAft>
              <a:buFont typeface="+mj-lt"/>
              <a:buAutoNum type="arabicPeriod"/>
            </a:pPr>
            <a:r>
              <a:rPr lang="fr" sz="1050" b="0" i="0">
                <a:solidFill>
                  <a:srgbClr val="000000"/>
                </a:solidFill>
              </a:rPr>
              <a:t>Reconnaît que la vie et les moyens de subsistance des Autochtones sont touchés par les</a:t>
            </a:r>
            <a:r>
              <a:rPr lang="fr" sz="1050" b="1" i="0">
                <a:solidFill>
                  <a:srgbClr val="000000"/>
                </a:solidFill>
              </a:rPr>
              <a:t> effets cumulatifs des impacts climatiques et non climatiques </a:t>
            </a:r>
            <a:r>
              <a:rPr lang="fr" sz="1050" b="0" i="0">
                <a:solidFill>
                  <a:srgbClr val="000000"/>
                </a:solidFill>
              </a:rPr>
              <a:t>sur les poissons et leurs habitats.</a:t>
            </a:r>
          </a:p>
          <a:p>
            <a:pPr marL="342900" marR="0" lvl="0" indent="-342900">
              <a:lnSpc>
                <a:spcPct val="115000"/>
              </a:lnSpc>
              <a:spcBef>
                <a:spcPts val="0"/>
              </a:spcBef>
              <a:spcAft>
                <a:spcPts val="0"/>
              </a:spcAft>
              <a:buFont typeface="+mj-lt"/>
              <a:buAutoNum type="arabicPeriod"/>
            </a:pPr>
            <a:r>
              <a:rPr lang="fr" sz="1050" b="0" i="0">
                <a:solidFill>
                  <a:srgbClr val="000000"/>
                </a:solidFill>
              </a:rPr>
              <a:t>Inclut les identités de genre comme éléments importants des processus de prise de décision liés à la gouvernance du poisson et de ses habitats.</a:t>
            </a:r>
          </a:p>
          <a:p>
            <a:pPr marL="342900" marR="0" lvl="0" indent="-342900">
              <a:lnSpc>
                <a:spcPct val="115000"/>
              </a:lnSpc>
              <a:spcBef>
                <a:spcPts val="0"/>
              </a:spcBef>
              <a:spcAft>
                <a:spcPts val="0"/>
              </a:spcAft>
              <a:buFont typeface="+mj-lt"/>
              <a:buAutoNum type="arabicPeriod"/>
            </a:pPr>
            <a:r>
              <a:rPr lang="fr" sz="1050" b="0" i="0">
                <a:solidFill>
                  <a:srgbClr val="000000"/>
                </a:solidFill>
              </a:rPr>
              <a:t>Reconnaît </a:t>
            </a:r>
            <a:r>
              <a:rPr lang="fr" sz="1050" b="1" i="0">
                <a:solidFill>
                  <a:srgbClr val="000000"/>
                </a:solidFill>
              </a:rPr>
              <a:t>la fragmentation</a:t>
            </a:r>
            <a:r>
              <a:rPr lang="fr" sz="1050" b="0" i="0">
                <a:solidFill>
                  <a:srgbClr val="000000"/>
                </a:solidFill>
              </a:rPr>
              <a:t> (déconnexion et conflits) comme des caractéristiques naturelles des processus décisionnels liés à la gestion du poisson et de son habitat.</a:t>
            </a:r>
          </a:p>
          <a:p>
            <a:pPr marL="342900" marR="0" lvl="0" indent="-342900">
              <a:lnSpc>
                <a:spcPct val="115000"/>
              </a:lnSpc>
              <a:spcBef>
                <a:spcPts val="0"/>
              </a:spcBef>
              <a:spcAft>
                <a:spcPts val="0"/>
              </a:spcAft>
              <a:buFont typeface="+mj-lt"/>
              <a:buAutoNum type="arabicPeriod"/>
            </a:pPr>
            <a:r>
              <a:rPr lang="fr" sz="1050" b="0" i="0">
                <a:solidFill>
                  <a:srgbClr val="000000"/>
                </a:solidFill>
              </a:rPr>
              <a:t>Reconnaît que la protection des droits issus de traités est un élément central de la gouvernance du poisson et de son habitat</a:t>
            </a:r>
          </a:p>
          <a:p>
            <a:pPr marL="342900" marR="0" lvl="0" indent="-342900">
              <a:lnSpc>
                <a:spcPct val="115000"/>
              </a:lnSpc>
              <a:spcBef>
                <a:spcPts val="0"/>
              </a:spcBef>
              <a:spcAft>
                <a:spcPts val="0"/>
              </a:spcAft>
              <a:buFont typeface="+mj-lt"/>
              <a:buAutoNum type="arabicPeriod"/>
            </a:pPr>
            <a:r>
              <a:rPr lang="fr" sz="1050" b="0" i="0">
                <a:solidFill>
                  <a:srgbClr val="000000"/>
                </a:solidFill>
              </a:rPr>
              <a:t>Reconnaît la valeur de </a:t>
            </a:r>
            <a:r>
              <a:rPr lang="fr" sz="1050" b="1" i="0">
                <a:solidFill>
                  <a:srgbClr val="000000"/>
                </a:solidFill>
              </a:rPr>
              <a:t>la vision à deux yeux </a:t>
            </a:r>
            <a:r>
              <a:rPr lang="fr" sz="1050" b="0" i="0">
                <a:solidFill>
                  <a:srgbClr val="000000"/>
                </a:solidFill>
              </a:rPr>
              <a:t> dans </a:t>
            </a:r>
            <a:r>
              <a:rPr lang="fr" sz="1050" b="1" i="0">
                <a:solidFill>
                  <a:srgbClr val="000000"/>
                </a:solidFill>
              </a:rPr>
              <a:t>la production de connaissances</a:t>
            </a:r>
            <a:r>
              <a:rPr lang="fr" sz="1050" b="0" i="0">
                <a:solidFill>
                  <a:srgbClr val="000000"/>
                </a:solidFill>
              </a:rPr>
              <a:t> et </a:t>
            </a:r>
            <a:r>
              <a:rPr lang="fr" sz="1050" b="1" i="0">
                <a:solidFill>
                  <a:srgbClr val="000000"/>
                </a:solidFill>
              </a:rPr>
              <a:t>les processus d'apprentissage social </a:t>
            </a:r>
            <a:r>
              <a:rPr lang="fr" sz="1050" b="0" i="0">
                <a:solidFill>
                  <a:srgbClr val="000000"/>
                </a:solidFill>
              </a:rPr>
              <a:t>liés à la protection du poisson et de son habitat</a:t>
            </a:r>
          </a:p>
          <a:p>
            <a:pPr marL="685800" marR="0">
              <a:lnSpc>
                <a:spcPct val="115000"/>
              </a:lnSpc>
              <a:spcBef>
                <a:spcPts val="0"/>
              </a:spcBef>
              <a:spcAft>
                <a:spcPts val="0"/>
              </a:spcAft>
            </a:pPr>
            <a:r>
              <a:rPr lang="en-CA" sz="1050">
                <a:effectLst/>
                <a:latin typeface="Calibri" panose="020F0502020204030204" pitchFamily="34" charset="0"/>
                <a:ea typeface="Calibri" panose="020F0502020204030204" pitchFamily="34" charset="0"/>
                <a:cs typeface="Calibri" panose="020F0502020204030204" pitchFamily="34" charset="0"/>
              </a:rPr>
              <a:t> </a:t>
            </a:r>
            <a:endParaRPr lang="en-CA" sz="1050">
              <a:effectLst/>
              <a:latin typeface="Calibri" panose="020F0502020204030204" pitchFamily="34" charset="0"/>
              <a:ea typeface="Calibri" panose="020F0502020204030204" pitchFamily="34" charset="0"/>
              <a:cs typeface="Times New Roman" panose="02020603050405020304" pitchFamily="18" charset="0"/>
            </a:endParaRPr>
          </a:p>
          <a:p>
            <a:pPr marR="0" lvl="0">
              <a:lnSpc>
                <a:spcPct val="107000"/>
              </a:lnSpc>
              <a:spcBef>
                <a:spcPts val="0"/>
              </a:spcBef>
              <a:spcAft>
                <a:spcPts val="800"/>
              </a:spcAft>
            </a:pPr>
            <a:r>
              <a:rPr lang="fr" sz="1050" b="0" i="0">
                <a:solidFill>
                  <a:srgbClr val="000000"/>
                </a:solidFill>
              </a:rPr>
              <a:t>L'enquête a été lancée sur Simple Survey au début du mois de septembre 2022 et clôturée le 30 septembre 2022.</a:t>
            </a:r>
          </a:p>
        </p:txBody>
      </p:sp>
    </p:spTree>
    <p:extLst>
      <p:ext uri="{BB962C8B-B14F-4D97-AF65-F5344CB8AC3E}">
        <p14:creationId xmlns:p14="http://schemas.microsoft.com/office/powerpoint/2010/main" val="222459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descr="Chart showing XXX">
            <a:extLst>
              <a:ext uri="{FF2B5EF4-FFF2-40B4-BE49-F238E27FC236}">
                <a16:creationId xmlns:a16="http://schemas.microsoft.com/office/drawing/2014/main" id="{D06235EF-C5C1-4D43-A824-CBE77E35CFD2}"/>
              </a:ext>
            </a:extLst>
          </p:cNvPr>
          <p:cNvGraphicFramePr>
            <a:graphicFrameLocks/>
          </p:cNvGraphicFramePr>
          <p:nvPr>
            <p:extLst>
              <p:ext uri="{D42A27DB-BD31-4B8C-83A1-F6EECF244321}">
                <p14:modId xmlns:p14="http://schemas.microsoft.com/office/powerpoint/2010/main" val="1023783225"/>
              </p:ext>
            </p:extLst>
          </p:nvPr>
        </p:nvGraphicFramePr>
        <p:xfrm>
          <a:off x="244475" y="1488162"/>
          <a:ext cx="11793766" cy="1621532"/>
        </p:xfrm>
        <a:graphic>
          <a:graphicData uri="http://schemas.openxmlformats.org/drawingml/2006/chart">
            <c:chart xmlns:c="http://schemas.openxmlformats.org/drawingml/2006/chart" xmlns:r="http://schemas.openxmlformats.org/officeDocument/2006/relationships" r:id="rId2"/>
          </a:graphicData>
        </a:graphic>
      </p:graphicFrame>
      <p:sp>
        <p:nvSpPr>
          <p:cNvPr id="4" name="Title 3">
            <a:extLst>
              <a:ext uri="{FF2B5EF4-FFF2-40B4-BE49-F238E27FC236}">
                <a16:creationId xmlns:a16="http://schemas.microsoft.com/office/drawing/2014/main" id="{513954B8-609B-4243-AF11-B9D69A47EF1F}"/>
              </a:ext>
            </a:extLst>
          </p:cNvPr>
          <p:cNvSpPr>
            <a:spLocks noGrp="1"/>
          </p:cNvSpPr>
          <p:nvPr>
            <p:ph type="title"/>
          </p:nvPr>
        </p:nvSpPr>
        <p:spPr>
          <a:xfrm>
            <a:off x="178274" y="285541"/>
            <a:ext cx="5711352" cy="535531"/>
          </a:xfrm>
        </p:spPr>
        <p:txBody>
          <a:bodyPr>
            <a:noAutofit/>
          </a:bodyPr>
          <a:lstStyle/>
          <a:p>
            <a:r>
              <a:rPr lang="fr" sz="2200" b="1" i="0">
                <a:solidFill>
                  <a:srgbClr val="000000"/>
                </a:solidFill>
              </a:rPr>
              <a:t>Effets des changements d'utilisation des terres dans les zones urbaines ou les bassins hydrographiques intérieurs sur les habitats du poisson</a:t>
            </a:r>
          </a:p>
        </p:txBody>
      </p:sp>
      <p:sp>
        <p:nvSpPr>
          <p:cNvPr id="6" name="Content Placeholder 5">
            <a:extLst>
              <a:ext uri="{FF2B5EF4-FFF2-40B4-BE49-F238E27FC236}">
                <a16:creationId xmlns:a16="http://schemas.microsoft.com/office/drawing/2014/main" id="{E60CDEC1-90AC-4A2D-B860-1311EA122ECB}"/>
              </a:ext>
            </a:extLst>
          </p:cNvPr>
          <p:cNvSpPr>
            <a:spLocks noGrp="1"/>
          </p:cNvSpPr>
          <p:nvPr>
            <p:ph sz="quarter" idx="11"/>
          </p:nvPr>
        </p:nvSpPr>
        <p:spPr>
          <a:xfrm>
            <a:off x="7119257" y="261938"/>
            <a:ext cx="4767943" cy="962866"/>
          </a:xfrm>
        </p:spPr>
        <p:txBody>
          <a:bodyPr/>
          <a:lstStyle/>
          <a:p>
            <a:r>
              <a:rPr lang="fr" sz="1300" b="0" i="0">
                <a:solidFill>
                  <a:srgbClr val="000000"/>
                </a:solidFill>
              </a:rPr>
              <a:t>Comment pensez-vous que les poissons et leurs habitats sont affectés par les changements d'utilisation des terres dans les zones urbaines ou les bassins hydrographiques intérieurs ? Par exemple, les changements liés au développement résidentiel et commercial, à l'exploitation forestière et minière.</a:t>
            </a:r>
          </a:p>
        </p:txBody>
      </p:sp>
      <p:sp>
        <p:nvSpPr>
          <p:cNvPr id="14" name="Rectangle 13">
            <a:extLst>
              <a:ext uri="{FF2B5EF4-FFF2-40B4-BE49-F238E27FC236}">
                <a16:creationId xmlns:a16="http://schemas.microsoft.com/office/drawing/2014/main" id="{9DA31690-C5D7-4473-A009-4669027CC9B2}"/>
              </a:ext>
            </a:extLst>
          </p:cNvPr>
          <p:cNvSpPr/>
          <p:nvPr/>
        </p:nvSpPr>
        <p:spPr>
          <a:xfrm>
            <a:off x="270747" y="5932968"/>
            <a:ext cx="5234631" cy="246221"/>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 sz="1000" b="0" i="0" u="none">
                <a:solidFill>
                  <a:srgbClr val="000000"/>
                </a:solidFill>
              </a:rPr>
              <a:t>*Les graphiques peuvent ne pas correspondre à 100 en raison de l'arrondissement.</a:t>
            </a:r>
          </a:p>
        </p:txBody>
      </p:sp>
      <p:sp>
        <p:nvSpPr>
          <p:cNvPr id="13" name="Rectangle: Rounded Corners 7">
            <a:extLst>
              <a:ext uri="{FF2B5EF4-FFF2-40B4-BE49-F238E27FC236}">
                <a16:creationId xmlns:a16="http://schemas.microsoft.com/office/drawing/2014/main" id="{7BB09569-74B5-D70F-B84E-B4C6402553DC}"/>
              </a:ext>
              <a:ext uri="{C183D7F6-B498-43B3-948B-1728B52AA6E4}">
                <adec:decorative xmlns:adec="http://schemas.microsoft.com/office/drawing/2017/decorative" val="1"/>
              </a:ext>
            </a:extLst>
          </p:cNvPr>
          <p:cNvSpPr/>
          <p:nvPr/>
        </p:nvSpPr>
        <p:spPr>
          <a:xfrm>
            <a:off x="841819" y="3140695"/>
            <a:ext cx="4092485" cy="254238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fr" sz="1600" b="0" i="0" u="none">
                <a:solidFill>
                  <a:srgbClr val="000000"/>
                </a:solidFill>
              </a:rPr>
              <a:t>Six répondants sur dix croient que les poissons et </a:t>
            </a:r>
            <a:r>
              <a:rPr lang="fr" sz="1600" b="0" i="0">
                <a:solidFill>
                  <a:srgbClr val="000000"/>
                </a:solidFill>
              </a:rPr>
              <a:t>leurs habitats ont été </a:t>
            </a:r>
            <a:r>
              <a:rPr lang="fr" sz="1600" b="0" i="0" u="sng">
                <a:solidFill>
                  <a:srgbClr val="000000"/>
                </a:solidFill>
              </a:rPr>
              <a:t>gravement</a:t>
            </a:r>
            <a:r>
              <a:rPr lang="fr" sz="1600" b="0" i="0">
                <a:solidFill>
                  <a:srgbClr val="000000"/>
                </a:solidFill>
              </a:rPr>
              <a:t> touchés par les changements d'utilisation des terres dans les zones urbaines ou les bassins hydrographiques intérieurs. Une personne sur trois pense que les poissons et leur habitats ont été modérément ou plutôt affectés, tandis que seulement quatre pour cent pensent qu’ils ne sont pas affectés. </a:t>
            </a:r>
          </a:p>
        </p:txBody>
      </p:sp>
      <p:sp>
        <p:nvSpPr>
          <p:cNvPr id="16" name="Rectangle 15">
            <a:extLst>
              <a:ext uri="{FF2B5EF4-FFF2-40B4-BE49-F238E27FC236}">
                <a16:creationId xmlns:a16="http://schemas.microsoft.com/office/drawing/2014/main" id="{EB61EBAE-5074-9326-30BC-7F996E422B60}"/>
              </a:ext>
            </a:extLst>
          </p:cNvPr>
          <p:cNvSpPr/>
          <p:nvPr/>
        </p:nvSpPr>
        <p:spPr>
          <a:xfrm>
            <a:off x="304800" y="2626431"/>
            <a:ext cx="930356" cy="221599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3800" b="0" i="0" u="none" strike="noStrike" kern="1200" cap="none" spc="0" normalizeH="0" baseline="0" noProof="0">
                <a:ln>
                  <a:noFill/>
                </a:ln>
                <a:solidFill>
                  <a:srgbClr val="002060"/>
                </a:solidFill>
                <a:effectLst/>
                <a:uLnTx/>
                <a:uFillTx/>
                <a:latin typeface="Abadi" panose="020B0604020104020204" pitchFamily="34" charset="0"/>
                <a:ea typeface="+mn-ea"/>
                <a:cs typeface="Calibri" panose="020F0502020204030204" pitchFamily="34" charset="0"/>
              </a:rPr>
              <a:t>“</a:t>
            </a:r>
          </a:p>
        </p:txBody>
      </p:sp>
      <p:sp>
        <p:nvSpPr>
          <p:cNvPr id="17" name="TextBox 16">
            <a:extLst>
              <a:ext uri="{FF2B5EF4-FFF2-40B4-BE49-F238E27FC236}">
                <a16:creationId xmlns:a16="http://schemas.microsoft.com/office/drawing/2014/main" id="{FB0B2E10-115F-3048-6AFC-3B12CE8F3BBD}"/>
              </a:ext>
            </a:extLst>
          </p:cNvPr>
          <p:cNvSpPr txBox="1"/>
          <p:nvPr/>
        </p:nvSpPr>
        <p:spPr>
          <a:xfrm>
            <a:off x="4427382" y="4848678"/>
            <a:ext cx="1415143" cy="22159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3800" b="0" i="0" u="none" strike="noStrike" kern="1200" cap="none" spc="0" normalizeH="0" baseline="0" noProof="0">
                <a:ln>
                  <a:noFill/>
                </a:ln>
                <a:solidFill>
                  <a:srgbClr val="002060"/>
                </a:solidFill>
                <a:effectLst/>
                <a:uLnTx/>
                <a:uFillTx/>
                <a:latin typeface="Abadi" panose="020B0604020104020204" pitchFamily="34" charset="0"/>
                <a:ea typeface="+mn-ea"/>
                <a:cs typeface="Calibri" panose="020F0502020204030204" pitchFamily="34" charset="0"/>
              </a:rPr>
              <a:t>”</a:t>
            </a:r>
            <a:endParaRPr kumimoji="0" lang="en-CA" sz="13800" b="0"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7" name="Content Placeholder 12">
            <a:extLst>
              <a:ext uri="{FF2B5EF4-FFF2-40B4-BE49-F238E27FC236}">
                <a16:creationId xmlns:a16="http://schemas.microsoft.com/office/drawing/2014/main" id="{9E9E606D-A4CF-FB22-1A2D-048661EC0F7A}"/>
              </a:ext>
            </a:extLst>
          </p:cNvPr>
          <p:cNvSpPr txBox="1">
            <a:spLocks/>
          </p:cNvSpPr>
          <p:nvPr/>
        </p:nvSpPr>
        <p:spPr>
          <a:xfrm>
            <a:off x="244475" y="6287900"/>
            <a:ext cx="9280133" cy="40658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lumMod val="65000"/>
                    <a:lumOff val="35000"/>
                  </a:schemeClr>
                </a:solidFill>
                <a:latin typeface="Calibri" panose="020F0502020204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65000"/>
                    <a:lumOff val="35000"/>
                  </a:schemeClr>
                </a:solidFill>
                <a:latin typeface="Calibri" panose="020F050202020403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400" kern="1200">
                <a:solidFill>
                  <a:schemeClr val="tx1">
                    <a:lumMod val="65000"/>
                    <a:lumOff val="35000"/>
                  </a:schemeClr>
                </a:solidFill>
                <a:latin typeface="Calibri" panose="020F050202020403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lumMod val="65000"/>
                    <a:lumOff val="35000"/>
                  </a:schemeClr>
                </a:solidFill>
                <a:latin typeface="Calibri" panose="020F050202020403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lumMod val="65000"/>
                    <a:lumOff val="35000"/>
                  </a:schemeClr>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fr" b="0" i="0">
                <a:solidFill>
                  <a:srgbClr val="000000"/>
                </a:solidFill>
              </a:rPr>
              <a:t>Source: Association des femmes autochtones du Canada (AFAC), sondage en ligne hébergé sur Simple Survey lancé au début de septembre 2022 et fermé le 30 septembre 2022, n = 239</a:t>
            </a:r>
          </a:p>
        </p:txBody>
      </p:sp>
      <p:sp>
        <p:nvSpPr>
          <p:cNvPr id="5" name="Freeform 2">
            <a:extLst>
              <a:ext uri="{FF2B5EF4-FFF2-40B4-BE49-F238E27FC236}">
                <a16:creationId xmlns:a16="http://schemas.microsoft.com/office/drawing/2014/main" id="{39773E73-003C-1685-C1A2-31BE7D44EAB8}"/>
              </a:ext>
            </a:extLst>
          </p:cNvPr>
          <p:cNvSpPr>
            <a:spLocks noChangeArrowheads="1"/>
          </p:cNvSpPr>
          <p:nvPr/>
        </p:nvSpPr>
        <p:spPr bwMode="auto">
          <a:xfrm>
            <a:off x="9564097" y="3828154"/>
            <a:ext cx="548552" cy="534119"/>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solidFill>
            <a:schemeClr val="bg1">
              <a:lumMod val="95000"/>
            </a:schemeClr>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latin typeface="Calibri Light"/>
            </a:endParaRPr>
          </a:p>
        </p:txBody>
      </p:sp>
      <p:grpSp>
        <p:nvGrpSpPr>
          <p:cNvPr id="9" name="Group 8">
            <a:extLst>
              <a:ext uri="{FF2B5EF4-FFF2-40B4-BE49-F238E27FC236}">
                <a16:creationId xmlns:a16="http://schemas.microsoft.com/office/drawing/2014/main" id="{A9E3F4F3-A6EA-FB1B-5BA0-CCD705560BDB}"/>
              </a:ext>
            </a:extLst>
          </p:cNvPr>
          <p:cNvGrpSpPr/>
          <p:nvPr/>
        </p:nvGrpSpPr>
        <p:grpSpPr>
          <a:xfrm>
            <a:off x="9490648" y="3778316"/>
            <a:ext cx="668598" cy="650921"/>
            <a:chOff x="1119258" y="2257147"/>
            <a:chExt cx="1868076" cy="1868076"/>
          </a:xfrm>
          <a:solidFill>
            <a:srgbClr val="2F5597"/>
          </a:solidFill>
        </p:grpSpPr>
        <p:sp>
          <p:nvSpPr>
            <p:cNvPr id="10" name="Freeform 6">
              <a:extLst>
                <a:ext uri="{FF2B5EF4-FFF2-40B4-BE49-F238E27FC236}">
                  <a16:creationId xmlns:a16="http://schemas.microsoft.com/office/drawing/2014/main" id="{729BB3FC-0C9E-1228-0762-B45837D603E1}"/>
                </a:ext>
              </a:extLst>
            </p:cNvPr>
            <p:cNvSpPr>
              <a:spLocks/>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1" name="Freeform 7">
              <a:extLst>
                <a:ext uri="{FF2B5EF4-FFF2-40B4-BE49-F238E27FC236}">
                  <a16:creationId xmlns:a16="http://schemas.microsoft.com/office/drawing/2014/main" id="{D53E5121-A950-A952-3E40-5DBDD51FDAAB}"/>
                </a:ext>
              </a:extLst>
            </p:cNvPr>
            <p:cNvSpPr>
              <a:spLocks/>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5" name="Freeform 8">
              <a:extLst>
                <a:ext uri="{FF2B5EF4-FFF2-40B4-BE49-F238E27FC236}">
                  <a16:creationId xmlns:a16="http://schemas.microsoft.com/office/drawing/2014/main" id="{716F8169-E4C0-F362-D3E4-B803D19955D2}"/>
                </a:ext>
              </a:extLst>
            </p:cNvPr>
            <p:cNvSpPr>
              <a:spLocks/>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8" name="Freeform 9">
              <a:extLst>
                <a:ext uri="{FF2B5EF4-FFF2-40B4-BE49-F238E27FC236}">
                  <a16:creationId xmlns:a16="http://schemas.microsoft.com/office/drawing/2014/main" id="{5D0F7183-DE5D-33BC-A34E-2FE78D324896}"/>
                </a:ext>
              </a:extLst>
            </p:cNvPr>
            <p:cNvSpPr>
              <a:spLocks/>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9" name="Freeform 10">
              <a:extLst>
                <a:ext uri="{FF2B5EF4-FFF2-40B4-BE49-F238E27FC236}">
                  <a16:creationId xmlns:a16="http://schemas.microsoft.com/office/drawing/2014/main" id="{C9FC2F0E-C4CD-F4D2-C845-EDAD48A86916}"/>
                </a:ext>
              </a:extLst>
            </p:cNvPr>
            <p:cNvSpPr>
              <a:spLocks/>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0" name="Freeform 11">
              <a:extLst>
                <a:ext uri="{FF2B5EF4-FFF2-40B4-BE49-F238E27FC236}">
                  <a16:creationId xmlns:a16="http://schemas.microsoft.com/office/drawing/2014/main" id="{B41AABB8-69A1-E66C-8507-76B4DA1184F7}"/>
                </a:ext>
              </a:extLst>
            </p:cNvPr>
            <p:cNvSpPr>
              <a:spLocks/>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1" name="Freeform 12">
              <a:extLst>
                <a:ext uri="{FF2B5EF4-FFF2-40B4-BE49-F238E27FC236}">
                  <a16:creationId xmlns:a16="http://schemas.microsoft.com/office/drawing/2014/main" id="{F22EBFFA-F57D-324A-1A37-B3E0326F7573}"/>
                </a:ext>
              </a:extLst>
            </p:cNvPr>
            <p:cNvSpPr>
              <a:spLocks/>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2" name="Freeform 13">
              <a:extLst>
                <a:ext uri="{FF2B5EF4-FFF2-40B4-BE49-F238E27FC236}">
                  <a16:creationId xmlns:a16="http://schemas.microsoft.com/office/drawing/2014/main" id="{0DC4CF99-F7F6-3ED0-31F0-4CB9935AD361}"/>
                </a:ext>
              </a:extLst>
            </p:cNvPr>
            <p:cNvSpPr>
              <a:spLocks/>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3" name="Freeform 14">
              <a:extLst>
                <a:ext uri="{FF2B5EF4-FFF2-40B4-BE49-F238E27FC236}">
                  <a16:creationId xmlns:a16="http://schemas.microsoft.com/office/drawing/2014/main" id="{12B3922D-7783-1979-E734-553E67DF9375}"/>
                </a:ext>
              </a:extLst>
            </p:cNvPr>
            <p:cNvSpPr>
              <a:spLocks/>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4" name="Freeform 15">
              <a:extLst>
                <a:ext uri="{FF2B5EF4-FFF2-40B4-BE49-F238E27FC236}">
                  <a16:creationId xmlns:a16="http://schemas.microsoft.com/office/drawing/2014/main" id="{90834925-BABC-54D6-721D-55F8BB2BF8B0}"/>
                </a:ext>
              </a:extLst>
            </p:cNvPr>
            <p:cNvSpPr>
              <a:spLocks/>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5" name="Freeform 16">
              <a:extLst>
                <a:ext uri="{FF2B5EF4-FFF2-40B4-BE49-F238E27FC236}">
                  <a16:creationId xmlns:a16="http://schemas.microsoft.com/office/drawing/2014/main" id="{5152CDE8-5FDC-C3B0-9F4F-D22B2DECD6DB}"/>
                </a:ext>
              </a:extLst>
            </p:cNvPr>
            <p:cNvSpPr>
              <a:spLocks/>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6" name="Freeform 17">
              <a:extLst>
                <a:ext uri="{FF2B5EF4-FFF2-40B4-BE49-F238E27FC236}">
                  <a16:creationId xmlns:a16="http://schemas.microsoft.com/office/drawing/2014/main" id="{8A125021-BC72-74FE-2E3D-AF03FA640771}"/>
                </a:ext>
              </a:extLst>
            </p:cNvPr>
            <p:cNvSpPr>
              <a:spLocks/>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grpSp>
      <p:sp>
        <p:nvSpPr>
          <p:cNvPr id="27" name="Freeform 2">
            <a:extLst>
              <a:ext uri="{FF2B5EF4-FFF2-40B4-BE49-F238E27FC236}">
                <a16:creationId xmlns:a16="http://schemas.microsoft.com/office/drawing/2014/main" id="{D3B93ED8-9AAC-797C-338C-B236B5C01209}"/>
              </a:ext>
            </a:extLst>
          </p:cNvPr>
          <p:cNvSpPr>
            <a:spLocks noChangeArrowheads="1"/>
          </p:cNvSpPr>
          <p:nvPr/>
        </p:nvSpPr>
        <p:spPr bwMode="auto">
          <a:xfrm>
            <a:off x="9564097" y="4647092"/>
            <a:ext cx="548552" cy="534119"/>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solidFill>
            <a:schemeClr val="bg1">
              <a:lumMod val="95000"/>
            </a:schemeClr>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latin typeface="Calibri Light"/>
            </a:endParaRPr>
          </a:p>
        </p:txBody>
      </p:sp>
      <p:grpSp>
        <p:nvGrpSpPr>
          <p:cNvPr id="28" name="Group 27">
            <a:extLst>
              <a:ext uri="{FF2B5EF4-FFF2-40B4-BE49-F238E27FC236}">
                <a16:creationId xmlns:a16="http://schemas.microsoft.com/office/drawing/2014/main" id="{1B1026C9-0B20-DC10-9F3C-A75355A70086}"/>
              </a:ext>
            </a:extLst>
          </p:cNvPr>
          <p:cNvGrpSpPr/>
          <p:nvPr/>
        </p:nvGrpSpPr>
        <p:grpSpPr>
          <a:xfrm>
            <a:off x="9490648" y="4597254"/>
            <a:ext cx="668598" cy="650921"/>
            <a:chOff x="1119258" y="2257147"/>
            <a:chExt cx="1868076" cy="1868076"/>
          </a:xfrm>
          <a:solidFill>
            <a:srgbClr val="2F5597"/>
          </a:solidFill>
        </p:grpSpPr>
        <p:sp>
          <p:nvSpPr>
            <p:cNvPr id="29" name="Freeform 6">
              <a:extLst>
                <a:ext uri="{FF2B5EF4-FFF2-40B4-BE49-F238E27FC236}">
                  <a16:creationId xmlns:a16="http://schemas.microsoft.com/office/drawing/2014/main" id="{FC822DD0-ACFA-FE3B-CE6E-1BCE9747BB98}"/>
                </a:ext>
              </a:extLst>
            </p:cNvPr>
            <p:cNvSpPr>
              <a:spLocks/>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30" name="Freeform 7">
              <a:extLst>
                <a:ext uri="{FF2B5EF4-FFF2-40B4-BE49-F238E27FC236}">
                  <a16:creationId xmlns:a16="http://schemas.microsoft.com/office/drawing/2014/main" id="{C9ED6A18-CBC5-D6A0-4EA6-C539253C8760}"/>
                </a:ext>
              </a:extLst>
            </p:cNvPr>
            <p:cNvSpPr>
              <a:spLocks/>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31" name="Freeform 8">
              <a:extLst>
                <a:ext uri="{FF2B5EF4-FFF2-40B4-BE49-F238E27FC236}">
                  <a16:creationId xmlns:a16="http://schemas.microsoft.com/office/drawing/2014/main" id="{F2CC1BF9-A837-2266-2426-066250EFD012}"/>
                </a:ext>
              </a:extLst>
            </p:cNvPr>
            <p:cNvSpPr>
              <a:spLocks/>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32" name="Freeform 9">
              <a:extLst>
                <a:ext uri="{FF2B5EF4-FFF2-40B4-BE49-F238E27FC236}">
                  <a16:creationId xmlns:a16="http://schemas.microsoft.com/office/drawing/2014/main" id="{19E69E28-E836-02CC-2645-E2BAB78BAC70}"/>
                </a:ext>
              </a:extLst>
            </p:cNvPr>
            <p:cNvSpPr>
              <a:spLocks/>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33" name="Freeform 10">
              <a:extLst>
                <a:ext uri="{FF2B5EF4-FFF2-40B4-BE49-F238E27FC236}">
                  <a16:creationId xmlns:a16="http://schemas.microsoft.com/office/drawing/2014/main" id="{71DCE9F1-86E9-9215-6DD5-1550B57E0534}"/>
                </a:ext>
              </a:extLst>
            </p:cNvPr>
            <p:cNvSpPr>
              <a:spLocks/>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34" name="Freeform 11">
              <a:extLst>
                <a:ext uri="{FF2B5EF4-FFF2-40B4-BE49-F238E27FC236}">
                  <a16:creationId xmlns:a16="http://schemas.microsoft.com/office/drawing/2014/main" id="{7B016793-38F6-9490-3ADB-1699EF2E383C}"/>
                </a:ext>
              </a:extLst>
            </p:cNvPr>
            <p:cNvSpPr>
              <a:spLocks/>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35" name="Freeform 12">
              <a:extLst>
                <a:ext uri="{FF2B5EF4-FFF2-40B4-BE49-F238E27FC236}">
                  <a16:creationId xmlns:a16="http://schemas.microsoft.com/office/drawing/2014/main" id="{6EDDB0AD-CD77-665E-25B3-54E0DF5561A8}"/>
                </a:ext>
              </a:extLst>
            </p:cNvPr>
            <p:cNvSpPr>
              <a:spLocks/>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36" name="Freeform 13">
              <a:extLst>
                <a:ext uri="{FF2B5EF4-FFF2-40B4-BE49-F238E27FC236}">
                  <a16:creationId xmlns:a16="http://schemas.microsoft.com/office/drawing/2014/main" id="{ABE8D798-1507-A5CA-FE18-C24250DDC17D}"/>
                </a:ext>
              </a:extLst>
            </p:cNvPr>
            <p:cNvSpPr>
              <a:spLocks/>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37" name="Freeform 14">
              <a:extLst>
                <a:ext uri="{FF2B5EF4-FFF2-40B4-BE49-F238E27FC236}">
                  <a16:creationId xmlns:a16="http://schemas.microsoft.com/office/drawing/2014/main" id="{330F6E1C-7DE2-7826-4F39-7A61F13F25E9}"/>
                </a:ext>
              </a:extLst>
            </p:cNvPr>
            <p:cNvSpPr>
              <a:spLocks/>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38" name="Freeform 15">
              <a:extLst>
                <a:ext uri="{FF2B5EF4-FFF2-40B4-BE49-F238E27FC236}">
                  <a16:creationId xmlns:a16="http://schemas.microsoft.com/office/drawing/2014/main" id="{44A5E403-73B1-7226-B8AE-65797216C795}"/>
                </a:ext>
              </a:extLst>
            </p:cNvPr>
            <p:cNvSpPr>
              <a:spLocks/>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39" name="Freeform 16">
              <a:extLst>
                <a:ext uri="{FF2B5EF4-FFF2-40B4-BE49-F238E27FC236}">
                  <a16:creationId xmlns:a16="http://schemas.microsoft.com/office/drawing/2014/main" id="{712B7344-2291-25D0-05CA-9BB9855917C3}"/>
                </a:ext>
              </a:extLst>
            </p:cNvPr>
            <p:cNvSpPr>
              <a:spLocks/>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40" name="Freeform 17">
              <a:extLst>
                <a:ext uri="{FF2B5EF4-FFF2-40B4-BE49-F238E27FC236}">
                  <a16:creationId xmlns:a16="http://schemas.microsoft.com/office/drawing/2014/main" id="{A0A1B04A-99B8-3FE9-EBEA-816687F8C25F}"/>
                </a:ext>
              </a:extLst>
            </p:cNvPr>
            <p:cNvSpPr>
              <a:spLocks/>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grpSp>
      <p:cxnSp>
        <p:nvCxnSpPr>
          <p:cNvPr id="41" name="Straight Connector 40">
            <a:extLst>
              <a:ext uri="{FF2B5EF4-FFF2-40B4-BE49-F238E27FC236}">
                <a16:creationId xmlns:a16="http://schemas.microsoft.com/office/drawing/2014/main" id="{0A66FA6D-7D6D-2CC6-5A35-E1420D689F3B}"/>
              </a:ext>
            </a:extLst>
          </p:cNvPr>
          <p:cNvCxnSpPr>
            <a:cxnSpLocks/>
          </p:cNvCxnSpPr>
          <p:nvPr/>
        </p:nvCxnSpPr>
        <p:spPr>
          <a:xfrm>
            <a:off x="6688191" y="3689051"/>
            <a:ext cx="4385388"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93DC17A5-D047-FB62-BC8A-1626D9F19AA1}"/>
              </a:ext>
            </a:extLst>
          </p:cNvPr>
          <p:cNvSpPr txBox="1"/>
          <p:nvPr/>
        </p:nvSpPr>
        <p:spPr>
          <a:xfrm>
            <a:off x="9449945" y="3888892"/>
            <a:ext cx="791224" cy="430837"/>
          </a:xfrm>
          <a:prstGeom prst="rect">
            <a:avLst/>
          </a:prstGeom>
          <a:noFill/>
        </p:spPr>
        <p:txBody>
          <a:bodyPr wrap="square" lIns="121872" tIns="60935" rIns="121872" bIns="60935" rtlCol="0">
            <a:spAutoFit/>
          </a:bodyPr>
          <a:lstStyle/>
          <a:p>
            <a:pPr algn="ctr"/>
            <a:r>
              <a:rPr lang="fr" sz="2000" b="1" i="0">
                <a:solidFill>
                  <a:srgbClr val="000000"/>
                </a:solidFill>
              </a:rPr>
              <a:t>84%</a:t>
            </a:r>
          </a:p>
        </p:txBody>
      </p:sp>
      <p:sp>
        <p:nvSpPr>
          <p:cNvPr id="48" name="TextBox 47">
            <a:extLst>
              <a:ext uri="{FF2B5EF4-FFF2-40B4-BE49-F238E27FC236}">
                <a16:creationId xmlns:a16="http://schemas.microsoft.com/office/drawing/2014/main" id="{14DADA17-C067-404C-89AC-6B61F8EB767A}"/>
              </a:ext>
            </a:extLst>
          </p:cNvPr>
          <p:cNvSpPr txBox="1"/>
          <p:nvPr/>
        </p:nvSpPr>
        <p:spPr>
          <a:xfrm>
            <a:off x="9450384" y="4717245"/>
            <a:ext cx="791224" cy="430837"/>
          </a:xfrm>
          <a:prstGeom prst="rect">
            <a:avLst/>
          </a:prstGeom>
          <a:noFill/>
        </p:spPr>
        <p:txBody>
          <a:bodyPr wrap="square" lIns="121872" tIns="60935" rIns="121872" bIns="60935" rtlCol="0">
            <a:spAutoFit/>
          </a:bodyPr>
          <a:lstStyle/>
          <a:p>
            <a:pPr algn="ctr"/>
            <a:r>
              <a:rPr lang="fr" sz="2000" b="1" i="0">
                <a:solidFill>
                  <a:srgbClr val="000000"/>
                </a:solidFill>
              </a:rPr>
              <a:t>80%</a:t>
            </a:r>
          </a:p>
        </p:txBody>
      </p:sp>
      <p:sp>
        <p:nvSpPr>
          <p:cNvPr id="49" name="TextBox 48">
            <a:extLst>
              <a:ext uri="{FF2B5EF4-FFF2-40B4-BE49-F238E27FC236}">
                <a16:creationId xmlns:a16="http://schemas.microsoft.com/office/drawing/2014/main" id="{EE40E0D7-9CB2-6F31-6A5E-79C75687AC00}"/>
              </a:ext>
            </a:extLst>
          </p:cNvPr>
          <p:cNvSpPr txBox="1"/>
          <p:nvPr/>
        </p:nvSpPr>
        <p:spPr>
          <a:xfrm>
            <a:off x="10311131" y="3830894"/>
            <a:ext cx="1570435" cy="523220"/>
          </a:xfrm>
          <a:prstGeom prst="rect">
            <a:avLst/>
          </a:prstGeom>
        </p:spPr>
        <p:txBody>
          <a:bodyPr wrap="square" rtlCol="0">
            <a:spAutoFit/>
          </a:bodyPr>
          <a:lstStyle/>
          <a:p>
            <a:pPr algn="l"/>
            <a:r>
              <a:rPr lang="fr" sz="1400" b="1" i="0">
                <a:solidFill>
                  <a:srgbClr val="000000"/>
                </a:solidFill>
              </a:rPr>
              <a:t>Urbain</a:t>
            </a:r>
          </a:p>
          <a:p>
            <a:pPr algn="l"/>
            <a:r>
              <a:rPr lang="fr" sz="1400" b="1" i="0">
                <a:solidFill>
                  <a:srgbClr val="000000"/>
                </a:solidFill>
              </a:rPr>
              <a:t>(n = 81)</a:t>
            </a:r>
          </a:p>
        </p:txBody>
      </p:sp>
      <p:cxnSp>
        <p:nvCxnSpPr>
          <p:cNvPr id="55" name="Straight Connector 54">
            <a:extLst>
              <a:ext uri="{FF2B5EF4-FFF2-40B4-BE49-F238E27FC236}">
                <a16:creationId xmlns:a16="http://schemas.microsoft.com/office/drawing/2014/main" id="{36ACF812-8F5F-E269-2A15-B204F2331081}"/>
              </a:ext>
            </a:extLst>
          </p:cNvPr>
          <p:cNvCxnSpPr>
            <a:cxnSpLocks/>
          </p:cNvCxnSpPr>
          <p:nvPr/>
        </p:nvCxnSpPr>
        <p:spPr>
          <a:xfrm>
            <a:off x="6659601" y="5360781"/>
            <a:ext cx="4385388"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5DA994F8-7D88-77C9-7E88-B7F46C12947D}"/>
              </a:ext>
            </a:extLst>
          </p:cNvPr>
          <p:cNvSpPr txBox="1"/>
          <p:nvPr/>
        </p:nvSpPr>
        <p:spPr>
          <a:xfrm>
            <a:off x="10311131" y="4630392"/>
            <a:ext cx="1650157" cy="523220"/>
          </a:xfrm>
          <a:prstGeom prst="rect">
            <a:avLst/>
          </a:prstGeom>
        </p:spPr>
        <p:txBody>
          <a:bodyPr wrap="square" rtlCol="0">
            <a:spAutoFit/>
          </a:bodyPr>
          <a:lstStyle/>
          <a:p>
            <a:pPr algn="l"/>
            <a:r>
              <a:rPr lang="fr" sz="1400" b="1" i="0">
                <a:solidFill>
                  <a:srgbClr val="000000"/>
                </a:solidFill>
              </a:rPr>
              <a:t>Rural</a:t>
            </a:r>
          </a:p>
          <a:p>
            <a:pPr algn="l"/>
            <a:r>
              <a:rPr lang="fr" sz="1400" b="1" i="0">
                <a:solidFill>
                  <a:srgbClr val="000000"/>
                </a:solidFill>
              </a:rPr>
              <a:t>(n = 52)</a:t>
            </a:r>
          </a:p>
        </p:txBody>
      </p:sp>
      <p:sp>
        <p:nvSpPr>
          <p:cNvPr id="59" name="Rectangle 58">
            <a:extLst>
              <a:ext uri="{FF2B5EF4-FFF2-40B4-BE49-F238E27FC236}">
                <a16:creationId xmlns:a16="http://schemas.microsoft.com/office/drawing/2014/main" id="{7AC4CCAA-84A0-3489-7E43-F640C7D05621}"/>
              </a:ext>
              <a:ext uri="{C183D7F6-B498-43B3-948B-1728B52AA6E4}">
                <adec:decorative xmlns:adec="http://schemas.microsoft.com/office/drawing/2017/decorative" val="1"/>
              </a:ext>
            </a:extLst>
          </p:cNvPr>
          <p:cNvSpPr/>
          <p:nvPr/>
        </p:nvSpPr>
        <p:spPr>
          <a:xfrm>
            <a:off x="6248383" y="3673355"/>
            <a:ext cx="468198" cy="1701939"/>
          </a:xfrm>
          <a:prstGeom prst="rect">
            <a:avLst/>
          </a:prstGeom>
          <a:solidFill>
            <a:srgbClr val="2F5597"/>
          </a:solidFill>
          <a:ln>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fr" sz="1600" b="1" i="0">
                <a:solidFill>
                  <a:srgbClr val="FFFFFF"/>
                </a:solidFill>
              </a:rPr>
              <a:t>Sérieusement affecté</a:t>
            </a:r>
          </a:p>
        </p:txBody>
      </p:sp>
      <p:sp>
        <p:nvSpPr>
          <p:cNvPr id="3" name="Freeform 25">
            <a:extLst>
              <a:ext uri="{FF2B5EF4-FFF2-40B4-BE49-F238E27FC236}">
                <a16:creationId xmlns:a16="http://schemas.microsoft.com/office/drawing/2014/main" id="{C869F5DC-E06F-AA61-E01A-F8BD90C68A41}"/>
              </a:ext>
            </a:extLst>
          </p:cNvPr>
          <p:cNvSpPr>
            <a:spLocks noEditPoints="1"/>
          </p:cNvSpPr>
          <p:nvPr/>
        </p:nvSpPr>
        <p:spPr bwMode="auto">
          <a:xfrm>
            <a:off x="6806006" y="4759120"/>
            <a:ext cx="492024" cy="430837"/>
          </a:xfrm>
          <a:custGeom>
            <a:avLst/>
            <a:gdLst>
              <a:gd name="T0" fmla="*/ 151 w 152"/>
              <a:gd name="T1" fmla="*/ 64 h 121"/>
              <a:gd name="T2" fmla="*/ 145 w 152"/>
              <a:gd name="T3" fmla="*/ 71 h 121"/>
              <a:gd name="T4" fmla="*/ 144 w 152"/>
              <a:gd name="T5" fmla="*/ 72 h 121"/>
              <a:gd name="T6" fmla="*/ 143 w 152"/>
              <a:gd name="T7" fmla="*/ 72 h 121"/>
              <a:gd name="T8" fmla="*/ 141 w 152"/>
              <a:gd name="T9" fmla="*/ 71 h 121"/>
              <a:gd name="T10" fmla="*/ 76 w 152"/>
              <a:gd name="T11" fmla="*/ 16 h 121"/>
              <a:gd name="T12" fmla="*/ 10 w 152"/>
              <a:gd name="T13" fmla="*/ 71 h 121"/>
              <a:gd name="T14" fmla="*/ 8 w 152"/>
              <a:gd name="T15" fmla="*/ 72 h 121"/>
              <a:gd name="T16" fmla="*/ 6 w 152"/>
              <a:gd name="T17" fmla="*/ 71 h 121"/>
              <a:gd name="T18" fmla="*/ 0 w 152"/>
              <a:gd name="T19" fmla="*/ 64 h 121"/>
              <a:gd name="T20" fmla="*/ 0 w 152"/>
              <a:gd name="T21" fmla="*/ 61 h 121"/>
              <a:gd name="T22" fmla="*/ 1 w 152"/>
              <a:gd name="T23" fmla="*/ 59 h 121"/>
              <a:gd name="T24" fmla="*/ 69 w 152"/>
              <a:gd name="T25" fmla="*/ 3 h 121"/>
              <a:gd name="T26" fmla="*/ 76 w 152"/>
              <a:gd name="T27" fmla="*/ 0 h 121"/>
              <a:gd name="T28" fmla="*/ 83 w 152"/>
              <a:gd name="T29" fmla="*/ 3 h 121"/>
              <a:gd name="T30" fmla="*/ 106 w 152"/>
              <a:gd name="T31" fmla="*/ 22 h 121"/>
              <a:gd name="T32" fmla="*/ 106 w 152"/>
              <a:gd name="T33" fmla="*/ 3 h 121"/>
              <a:gd name="T34" fmla="*/ 107 w 152"/>
              <a:gd name="T35" fmla="*/ 1 h 121"/>
              <a:gd name="T36" fmla="*/ 109 w 152"/>
              <a:gd name="T37" fmla="*/ 0 h 121"/>
              <a:gd name="T38" fmla="*/ 127 w 152"/>
              <a:gd name="T39" fmla="*/ 0 h 121"/>
              <a:gd name="T40" fmla="*/ 129 w 152"/>
              <a:gd name="T41" fmla="*/ 1 h 121"/>
              <a:gd name="T42" fmla="*/ 130 w 152"/>
              <a:gd name="T43" fmla="*/ 3 h 121"/>
              <a:gd name="T44" fmla="*/ 130 w 152"/>
              <a:gd name="T45" fmla="*/ 42 h 121"/>
              <a:gd name="T46" fmla="*/ 151 w 152"/>
              <a:gd name="T47" fmla="*/ 59 h 121"/>
              <a:gd name="T48" fmla="*/ 152 w 152"/>
              <a:gd name="T49" fmla="*/ 61 h 121"/>
              <a:gd name="T50" fmla="*/ 151 w 152"/>
              <a:gd name="T51" fmla="*/ 64 h 121"/>
              <a:gd name="T52" fmla="*/ 130 w 152"/>
              <a:gd name="T53" fmla="*/ 70 h 121"/>
              <a:gd name="T54" fmla="*/ 130 w 152"/>
              <a:gd name="T55" fmla="*/ 115 h 121"/>
              <a:gd name="T56" fmla="*/ 128 w 152"/>
              <a:gd name="T57" fmla="*/ 120 h 121"/>
              <a:gd name="T58" fmla="*/ 124 w 152"/>
              <a:gd name="T59" fmla="*/ 121 h 121"/>
              <a:gd name="T60" fmla="*/ 88 w 152"/>
              <a:gd name="T61" fmla="*/ 121 h 121"/>
              <a:gd name="T62" fmla="*/ 88 w 152"/>
              <a:gd name="T63" fmla="*/ 85 h 121"/>
              <a:gd name="T64" fmla="*/ 64 w 152"/>
              <a:gd name="T65" fmla="*/ 85 h 121"/>
              <a:gd name="T66" fmla="*/ 64 w 152"/>
              <a:gd name="T67" fmla="*/ 121 h 121"/>
              <a:gd name="T68" fmla="*/ 27 w 152"/>
              <a:gd name="T69" fmla="*/ 121 h 121"/>
              <a:gd name="T70" fmla="*/ 23 w 152"/>
              <a:gd name="T71" fmla="*/ 120 h 121"/>
              <a:gd name="T72" fmla="*/ 21 w 152"/>
              <a:gd name="T73" fmla="*/ 115 h 121"/>
              <a:gd name="T74" fmla="*/ 21 w 152"/>
              <a:gd name="T75" fmla="*/ 70 h 121"/>
              <a:gd name="T76" fmla="*/ 21 w 152"/>
              <a:gd name="T77" fmla="*/ 70 h 121"/>
              <a:gd name="T78" fmla="*/ 21 w 152"/>
              <a:gd name="T79" fmla="*/ 69 h 121"/>
              <a:gd name="T80" fmla="*/ 76 w 152"/>
              <a:gd name="T81" fmla="*/ 25 h 121"/>
              <a:gd name="T82" fmla="*/ 130 w 152"/>
              <a:gd name="T83" fmla="*/ 69 h 121"/>
              <a:gd name="T84" fmla="*/ 130 w 152"/>
              <a:gd name="T85" fmla="*/ 7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2" h="121">
                <a:moveTo>
                  <a:pt x="151" y="64"/>
                </a:moveTo>
                <a:cubicBezTo>
                  <a:pt x="145" y="71"/>
                  <a:pt x="145" y="71"/>
                  <a:pt x="145" y="71"/>
                </a:cubicBezTo>
                <a:cubicBezTo>
                  <a:pt x="145" y="71"/>
                  <a:pt x="144" y="71"/>
                  <a:pt x="144" y="72"/>
                </a:cubicBezTo>
                <a:cubicBezTo>
                  <a:pt x="143" y="72"/>
                  <a:pt x="143" y="72"/>
                  <a:pt x="143" y="72"/>
                </a:cubicBezTo>
                <a:cubicBezTo>
                  <a:pt x="142" y="72"/>
                  <a:pt x="142" y="71"/>
                  <a:pt x="141" y="71"/>
                </a:cubicBezTo>
                <a:cubicBezTo>
                  <a:pt x="76" y="16"/>
                  <a:pt x="76" y="16"/>
                  <a:pt x="76" y="16"/>
                </a:cubicBezTo>
                <a:cubicBezTo>
                  <a:pt x="10" y="71"/>
                  <a:pt x="10" y="71"/>
                  <a:pt x="10" y="71"/>
                </a:cubicBezTo>
                <a:cubicBezTo>
                  <a:pt x="10" y="71"/>
                  <a:pt x="9" y="72"/>
                  <a:pt x="8" y="72"/>
                </a:cubicBezTo>
                <a:cubicBezTo>
                  <a:pt x="7" y="71"/>
                  <a:pt x="7" y="71"/>
                  <a:pt x="6" y="71"/>
                </a:cubicBezTo>
                <a:cubicBezTo>
                  <a:pt x="0" y="64"/>
                  <a:pt x="0" y="64"/>
                  <a:pt x="0" y="64"/>
                </a:cubicBezTo>
                <a:cubicBezTo>
                  <a:pt x="0" y="63"/>
                  <a:pt x="0" y="62"/>
                  <a:pt x="0" y="61"/>
                </a:cubicBezTo>
                <a:cubicBezTo>
                  <a:pt x="0" y="60"/>
                  <a:pt x="0" y="60"/>
                  <a:pt x="1" y="59"/>
                </a:cubicBezTo>
                <a:cubicBezTo>
                  <a:pt x="69" y="3"/>
                  <a:pt x="69" y="3"/>
                  <a:pt x="69" y="3"/>
                </a:cubicBezTo>
                <a:cubicBezTo>
                  <a:pt x="71" y="1"/>
                  <a:pt x="73" y="0"/>
                  <a:pt x="76" y="0"/>
                </a:cubicBezTo>
                <a:cubicBezTo>
                  <a:pt x="79" y="0"/>
                  <a:pt x="81" y="1"/>
                  <a:pt x="83" y="3"/>
                </a:cubicBezTo>
                <a:cubicBezTo>
                  <a:pt x="106" y="22"/>
                  <a:pt x="106" y="22"/>
                  <a:pt x="106" y="22"/>
                </a:cubicBezTo>
                <a:cubicBezTo>
                  <a:pt x="106" y="3"/>
                  <a:pt x="106" y="3"/>
                  <a:pt x="106" y="3"/>
                </a:cubicBezTo>
                <a:cubicBezTo>
                  <a:pt x="106" y="3"/>
                  <a:pt x="106" y="2"/>
                  <a:pt x="107" y="1"/>
                </a:cubicBezTo>
                <a:cubicBezTo>
                  <a:pt x="107" y="1"/>
                  <a:pt x="108" y="0"/>
                  <a:pt x="109" y="0"/>
                </a:cubicBezTo>
                <a:cubicBezTo>
                  <a:pt x="127" y="0"/>
                  <a:pt x="127" y="0"/>
                  <a:pt x="127" y="0"/>
                </a:cubicBezTo>
                <a:cubicBezTo>
                  <a:pt x="128" y="0"/>
                  <a:pt x="129" y="1"/>
                  <a:pt x="129" y="1"/>
                </a:cubicBezTo>
                <a:cubicBezTo>
                  <a:pt x="130" y="2"/>
                  <a:pt x="130" y="3"/>
                  <a:pt x="130" y="3"/>
                </a:cubicBezTo>
                <a:cubicBezTo>
                  <a:pt x="130" y="42"/>
                  <a:pt x="130" y="42"/>
                  <a:pt x="130" y="42"/>
                </a:cubicBezTo>
                <a:cubicBezTo>
                  <a:pt x="151" y="59"/>
                  <a:pt x="151" y="59"/>
                  <a:pt x="151" y="59"/>
                </a:cubicBezTo>
                <a:cubicBezTo>
                  <a:pt x="152" y="60"/>
                  <a:pt x="152" y="60"/>
                  <a:pt x="152" y="61"/>
                </a:cubicBezTo>
                <a:cubicBezTo>
                  <a:pt x="152" y="62"/>
                  <a:pt x="152" y="63"/>
                  <a:pt x="151" y="64"/>
                </a:cubicBezTo>
                <a:close/>
                <a:moveTo>
                  <a:pt x="130" y="70"/>
                </a:moveTo>
                <a:cubicBezTo>
                  <a:pt x="130" y="115"/>
                  <a:pt x="130" y="115"/>
                  <a:pt x="130" y="115"/>
                </a:cubicBezTo>
                <a:cubicBezTo>
                  <a:pt x="130" y="117"/>
                  <a:pt x="130" y="118"/>
                  <a:pt x="128" y="120"/>
                </a:cubicBezTo>
                <a:cubicBezTo>
                  <a:pt x="127" y="121"/>
                  <a:pt x="126" y="121"/>
                  <a:pt x="124" y="121"/>
                </a:cubicBezTo>
                <a:cubicBezTo>
                  <a:pt x="88" y="121"/>
                  <a:pt x="88" y="121"/>
                  <a:pt x="88" y="121"/>
                </a:cubicBezTo>
                <a:cubicBezTo>
                  <a:pt x="88" y="85"/>
                  <a:pt x="88" y="85"/>
                  <a:pt x="88" y="85"/>
                </a:cubicBezTo>
                <a:cubicBezTo>
                  <a:pt x="64" y="85"/>
                  <a:pt x="64" y="85"/>
                  <a:pt x="64" y="85"/>
                </a:cubicBezTo>
                <a:cubicBezTo>
                  <a:pt x="64" y="121"/>
                  <a:pt x="64" y="121"/>
                  <a:pt x="64" y="121"/>
                </a:cubicBezTo>
                <a:cubicBezTo>
                  <a:pt x="27" y="121"/>
                  <a:pt x="27" y="121"/>
                  <a:pt x="27" y="121"/>
                </a:cubicBezTo>
                <a:cubicBezTo>
                  <a:pt x="26" y="121"/>
                  <a:pt x="24" y="121"/>
                  <a:pt x="23" y="120"/>
                </a:cubicBezTo>
                <a:cubicBezTo>
                  <a:pt x="22" y="118"/>
                  <a:pt x="21" y="117"/>
                  <a:pt x="21" y="115"/>
                </a:cubicBezTo>
                <a:cubicBezTo>
                  <a:pt x="21" y="70"/>
                  <a:pt x="21" y="70"/>
                  <a:pt x="21" y="70"/>
                </a:cubicBezTo>
                <a:cubicBezTo>
                  <a:pt x="21" y="70"/>
                  <a:pt x="21" y="70"/>
                  <a:pt x="21" y="70"/>
                </a:cubicBezTo>
                <a:cubicBezTo>
                  <a:pt x="21" y="70"/>
                  <a:pt x="21" y="70"/>
                  <a:pt x="21" y="69"/>
                </a:cubicBezTo>
                <a:cubicBezTo>
                  <a:pt x="76" y="25"/>
                  <a:pt x="76" y="25"/>
                  <a:pt x="76" y="25"/>
                </a:cubicBezTo>
                <a:cubicBezTo>
                  <a:pt x="130" y="69"/>
                  <a:pt x="130" y="69"/>
                  <a:pt x="130" y="69"/>
                </a:cubicBezTo>
                <a:cubicBezTo>
                  <a:pt x="130" y="70"/>
                  <a:pt x="130" y="70"/>
                  <a:pt x="130" y="70"/>
                </a:cubicBezTo>
                <a:close/>
              </a:path>
            </a:pathLst>
          </a:custGeom>
          <a:solidFill>
            <a:srgbClr val="2F5597"/>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8" name="Freeform 25">
            <a:extLst>
              <a:ext uri="{FF2B5EF4-FFF2-40B4-BE49-F238E27FC236}">
                <a16:creationId xmlns:a16="http://schemas.microsoft.com/office/drawing/2014/main" id="{6F8E49FC-638B-01BD-DF7F-E8F0E691DA2B}"/>
              </a:ext>
            </a:extLst>
          </p:cNvPr>
          <p:cNvSpPr>
            <a:spLocks noEditPoints="1"/>
          </p:cNvSpPr>
          <p:nvPr/>
        </p:nvSpPr>
        <p:spPr bwMode="auto">
          <a:xfrm>
            <a:off x="7335392" y="4759120"/>
            <a:ext cx="492024" cy="430837"/>
          </a:xfrm>
          <a:custGeom>
            <a:avLst/>
            <a:gdLst>
              <a:gd name="T0" fmla="*/ 151 w 152"/>
              <a:gd name="T1" fmla="*/ 64 h 121"/>
              <a:gd name="T2" fmla="*/ 145 w 152"/>
              <a:gd name="T3" fmla="*/ 71 h 121"/>
              <a:gd name="T4" fmla="*/ 144 w 152"/>
              <a:gd name="T5" fmla="*/ 72 h 121"/>
              <a:gd name="T6" fmla="*/ 143 w 152"/>
              <a:gd name="T7" fmla="*/ 72 h 121"/>
              <a:gd name="T8" fmla="*/ 141 w 152"/>
              <a:gd name="T9" fmla="*/ 71 h 121"/>
              <a:gd name="T10" fmla="*/ 76 w 152"/>
              <a:gd name="T11" fmla="*/ 16 h 121"/>
              <a:gd name="T12" fmla="*/ 10 w 152"/>
              <a:gd name="T13" fmla="*/ 71 h 121"/>
              <a:gd name="T14" fmla="*/ 8 w 152"/>
              <a:gd name="T15" fmla="*/ 72 h 121"/>
              <a:gd name="T16" fmla="*/ 6 w 152"/>
              <a:gd name="T17" fmla="*/ 71 h 121"/>
              <a:gd name="T18" fmla="*/ 0 w 152"/>
              <a:gd name="T19" fmla="*/ 64 h 121"/>
              <a:gd name="T20" fmla="*/ 0 w 152"/>
              <a:gd name="T21" fmla="*/ 61 h 121"/>
              <a:gd name="T22" fmla="*/ 1 w 152"/>
              <a:gd name="T23" fmla="*/ 59 h 121"/>
              <a:gd name="T24" fmla="*/ 69 w 152"/>
              <a:gd name="T25" fmla="*/ 3 h 121"/>
              <a:gd name="T26" fmla="*/ 76 w 152"/>
              <a:gd name="T27" fmla="*/ 0 h 121"/>
              <a:gd name="T28" fmla="*/ 83 w 152"/>
              <a:gd name="T29" fmla="*/ 3 h 121"/>
              <a:gd name="T30" fmla="*/ 106 w 152"/>
              <a:gd name="T31" fmla="*/ 22 h 121"/>
              <a:gd name="T32" fmla="*/ 106 w 152"/>
              <a:gd name="T33" fmla="*/ 3 h 121"/>
              <a:gd name="T34" fmla="*/ 107 w 152"/>
              <a:gd name="T35" fmla="*/ 1 h 121"/>
              <a:gd name="T36" fmla="*/ 109 w 152"/>
              <a:gd name="T37" fmla="*/ 0 h 121"/>
              <a:gd name="T38" fmla="*/ 127 w 152"/>
              <a:gd name="T39" fmla="*/ 0 h 121"/>
              <a:gd name="T40" fmla="*/ 129 w 152"/>
              <a:gd name="T41" fmla="*/ 1 h 121"/>
              <a:gd name="T42" fmla="*/ 130 w 152"/>
              <a:gd name="T43" fmla="*/ 3 h 121"/>
              <a:gd name="T44" fmla="*/ 130 w 152"/>
              <a:gd name="T45" fmla="*/ 42 h 121"/>
              <a:gd name="T46" fmla="*/ 151 w 152"/>
              <a:gd name="T47" fmla="*/ 59 h 121"/>
              <a:gd name="T48" fmla="*/ 152 w 152"/>
              <a:gd name="T49" fmla="*/ 61 h 121"/>
              <a:gd name="T50" fmla="*/ 151 w 152"/>
              <a:gd name="T51" fmla="*/ 64 h 121"/>
              <a:gd name="T52" fmla="*/ 130 w 152"/>
              <a:gd name="T53" fmla="*/ 70 h 121"/>
              <a:gd name="T54" fmla="*/ 130 w 152"/>
              <a:gd name="T55" fmla="*/ 115 h 121"/>
              <a:gd name="T56" fmla="*/ 128 w 152"/>
              <a:gd name="T57" fmla="*/ 120 h 121"/>
              <a:gd name="T58" fmla="*/ 124 w 152"/>
              <a:gd name="T59" fmla="*/ 121 h 121"/>
              <a:gd name="T60" fmla="*/ 88 w 152"/>
              <a:gd name="T61" fmla="*/ 121 h 121"/>
              <a:gd name="T62" fmla="*/ 88 w 152"/>
              <a:gd name="T63" fmla="*/ 85 h 121"/>
              <a:gd name="T64" fmla="*/ 64 w 152"/>
              <a:gd name="T65" fmla="*/ 85 h 121"/>
              <a:gd name="T66" fmla="*/ 64 w 152"/>
              <a:gd name="T67" fmla="*/ 121 h 121"/>
              <a:gd name="T68" fmla="*/ 27 w 152"/>
              <a:gd name="T69" fmla="*/ 121 h 121"/>
              <a:gd name="T70" fmla="*/ 23 w 152"/>
              <a:gd name="T71" fmla="*/ 120 h 121"/>
              <a:gd name="T72" fmla="*/ 21 w 152"/>
              <a:gd name="T73" fmla="*/ 115 h 121"/>
              <a:gd name="T74" fmla="*/ 21 w 152"/>
              <a:gd name="T75" fmla="*/ 70 h 121"/>
              <a:gd name="T76" fmla="*/ 21 w 152"/>
              <a:gd name="T77" fmla="*/ 70 h 121"/>
              <a:gd name="T78" fmla="*/ 21 w 152"/>
              <a:gd name="T79" fmla="*/ 69 h 121"/>
              <a:gd name="T80" fmla="*/ 76 w 152"/>
              <a:gd name="T81" fmla="*/ 25 h 121"/>
              <a:gd name="T82" fmla="*/ 130 w 152"/>
              <a:gd name="T83" fmla="*/ 69 h 121"/>
              <a:gd name="T84" fmla="*/ 130 w 152"/>
              <a:gd name="T85" fmla="*/ 7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2" h="121">
                <a:moveTo>
                  <a:pt x="151" y="64"/>
                </a:moveTo>
                <a:cubicBezTo>
                  <a:pt x="145" y="71"/>
                  <a:pt x="145" y="71"/>
                  <a:pt x="145" y="71"/>
                </a:cubicBezTo>
                <a:cubicBezTo>
                  <a:pt x="145" y="71"/>
                  <a:pt x="144" y="71"/>
                  <a:pt x="144" y="72"/>
                </a:cubicBezTo>
                <a:cubicBezTo>
                  <a:pt x="143" y="72"/>
                  <a:pt x="143" y="72"/>
                  <a:pt x="143" y="72"/>
                </a:cubicBezTo>
                <a:cubicBezTo>
                  <a:pt x="142" y="72"/>
                  <a:pt x="142" y="71"/>
                  <a:pt x="141" y="71"/>
                </a:cubicBezTo>
                <a:cubicBezTo>
                  <a:pt x="76" y="16"/>
                  <a:pt x="76" y="16"/>
                  <a:pt x="76" y="16"/>
                </a:cubicBezTo>
                <a:cubicBezTo>
                  <a:pt x="10" y="71"/>
                  <a:pt x="10" y="71"/>
                  <a:pt x="10" y="71"/>
                </a:cubicBezTo>
                <a:cubicBezTo>
                  <a:pt x="10" y="71"/>
                  <a:pt x="9" y="72"/>
                  <a:pt x="8" y="72"/>
                </a:cubicBezTo>
                <a:cubicBezTo>
                  <a:pt x="7" y="71"/>
                  <a:pt x="7" y="71"/>
                  <a:pt x="6" y="71"/>
                </a:cubicBezTo>
                <a:cubicBezTo>
                  <a:pt x="0" y="64"/>
                  <a:pt x="0" y="64"/>
                  <a:pt x="0" y="64"/>
                </a:cubicBezTo>
                <a:cubicBezTo>
                  <a:pt x="0" y="63"/>
                  <a:pt x="0" y="62"/>
                  <a:pt x="0" y="61"/>
                </a:cubicBezTo>
                <a:cubicBezTo>
                  <a:pt x="0" y="60"/>
                  <a:pt x="0" y="60"/>
                  <a:pt x="1" y="59"/>
                </a:cubicBezTo>
                <a:cubicBezTo>
                  <a:pt x="69" y="3"/>
                  <a:pt x="69" y="3"/>
                  <a:pt x="69" y="3"/>
                </a:cubicBezTo>
                <a:cubicBezTo>
                  <a:pt x="71" y="1"/>
                  <a:pt x="73" y="0"/>
                  <a:pt x="76" y="0"/>
                </a:cubicBezTo>
                <a:cubicBezTo>
                  <a:pt x="79" y="0"/>
                  <a:pt x="81" y="1"/>
                  <a:pt x="83" y="3"/>
                </a:cubicBezTo>
                <a:cubicBezTo>
                  <a:pt x="106" y="22"/>
                  <a:pt x="106" y="22"/>
                  <a:pt x="106" y="22"/>
                </a:cubicBezTo>
                <a:cubicBezTo>
                  <a:pt x="106" y="3"/>
                  <a:pt x="106" y="3"/>
                  <a:pt x="106" y="3"/>
                </a:cubicBezTo>
                <a:cubicBezTo>
                  <a:pt x="106" y="3"/>
                  <a:pt x="106" y="2"/>
                  <a:pt x="107" y="1"/>
                </a:cubicBezTo>
                <a:cubicBezTo>
                  <a:pt x="107" y="1"/>
                  <a:pt x="108" y="0"/>
                  <a:pt x="109" y="0"/>
                </a:cubicBezTo>
                <a:cubicBezTo>
                  <a:pt x="127" y="0"/>
                  <a:pt x="127" y="0"/>
                  <a:pt x="127" y="0"/>
                </a:cubicBezTo>
                <a:cubicBezTo>
                  <a:pt x="128" y="0"/>
                  <a:pt x="129" y="1"/>
                  <a:pt x="129" y="1"/>
                </a:cubicBezTo>
                <a:cubicBezTo>
                  <a:pt x="130" y="2"/>
                  <a:pt x="130" y="3"/>
                  <a:pt x="130" y="3"/>
                </a:cubicBezTo>
                <a:cubicBezTo>
                  <a:pt x="130" y="42"/>
                  <a:pt x="130" y="42"/>
                  <a:pt x="130" y="42"/>
                </a:cubicBezTo>
                <a:cubicBezTo>
                  <a:pt x="151" y="59"/>
                  <a:pt x="151" y="59"/>
                  <a:pt x="151" y="59"/>
                </a:cubicBezTo>
                <a:cubicBezTo>
                  <a:pt x="152" y="60"/>
                  <a:pt x="152" y="60"/>
                  <a:pt x="152" y="61"/>
                </a:cubicBezTo>
                <a:cubicBezTo>
                  <a:pt x="152" y="62"/>
                  <a:pt x="152" y="63"/>
                  <a:pt x="151" y="64"/>
                </a:cubicBezTo>
                <a:close/>
                <a:moveTo>
                  <a:pt x="130" y="70"/>
                </a:moveTo>
                <a:cubicBezTo>
                  <a:pt x="130" y="115"/>
                  <a:pt x="130" y="115"/>
                  <a:pt x="130" y="115"/>
                </a:cubicBezTo>
                <a:cubicBezTo>
                  <a:pt x="130" y="117"/>
                  <a:pt x="130" y="118"/>
                  <a:pt x="128" y="120"/>
                </a:cubicBezTo>
                <a:cubicBezTo>
                  <a:pt x="127" y="121"/>
                  <a:pt x="126" y="121"/>
                  <a:pt x="124" y="121"/>
                </a:cubicBezTo>
                <a:cubicBezTo>
                  <a:pt x="88" y="121"/>
                  <a:pt x="88" y="121"/>
                  <a:pt x="88" y="121"/>
                </a:cubicBezTo>
                <a:cubicBezTo>
                  <a:pt x="88" y="85"/>
                  <a:pt x="88" y="85"/>
                  <a:pt x="88" y="85"/>
                </a:cubicBezTo>
                <a:cubicBezTo>
                  <a:pt x="64" y="85"/>
                  <a:pt x="64" y="85"/>
                  <a:pt x="64" y="85"/>
                </a:cubicBezTo>
                <a:cubicBezTo>
                  <a:pt x="64" y="121"/>
                  <a:pt x="64" y="121"/>
                  <a:pt x="64" y="121"/>
                </a:cubicBezTo>
                <a:cubicBezTo>
                  <a:pt x="27" y="121"/>
                  <a:pt x="27" y="121"/>
                  <a:pt x="27" y="121"/>
                </a:cubicBezTo>
                <a:cubicBezTo>
                  <a:pt x="26" y="121"/>
                  <a:pt x="24" y="121"/>
                  <a:pt x="23" y="120"/>
                </a:cubicBezTo>
                <a:cubicBezTo>
                  <a:pt x="22" y="118"/>
                  <a:pt x="21" y="117"/>
                  <a:pt x="21" y="115"/>
                </a:cubicBezTo>
                <a:cubicBezTo>
                  <a:pt x="21" y="70"/>
                  <a:pt x="21" y="70"/>
                  <a:pt x="21" y="70"/>
                </a:cubicBezTo>
                <a:cubicBezTo>
                  <a:pt x="21" y="70"/>
                  <a:pt x="21" y="70"/>
                  <a:pt x="21" y="70"/>
                </a:cubicBezTo>
                <a:cubicBezTo>
                  <a:pt x="21" y="70"/>
                  <a:pt x="21" y="70"/>
                  <a:pt x="21" y="69"/>
                </a:cubicBezTo>
                <a:cubicBezTo>
                  <a:pt x="76" y="25"/>
                  <a:pt x="76" y="25"/>
                  <a:pt x="76" y="25"/>
                </a:cubicBezTo>
                <a:cubicBezTo>
                  <a:pt x="130" y="69"/>
                  <a:pt x="130" y="69"/>
                  <a:pt x="130" y="69"/>
                </a:cubicBezTo>
                <a:cubicBezTo>
                  <a:pt x="130" y="70"/>
                  <a:pt x="130" y="70"/>
                  <a:pt x="130" y="70"/>
                </a:cubicBezTo>
                <a:close/>
              </a:path>
            </a:pathLst>
          </a:custGeom>
          <a:solidFill>
            <a:srgbClr val="2F5597"/>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12" name="Freeform 25">
            <a:extLst>
              <a:ext uri="{FF2B5EF4-FFF2-40B4-BE49-F238E27FC236}">
                <a16:creationId xmlns:a16="http://schemas.microsoft.com/office/drawing/2014/main" id="{8C28BB9A-A11E-4D85-18D9-6D42377FD9F1}"/>
              </a:ext>
            </a:extLst>
          </p:cNvPr>
          <p:cNvSpPr>
            <a:spLocks noEditPoints="1"/>
          </p:cNvSpPr>
          <p:nvPr/>
        </p:nvSpPr>
        <p:spPr bwMode="auto">
          <a:xfrm>
            <a:off x="7866404" y="4759120"/>
            <a:ext cx="492024" cy="430837"/>
          </a:xfrm>
          <a:custGeom>
            <a:avLst/>
            <a:gdLst>
              <a:gd name="T0" fmla="*/ 151 w 152"/>
              <a:gd name="T1" fmla="*/ 64 h 121"/>
              <a:gd name="T2" fmla="*/ 145 w 152"/>
              <a:gd name="T3" fmla="*/ 71 h 121"/>
              <a:gd name="T4" fmla="*/ 144 w 152"/>
              <a:gd name="T5" fmla="*/ 72 h 121"/>
              <a:gd name="T6" fmla="*/ 143 w 152"/>
              <a:gd name="T7" fmla="*/ 72 h 121"/>
              <a:gd name="T8" fmla="*/ 141 w 152"/>
              <a:gd name="T9" fmla="*/ 71 h 121"/>
              <a:gd name="T10" fmla="*/ 76 w 152"/>
              <a:gd name="T11" fmla="*/ 16 h 121"/>
              <a:gd name="T12" fmla="*/ 10 w 152"/>
              <a:gd name="T13" fmla="*/ 71 h 121"/>
              <a:gd name="T14" fmla="*/ 8 w 152"/>
              <a:gd name="T15" fmla="*/ 72 h 121"/>
              <a:gd name="T16" fmla="*/ 6 w 152"/>
              <a:gd name="T17" fmla="*/ 71 h 121"/>
              <a:gd name="T18" fmla="*/ 0 w 152"/>
              <a:gd name="T19" fmla="*/ 64 h 121"/>
              <a:gd name="T20" fmla="*/ 0 w 152"/>
              <a:gd name="T21" fmla="*/ 61 h 121"/>
              <a:gd name="T22" fmla="*/ 1 w 152"/>
              <a:gd name="T23" fmla="*/ 59 h 121"/>
              <a:gd name="T24" fmla="*/ 69 w 152"/>
              <a:gd name="T25" fmla="*/ 3 h 121"/>
              <a:gd name="T26" fmla="*/ 76 w 152"/>
              <a:gd name="T27" fmla="*/ 0 h 121"/>
              <a:gd name="T28" fmla="*/ 83 w 152"/>
              <a:gd name="T29" fmla="*/ 3 h 121"/>
              <a:gd name="T30" fmla="*/ 106 w 152"/>
              <a:gd name="T31" fmla="*/ 22 h 121"/>
              <a:gd name="T32" fmla="*/ 106 w 152"/>
              <a:gd name="T33" fmla="*/ 3 h 121"/>
              <a:gd name="T34" fmla="*/ 107 w 152"/>
              <a:gd name="T35" fmla="*/ 1 h 121"/>
              <a:gd name="T36" fmla="*/ 109 w 152"/>
              <a:gd name="T37" fmla="*/ 0 h 121"/>
              <a:gd name="T38" fmla="*/ 127 w 152"/>
              <a:gd name="T39" fmla="*/ 0 h 121"/>
              <a:gd name="T40" fmla="*/ 129 w 152"/>
              <a:gd name="T41" fmla="*/ 1 h 121"/>
              <a:gd name="T42" fmla="*/ 130 w 152"/>
              <a:gd name="T43" fmla="*/ 3 h 121"/>
              <a:gd name="T44" fmla="*/ 130 w 152"/>
              <a:gd name="T45" fmla="*/ 42 h 121"/>
              <a:gd name="T46" fmla="*/ 151 w 152"/>
              <a:gd name="T47" fmla="*/ 59 h 121"/>
              <a:gd name="T48" fmla="*/ 152 w 152"/>
              <a:gd name="T49" fmla="*/ 61 h 121"/>
              <a:gd name="T50" fmla="*/ 151 w 152"/>
              <a:gd name="T51" fmla="*/ 64 h 121"/>
              <a:gd name="T52" fmla="*/ 130 w 152"/>
              <a:gd name="T53" fmla="*/ 70 h 121"/>
              <a:gd name="T54" fmla="*/ 130 w 152"/>
              <a:gd name="T55" fmla="*/ 115 h 121"/>
              <a:gd name="T56" fmla="*/ 128 w 152"/>
              <a:gd name="T57" fmla="*/ 120 h 121"/>
              <a:gd name="T58" fmla="*/ 124 w 152"/>
              <a:gd name="T59" fmla="*/ 121 h 121"/>
              <a:gd name="T60" fmla="*/ 88 w 152"/>
              <a:gd name="T61" fmla="*/ 121 h 121"/>
              <a:gd name="T62" fmla="*/ 88 w 152"/>
              <a:gd name="T63" fmla="*/ 85 h 121"/>
              <a:gd name="T64" fmla="*/ 64 w 152"/>
              <a:gd name="T65" fmla="*/ 85 h 121"/>
              <a:gd name="T66" fmla="*/ 64 w 152"/>
              <a:gd name="T67" fmla="*/ 121 h 121"/>
              <a:gd name="T68" fmla="*/ 27 w 152"/>
              <a:gd name="T69" fmla="*/ 121 h 121"/>
              <a:gd name="T70" fmla="*/ 23 w 152"/>
              <a:gd name="T71" fmla="*/ 120 h 121"/>
              <a:gd name="T72" fmla="*/ 21 w 152"/>
              <a:gd name="T73" fmla="*/ 115 h 121"/>
              <a:gd name="T74" fmla="*/ 21 w 152"/>
              <a:gd name="T75" fmla="*/ 70 h 121"/>
              <a:gd name="T76" fmla="*/ 21 w 152"/>
              <a:gd name="T77" fmla="*/ 70 h 121"/>
              <a:gd name="T78" fmla="*/ 21 w 152"/>
              <a:gd name="T79" fmla="*/ 69 h 121"/>
              <a:gd name="T80" fmla="*/ 76 w 152"/>
              <a:gd name="T81" fmla="*/ 25 h 121"/>
              <a:gd name="T82" fmla="*/ 130 w 152"/>
              <a:gd name="T83" fmla="*/ 69 h 121"/>
              <a:gd name="T84" fmla="*/ 130 w 152"/>
              <a:gd name="T85" fmla="*/ 7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2" h="121">
                <a:moveTo>
                  <a:pt x="151" y="64"/>
                </a:moveTo>
                <a:cubicBezTo>
                  <a:pt x="145" y="71"/>
                  <a:pt x="145" y="71"/>
                  <a:pt x="145" y="71"/>
                </a:cubicBezTo>
                <a:cubicBezTo>
                  <a:pt x="145" y="71"/>
                  <a:pt x="144" y="71"/>
                  <a:pt x="144" y="72"/>
                </a:cubicBezTo>
                <a:cubicBezTo>
                  <a:pt x="143" y="72"/>
                  <a:pt x="143" y="72"/>
                  <a:pt x="143" y="72"/>
                </a:cubicBezTo>
                <a:cubicBezTo>
                  <a:pt x="142" y="72"/>
                  <a:pt x="142" y="71"/>
                  <a:pt x="141" y="71"/>
                </a:cubicBezTo>
                <a:cubicBezTo>
                  <a:pt x="76" y="16"/>
                  <a:pt x="76" y="16"/>
                  <a:pt x="76" y="16"/>
                </a:cubicBezTo>
                <a:cubicBezTo>
                  <a:pt x="10" y="71"/>
                  <a:pt x="10" y="71"/>
                  <a:pt x="10" y="71"/>
                </a:cubicBezTo>
                <a:cubicBezTo>
                  <a:pt x="10" y="71"/>
                  <a:pt x="9" y="72"/>
                  <a:pt x="8" y="72"/>
                </a:cubicBezTo>
                <a:cubicBezTo>
                  <a:pt x="7" y="71"/>
                  <a:pt x="7" y="71"/>
                  <a:pt x="6" y="71"/>
                </a:cubicBezTo>
                <a:cubicBezTo>
                  <a:pt x="0" y="64"/>
                  <a:pt x="0" y="64"/>
                  <a:pt x="0" y="64"/>
                </a:cubicBezTo>
                <a:cubicBezTo>
                  <a:pt x="0" y="63"/>
                  <a:pt x="0" y="62"/>
                  <a:pt x="0" y="61"/>
                </a:cubicBezTo>
                <a:cubicBezTo>
                  <a:pt x="0" y="60"/>
                  <a:pt x="0" y="60"/>
                  <a:pt x="1" y="59"/>
                </a:cubicBezTo>
                <a:cubicBezTo>
                  <a:pt x="69" y="3"/>
                  <a:pt x="69" y="3"/>
                  <a:pt x="69" y="3"/>
                </a:cubicBezTo>
                <a:cubicBezTo>
                  <a:pt x="71" y="1"/>
                  <a:pt x="73" y="0"/>
                  <a:pt x="76" y="0"/>
                </a:cubicBezTo>
                <a:cubicBezTo>
                  <a:pt x="79" y="0"/>
                  <a:pt x="81" y="1"/>
                  <a:pt x="83" y="3"/>
                </a:cubicBezTo>
                <a:cubicBezTo>
                  <a:pt x="106" y="22"/>
                  <a:pt x="106" y="22"/>
                  <a:pt x="106" y="22"/>
                </a:cubicBezTo>
                <a:cubicBezTo>
                  <a:pt x="106" y="3"/>
                  <a:pt x="106" y="3"/>
                  <a:pt x="106" y="3"/>
                </a:cubicBezTo>
                <a:cubicBezTo>
                  <a:pt x="106" y="3"/>
                  <a:pt x="106" y="2"/>
                  <a:pt x="107" y="1"/>
                </a:cubicBezTo>
                <a:cubicBezTo>
                  <a:pt x="107" y="1"/>
                  <a:pt x="108" y="0"/>
                  <a:pt x="109" y="0"/>
                </a:cubicBezTo>
                <a:cubicBezTo>
                  <a:pt x="127" y="0"/>
                  <a:pt x="127" y="0"/>
                  <a:pt x="127" y="0"/>
                </a:cubicBezTo>
                <a:cubicBezTo>
                  <a:pt x="128" y="0"/>
                  <a:pt x="129" y="1"/>
                  <a:pt x="129" y="1"/>
                </a:cubicBezTo>
                <a:cubicBezTo>
                  <a:pt x="130" y="2"/>
                  <a:pt x="130" y="3"/>
                  <a:pt x="130" y="3"/>
                </a:cubicBezTo>
                <a:cubicBezTo>
                  <a:pt x="130" y="42"/>
                  <a:pt x="130" y="42"/>
                  <a:pt x="130" y="42"/>
                </a:cubicBezTo>
                <a:cubicBezTo>
                  <a:pt x="151" y="59"/>
                  <a:pt x="151" y="59"/>
                  <a:pt x="151" y="59"/>
                </a:cubicBezTo>
                <a:cubicBezTo>
                  <a:pt x="152" y="60"/>
                  <a:pt x="152" y="60"/>
                  <a:pt x="152" y="61"/>
                </a:cubicBezTo>
                <a:cubicBezTo>
                  <a:pt x="152" y="62"/>
                  <a:pt x="152" y="63"/>
                  <a:pt x="151" y="64"/>
                </a:cubicBezTo>
                <a:close/>
                <a:moveTo>
                  <a:pt x="130" y="70"/>
                </a:moveTo>
                <a:cubicBezTo>
                  <a:pt x="130" y="115"/>
                  <a:pt x="130" y="115"/>
                  <a:pt x="130" y="115"/>
                </a:cubicBezTo>
                <a:cubicBezTo>
                  <a:pt x="130" y="117"/>
                  <a:pt x="130" y="118"/>
                  <a:pt x="128" y="120"/>
                </a:cubicBezTo>
                <a:cubicBezTo>
                  <a:pt x="127" y="121"/>
                  <a:pt x="126" y="121"/>
                  <a:pt x="124" y="121"/>
                </a:cubicBezTo>
                <a:cubicBezTo>
                  <a:pt x="88" y="121"/>
                  <a:pt x="88" y="121"/>
                  <a:pt x="88" y="121"/>
                </a:cubicBezTo>
                <a:cubicBezTo>
                  <a:pt x="88" y="85"/>
                  <a:pt x="88" y="85"/>
                  <a:pt x="88" y="85"/>
                </a:cubicBezTo>
                <a:cubicBezTo>
                  <a:pt x="64" y="85"/>
                  <a:pt x="64" y="85"/>
                  <a:pt x="64" y="85"/>
                </a:cubicBezTo>
                <a:cubicBezTo>
                  <a:pt x="64" y="121"/>
                  <a:pt x="64" y="121"/>
                  <a:pt x="64" y="121"/>
                </a:cubicBezTo>
                <a:cubicBezTo>
                  <a:pt x="27" y="121"/>
                  <a:pt x="27" y="121"/>
                  <a:pt x="27" y="121"/>
                </a:cubicBezTo>
                <a:cubicBezTo>
                  <a:pt x="26" y="121"/>
                  <a:pt x="24" y="121"/>
                  <a:pt x="23" y="120"/>
                </a:cubicBezTo>
                <a:cubicBezTo>
                  <a:pt x="22" y="118"/>
                  <a:pt x="21" y="117"/>
                  <a:pt x="21" y="115"/>
                </a:cubicBezTo>
                <a:cubicBezTo>
                  <a:pt x="21" y="70"/>
                  <a:pt x="21" y="70"/>
                  <a:pt x="21" y="70"/>
                </a:cubicBezTo>
                <a:cubicBezTo>
                  <a:pt x="21" y="70"/>
                  <a:pt x="21" y="70"/>
                  <a:pt x="21" y="70"/>
                </a:cubicBezTo>
                <a:cubicBezTo>
                  <a:pt x="21" y="70"/>
                  <a:pt x="21" y="70"/>
                  <a:pt x="21" y="69"/>
                </a:cubicBezTo>
                <a:cubicBezTo>
                  <a:pt x="76" y="25"/>
                  <a:pt x="76" y="25"/>
                  <a:pt x="76" y="25"/>
                </a:cubicBezTo>
                <a:cubicBezTo>
                  <a:pt x="130" y="69"/>
                  <a:pt x="130" y="69"/>
                  <a:pt x="130" y="69"/>
                </a:cubicBezTo>
                <a:cubicBezTo>
                  <a:pt x="130" y="70"/>
                  <a:pt x="130" y="70"/>
                  <a:pt x="130" y="70"/>
                </a:cubicBezTo>
                <a:close/>
              </a:path>
            </a:pathLst>
          </a:custGeom>
          <a:solidFill>
            <a:srgbClr val="2F5597"/>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58" name="Freeform 25">
            <a:extLst>
              <a:ext uri="{FF2B5EF4-FFF2-40B4-BE49-F238E27FC236}">
                <a16:creationId xmlns:a16="http://schemas.microsoft.com/office/drawing/2014/main" id="{9A3DF8B1-7A1D-F04C-2042-2CDA5583BA52}"/>
              </a:ext>
            </a:extLst>
          </p:cNvPr>
          <p:cNvSpPr>
            <a:spLocks noEditPoints="1"/>
          </p:cNvSpPr>
          <p:nvPr/>
        </p:nvSpPr>
        <p:spPr bwMode="auto">
          <a:xfrm>
            <a:off x="8397416" y="4759120"/>
            <a:ext cx="492024" cy="430837"/>
          </a:xfrm>
          <a:custGeom>
            <a:avLst/>
            <a:gdLst>
              <a:gd name="T0" fmla="*/ 151 w 152"/>
              <a:gd name="T1" fmla="*/ 64 h 121"/>
              <a:gd name="T2" fmla="*/ 145 w 152"/>
              <a:gd name="T3" fmla="*/ 71 h 121"/>
              <a:gd name="T4" fmla="*/ 144 w 152"/>
              <a:gd name="T5" fmla="*/ 72 h 121"/>
              <a:gd name="T6" fmla="*/ 143 w 152"/>
              <a:gd name="T7" fmla="*/ 72 h 121"/>
              <a:gd name="T8" fmla="*/ 141 w 152"/>
              <a:gd name="T9" fmla="*/ 71 h 121"/>
              <a:gd name="T10" fmla="*/ 76 w 152"/>
              <a:gd name="T11" fmla="*/ 16 h 121"/>
              <a:gd name="T12" fmla="*/ 10 w 152"/>
              <a:gd name="T13" fmla="*/ 71 h 121"/>
              <a:gd name="T14" fmla="*/ 8 w 152"/>
              <a:gd name="T15" fmla="*/ 72 h 121"/>
              <a:gd name="T16" fmla="*/ 6 w 152"/>
              <a:gd name="T17" fmla="*/ 71 h 121"/>
              <a:gd name="T18" fmla="*/ 0 w 152"/>
              <a:gd name="T19" fmla="*/ 64 h 121"/>
              <a:gd name="T20" fmla="*/ 0 w 152"/>
              <a:gd name="T21" fmla="*/ 61 h 121"/>
              <a:gd name="T22" fmla="*/ 1 w 152"/>
              <a:gd name="T23" fmla="*/ 59 h 121"/>
              <a:gd name="T24" fmla="*/ 69 w 152"/>
              <a:gd name="T25" fmla="*/ 3 h 121"/>
              <a:gd name="T26" fmla="*/ 76 w 152"/>
              <a:gd name="T27" fmla="*/ 0 h 121"/>
              <a:gd name="T28" fmla="*/ 83 w 152"/>
              <a:gd name="T29" fmla="*/ 3 h 121"/>
              <a:gd name="T30" fmla="*/ 106 w 152"/>
              <a:gd name="T31" fmla="*/ 22 h 121"/>
              <a:gd name="T32" fmla="*/ 106 w 152"/>
              <a:gd name="T33" fmla="*/ 3 h 121"/>
              <a:gd name="T34" fmla="*/ 107 w 152"/>
              <a:gd name="T35" fmla="*/ 1 h 121"/>
              <a:gd name="T36" fmla="*/ 109 w 152"/>
              <a:gd name="T37" fmla="*/ 0 h 121"/>
              <a:gd name="T38" fmla="*/ 127 w 152"/>
              <a:gd name="T39" fmla="*/ 0 h 121"/>
              <a:gd name="T40" fmla="*/ 129 w 152"/>
              <a:gd name="T41" fmla="*/ 1 h 121"/>
              <a:gd name="T42" fmla="*/ 130 w 152"/>
              <a:gd name="T43" fmla="*/ 3 h 121"/>
              <a:gd name="T44" fmla="*/ 130 w 152"/>
              <a:gd name="T45" fmla="*/ 42 h 121"/>
              <a:gd name="T46" fmla="*/ 151 w 152"/>
              <a:gd name="T47" fmla="*/ 59 h 121"/>
              <a:gd name="T48" fmla="*/ 152 w 152"/>
              <a:gd name="T49" fmla="*/ 61 h 121"/>
              <a:gd name="T50" fmla="*/ 151 w 152"/>
              <a:gd name="T51" fmla="*/ 64 h 121"/>
              <a:gd name="T52" fmla="*/ 130 w 152"/>
              <a:gd name="T53" fmla="*/ 70 h 121"/>
              <a:gd name="T54" fmla="*/ 130 w 152"/>
              <a:gd name="T55" fmla="*/ 115 h 121"/>
              <a:gd name="T56" fmla="*/ 128 w 152"/>
              <a:gd name="T57" fmla="*/ 120 h 121"/>
              <a:gd name="T58" fmla="*/ 124 w 152"/>
              <a:gd name="T59" fmla="*/ 121 h 121"/>
              <a:gd name="T60" fmla="*/ 88 w 152"/>
              <a:gd name="T61" fmla="*/ 121 h 121"/>
              <a:gd name="T62" fmla="*/ 88 w 152"/>
              <a:gd name="T63" fmla="*/ 85 h 121"/>
              <a:gd name="T64" fmla="*/ 64 w 152"/>
              <a:gd name="T65" fmla="*/ 85 h 121"/>
              <a:gd name="T66" fmla="*/ 64 w 152"/>
              <a:gd name="T67" fmla="*/ 121 h 121"/>
              <a:gd name="T68" fmla="*/ 27 w 152"/>
              <a:gd name="T69" fmla="*/ 121 h 121"/>
              <a:gd name="T70" fmla="*/ 23 w 152"/>
              <a:gd name="T71" fmla="*/ 120 h 121"/>
              <a:gd name="T72" fmla="*/ 21 w 152"/>
              <a:gd name="T73" fmla="*/ 115 h 121"/>
              <a:gd name="T74" fmla="*/ 21 w 152"/>
              <a:gd name="T75" fmla="*/ 70 h 121"/>
              <a:gd name="T76" fmla="*/ 21 w 152"/>
              <a:gd name="T77" fmla="*/ 70 h 121"/>
              <a:gd name="T78" fmla="*/ 21 w 152"/>
              <a:gd name="T79" fmla="*/ 69 h 121"/>
              <a:gd name="T80" fmla="*/ 76 w 152"/>
              <a:gd name="T81" fmla="*/ 25 h 121"/>
              <a:gd name="T82" fmla="*/ 130 w 152"/>
              <a:gd name="T83" fmla="*/ 69 h 121"/>
              <a:gd name="T84" fmla="*/ 130 w 152"/>
              <a:gd name="T85" fmla="*/ 7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2" h="121">
                <a:moveTo>
                  <a:pt x="151" y="64"/>
                </a:moveTo>
                <a:cubicBezTo>
                  <a:pt x="145" y="71"/>
                  <a:pt x="145" y="71"/>
                  <a:pt x="145" y="71"/>
                </a:cubicBezTo>
                <a:cubicBezTo>
                  <a:pt x="145" y="71"/>
                  <a:pt x="144" y="71"/>
                  <a:pt x="144" y="72"/>
                </a:cubicBezTo>
                <a:cubicBezTo>
                  <a:pt x="143" y="72"/>
                  <a:pt x="143" y="72"/>
                  <a:pt x="143" y="72"/>
                </a:cubicBezTo>
                <a:cubicBezTo>
                  <a:pt x="142" y="72"/>
                  <a:pt x="142" y="71"/>
                  <a:pt x="141" y="71"/>
                </a:cubicBezTo>
                <a:cubicBezTo>
                  <a:pt x="76" y="16"/>
                  <a:pt x="76" y="16"/>
                  <a:pt x="76" y="16"/>
                </a:cubicBezTo>
                <a:cubicBezTo>
                  <a:pt x="10" y="71"/>
                  <a:pt x="10" y="71"/>
                  <a:pt x="10" y="71"/>
                </a:cubicBezTo>
                <a:cubicBezTo>
                  <a:pt x="10" y="71"/>
                  <a:pt x="9" y="72"/>
                  <a:pt x="8" y="72"/>
                </a:cubicBezTo>
                <a:cubicBezTo>
                  <a:pt x="7" y="71"/>
                  <a:pt x="7" y="71"/>
                  <a:pt x="6" y="71"/>
                </a:cubicBezTo>
                <a:cubicBezTo>
                  <a:pt x="0" y="64"/>
                  <a:pt x="0" y="64"/>
                  <a:pt x="0" y="64"/>
                </a:cubicBezTo>
                <a:cubicBezTo>
                  <a:pt x="0" y="63"/>
                  <a:pt x="0" y="62"/>
                  <a:pt x="0" y="61"/>
                </a:cubicBezTo>
                <a:cubicBezTo>
                  <a:pt x="0" y="60"/>
                  <a:pt x="0" y="60"/>
                  <a:pt x="1" y="59"/>
                </a:cubicBezTo>
                <a:cubicBezTo>
                  <a:pt x="69" y="3"/>
                  <a:pt x="69" y="3"/>
                  <a:pt x="69" y="3"/>
                </a:cubicBezTo>
                <a:cubicBezTo>
                  <a:pt x="71" y="1"/>
                  <a:pt x="73" y="0"/>
                  <a:pt x="76" y="0"/>
                </a:cubicBezTo>
                <a:cubicBezTo>
                  <a:pt x="79" y="0"/>
                  <a:pt x="81" y="1"/>
                  <a:pt x="83" y="3"/>
                </a:cubicBezTo>
                <a:cubicBezTo>
                  <a:pt x="106" y="22"/>
                  <a:pt x="106" y="22"/>
                  <a:pt x="106" y="22"/>
                </a:cubicBezTo>
                <a:cubicBezTo>
                  <a:pt x="106" y="3"/>
                  <a:pt x="106" y="3"/>
                  <a:pt x="106" y="3"/>
                </a:cubicBezTo>
                <a:cubicBezTo>
                  <a:pt x="106" y="3"/>
                  <a:pt x="106" y="2"/>
                  <a:pt x="107" y="1"/>
                </a:cubicBezTo>
                <a:cubicBezTo>
                  <a:pt x="107" y="1"/>
                  <a:pt x="108" y="0"/>
                  <a:pt x="109" y="0"/>
                </a:cubicBezTo>
                <a:cubicBezTo>
                  <a:pt x="127" y="0"/>
                  <a:pt x="127" y="0"/>
                  <a:pt x="127" y="0"/>
                </a:cubicBezTo>
                <a:cubicBezTo>
                  <a:pt x="128" y="0"/>
                  <a:pt x="129" y="1"/>
                  <a:pt x="129" y="1"/>
                </a:cubicBezTo>
                <a:cubicBezTo>
                  <a:pt x="130" y="2"/>
                  <a:pt x="130" y="3"/>
                  <a:pt x="130" y="3"/>
                </a:cubicBezTo>
                <a:cubicBezTo>
                  <a:pt x="130" y="42"/>
                  <a:pt x="130" y="42"/>
                  <a:pt x="130" y="42"/>
                </a:cubicBezTo>
                <a:cubicBezTo>
                  <a:pt x="151" y="59"/>
                  <a:pt x="151" y="59"/>
                  <a:pt x="151" y="59"/>
                </a:cubicBezTo>
                <a:cubicBezTo>
                  <a:pt x="152" y="60"/>
                  <a:pt x="152" y="60"/>
                  <a:pt x="152" y="61"/>
                </a:cubicBezTo>
                <a:cubicBezTo>
                  <a:pt x="152" y="62"/>
                  <a:pt x="152" y="63"/>
                  <a:pt x="151" y="64"/>
                </a:cubicBezTo>
                <a:close/>
                <a:moveTo>
                  <a:pt x="130" y="70"/>
                </a:moveTo>
                <a:cubicBezTo>
                  <a:pt x="130" y="115"/>
                  <a:pt x="130" y="115"/>
                  <a:pt x="130" y="115"/>
                </a:cubicBezTo>
                <a:cubicBezTo>
                  <a:pt x="130" y="117"/>
                  <a:pt x="130" y="118"/>
                  <a:pt x="128" y="120"/>
                </a:cubicBezTo>
                <a:cubicBezTo>
                  <a:pt x="127" y="121"/>
                  <a:pt x="126" y="121"/>
                  <a:pt x="124" y="121"/>
                </a:cubicBezTo>
                <a:cubicBezTo>
                  <a:pt x="88" y="121"/>
                  <a:pt x="88" y="121"/>
                  <a:pt x="88" y="121"/>
                </a:cubicBezTo>
                <a:cubicBezTo>
                  <a:pt x="88" y="85"/>
                  <a:pt x="88" y="85"/>
                  <a:pt x="88" y="85"/>
                </a:cubicBezTo>
                <a:cubicBezTo>
                  <a:pt x="64" y="85"/>
                  <a:pt x="64" y="85"/>
                  <a:pt x="64" y="85"/>
                </a:cubicBezTo>
                <a:cubicBezTo>
                  <a:pt x="64" y="121"/>
                  <a:pt x="64" y="121"/>
                  <a:pt x="64" y="121"/>
                </a:cubicBezTo>
                <a:cubicBezTo>
                  <a:pt x="27" y="121"/>
                  <a:pt x="27" y="121"/>
                  <a:pt x="27" y="121"/>
                </a:cubicBezTo>
                <a:cubicBezTo>
                  <a:pt x="26" y="121"/>
                  <a:pt x="24" y="121"/>
                  <a:pt x="23" y="120"/>
                </a:cubicBezTo>
                <a:cubicBezTo>
                  <a:pt x="22" y="118"/>
                  <a:pt x="21" y="117"/>
                  <a:pt x="21" y="115"/>
                </a:cubicBezTo>
                <a:cubicBezTo>
                  <a:pt x="21" y="70"/>
                  <a:pt x="21" y="70"/>
                  <a:pt x="21" y="70"/>
                </a:cubicBezTo>
                <a:cubicBezTo>
                  <a:pt x="21" y="70"/>
                  <a:pt x="21" y="70"/>
                  <a:pt x="21" y="70"/>
                </a:cubicBezTo>
                <a:cubicBezTo>
                  <a:pt x="21" y="70"/>
                  <a:pt x="21" y="70"/>
                  <a:pt x="21" y="69"/>
                </a:cubicBezTo>
                <a:cubicBezTo>
                  <a:pt x="76" y="25"/>
                  <a:pt x="76" y="25"/>
                  <a:pt x="76" y="25"/>
                </a:cubicBezTo>
                <a:cubicBezTo>
                  <a:pt x="130" y="69"/>
                  <a:pt x="130" y="69"/>
                  <a:pt x="130" y="69"/>
                </a:cubicBezTo>
                <a:cubicBezTo>
                  <a:pt x="130" y="70"/>
                  <a:pt x="130" y="70"/>
                  <a:pt x="130" y="70"/>
                </a:cubicBezTo>
                <a:close/>
              </a:path>
            </a:pathLst>
          </a:custGeom>
          <a:solidFill>
            <a:srgbClr val="2F5597"/>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60" name="Freeform 25">
            <a:extLst>
              <a:ext uri="{FF2B5EF4-FFF2-40B4-BE49-F238E27FC236}">
                <a16:creationId xmlns:a16="http://schemas.microsoft.com/office/drawing/2014/main" id="{9BCC5B21-3B3A-E04D-51A8-510938CB359E}"/>
              </a:ext>
            </a:extLst>
          </p:cNvPr>
          <p:cNvSpPr>
            <a:spLocks noEditPoints="1"/>
          </p:cNvSpPr>
          <p:nvPr/>
        </p:nvSpPr>
        <p:spPr bwMode="auto">
          <a:xfrm>
            <a:off x="8932058" y="4761010"/>
            <a:ext cx="492024" cy="430837"/>
          </a:xfrm>
          <a:custGeom>
            <a:avLst/>
            <a:gdLst>
              <a:gd name="T0" fmla="*/ 151 w 152"/>
              <a:gd name="T1" fmla="*/ 64 h 121"/>
              <a:gd name="T2" fmla="*/ 145 w 152"/>
              <a:gd name="T3" fmla="*/ 71 h 121"/>
              <a:gd name="T4" fmla="*/ 144 w 152"/>
              <a:gd name="T5" fmla="*/ 72 h 121"/>
              <a:gd name="T6" fmla="*/ 143 w 152"/>
              <a:gd name="T7" fmla="*/ 72 h 121"/>
              <a:gd name="T8" fmla="*/ 141 w 152"/>
              <a:gd name="T9" fmla="*/ 71 h 121"/>
              <a:gd name="T10" fmla="*/ 76 w 152"/>
              <a:gd name="T11" fmla="*/ 16 h 121"/>
              <a:gd name="T12" fmla="*/ 10 w 152"/>
              <a:gd name="T13" fmla="*/ 71 h 121"/>
              <a:gd name="T14" fmla="*/ 8 w 152"/>
              <a:gd name="T15" fmla="*/ 72 h 121"/>
              <a:gd name="T16" fmla="*/ 6 w 152"/>
              <a:gd name="T17" fmla="*/ 71 h 121"/>
              <a:gd name="T18" fmla="*/ 0 w 152"/>
              <a:gd name="T19" fmla="*/ 64 h 121"/>
              <a:gd name="T20" fmla="*/ 0 w 152"/>
              <a:gd name="T21" fmla="*/ 61 h 121"/>
              <a:gd name="T22" fmla="*/ 1 w 152"/>
              <a:gd name="T23" fmla="*/ 59 h 121"/>
              <a:gd name="T24" fmla="*/ 69 w 152"/>
              <a:gd name="T25" fmla="*/ 3 h 121"/>
              <a:gd name="T26" fmla="*/ 76 w 152"/>
              <a:gd name="T27" fmla="*/ 0 h 121"/>
              <a:gd name="T28" fmla="*/ 83 w 152"/>
              <a:gd name="T29" fmla="*/ 3 h 121"/>
              <a:gd name="T30" fmla="*/ 106 w 152"/>
              <a:gd name="T31" fmla="*/ 22 h 121"/>
              <a:gd name="T32" fmla="*/ 106 w 152"/>
              <a:gd name="T33" fmla="*/ 3 h 121"/>
              <a:gd name="T34" fmla="*/ 107 w 152"/>
              <a:gd name="T35" fmla="*/ 1 h 121"/>
              <a:gd name="T36" fmla="*/ 109 w 152"/>
              <a:gd name="T37" fmla="*/ 0 h 121"/>
              <a:gd name="T38" fmla="*/ 127 w 152"/>
              <a:gd name="T39" fmla="*/ 0 h 121"/>
              <a:gd name="T40" fmla="*/ 129 w 152"/>
              <a:gd name="T41" fmla="*/ 1 h 121"/>
              <a:gd name="T42" fmla="*/ 130 w 152"/>
              <a:gd name="T43" fmla="*/ 3 h 121"/>
              <a:gd name="T44" fmla="*/ 130 w 152"/>
              <a:gd name="T45" fmla="*/ 42 h 121"/>
              <a:gd name="T46" fmla="*/ 151 w 152"/>
              <a:gd name="T47" fmla="*/ 59 h 121"/>
              <a:gd name="T48" fmla="*/ 152 w 152"/>
              <a:gd name="T49" fmla="*/ 61 h 121"/>
              <a:gd name="T50" fmla="*/ 151 w 152"/>
              <a:gd name="T51" fmla="*/ 64 h 121"/>
              <a:gd name="T52" fmla="*/ 130 w 152"/>
              <a:gd name="T53" fmla="*/ 70 h 121"/>
              <a:gd name="T54" fmla="*/ 130 w 152"/>
              <a:gd name="T55" fmla="*/ 115 h 121"/>
              <a:gd name="T56" fmla="*/ 128 w 152"/>
              <a:gd name="T57" fmla="*/ 120 h 121"/>
              <a:gd name="T58" fmla="*/ 124 w 152"/>
              <a:gd name="T59" fmla="*/ 121 h 121"/>
              <a:gd name="T60" fmla="*/ 88 w 152"/>
              <a:gd name="T61" fmla="*/ 121 h 121"/>
              <a:gd name="T62" fmla="*/ 88 w 152"/>
              <a:gd name="T63" fmla="*/ 85 h 121"/>
              <a:gd name="T64" fmla="*/ 64 w 152"/>
              <a:gd name="T65" fmla="*/ 85 h 121"/>
              <a:gd name="T66" fmla="*/ 64 w 152"/>
              <a:gd name="T67" fmla="*/ 121 h 121"/>
              <a:gd name="T68" fmla="*/ 27 w 152"/>
              <a:gd name="T69" fmla="*/ 121 h 121"/>
              <a:gd name="T70" fmla="*/ 23 w 152"/>
              <a:gd name="T71" fmla="*/ 120 h 121"/>
              <a:gd name="T72" fmla="*/ 21 w 152"/>
              <a:gd name="T73" fmla="*/ 115 h 121"/>
              <a:gd name="T74" fmla="*/ 21 w 152"/>
              <a:gd name="T75" fmla="*/ 70 h 121"/>
              <a:gd name="T76" fmla="*/ 21 w 152"/>
              <a:gd name="T77" fmla="*/ 70 h 121"/>
              <a:gd name="T78" fmla="*/ 21 w 152"/>
              <a:gd name="T79" fmla="*/ 69 h 121"/>
              <a:gd name="T80" fmla="*/ 76 w 152"/>
              <a:gd name="T81" fmla="*/ 25 h 121"/>
              <a:gd name="T82" fmla="*/ 130 w 152"/>
              <a:gd name="T83" fmla="*/ 69 h 121"/>
              <a:gd name="T84" fmla="*/ 130 w 152"/>
              <a:gd name="T85" fmla="*/ 7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2" h="121">
                <a:moveTo>
                  <a:pt x="151" y="64"/>
                </a:moveTo>
                <a:cubicBezTo>
                  <a:pt x="145" y="71"/>
                  <a:pt x="145" y="71"/>
                  <a:pt x="145" y="71"/>
                </a:cubicBezTo>
                <a:cubicBezTo>
                  <a:pt x="145" y="71"/>
                  <a:pt x="144" y="71"/>
                  <a:pt x="144" y="72"/>
                </a:cubicBezTo>
                <a:cubicBezTo>
                  <a:pt x="143" y="72"/>
                  <a:pt x="143" y="72"/>
                  <a:pt x="143" y="72"/>
                </a:cubicBezTo>
                <a:cubicBezTo>
                  <a:pt x="142" y="72"/>
                  <a:pt x="142" y="71"/>
                  <a:pt x="141" y="71"/>
                </a:cubicBezTo>
                <a:cubicBezTo>
                  <a:pt x="76" y="16"/>
                  <a:pt x="76" y="16"/>
                  <a:pt x="76" y="16"/>
                </a:cubicBezTo>
                <a:cubicBezTo>
                  <a:pt x="10" y="71"/>
                  <a:pt x="10" y="71"/>
                  <a:pt x="10" y="71"/>
                </a:cubicBezTo>
                <a:cubicBezTo>
                  <a:pt x="10" y="71"/>
                  <a:pt x="9" y="72"/>
                  <a:pt x="8" y="72"/>
                </a:cubicBezTo>
                <a:cubicBezTo>
                  <a:pt x="7" y="71"/>
                  <a:pt x="7" y="71"/>
                  <a:pt x="6" y="71"/>
                </a:cubicBezTo>
                <a:cubicBezTo>
                  <a:pt x="0" y="64"/>
                  <a:pt x="0" y="64"/>
                  <a:pt x="0" y="64"/>
                </a:cubicBezTo>
                <a:cubicBezTo>
                  <a:pt x="0" y="63"/>
                  <a:pt x="0" y="62"/>
                  <a:pt x="0" y="61"/>
                </a:cubicBezTo>
                <a:cubicBezTo>
                  <a:pt x="0" y="60"/>
                  <a:pt x="0" y="60"/>
                  <a:pt x="1" y="59"/>
                </a:cubicBezTo>
                <a:cubicBezTo>
                  <a:pt x="69" y="3"/>
                  <a:pt x="69" y="3"/>
                  <a:pt x="69" y="3"/>
                </a:cubicBezTo>
                <a:cubicBezTo>
                  <a:pt x="71" y="1"/>
                  <a:pt x="73" y="0"/>
                  <a:pt x="76" y="0"/>
                </a:cubicBezTo>
                <a:cubicBezTo>
                  <a:pt x="79" y="0"/>
                  <a:pt x="81" y="1"/>
                  <a:pt x="83" y="3"/>
                </a:cubicBezTo>
                <a:cubicBezTo>
                  <a:pt x="106" y="22"/>
                  <a:pt x="106" y="22"/>
                  <a:pt x="106" y="22"/>
                </a:cubicBezTo>
                <a:cubicBezTo>
                  <a:pt x="106" y="3"/>
                  <a:pt x="106" y="3"/>
                  <a:pt x="106" y="3"/>
                </a:cubicBezTo>
                <a:cubicBezTo>
                  <a:pt x="106" y="3"/>
                  <a:pt x="106" y="2"/>
                  <a:pt x="107" y="1"/>
                </a:cubicBezTo>
                <a:cubicBezTo>
                  <a:pt x="107" y="1"/>
                  <a:pt x="108" y="0"/>
                  <a:pt x="109" y="0"/>
                </a:cubicBezTo>
                <a:cubicBezTo>
                  <a:pt x="127" y="0"/>
                  <a:pt x="127" y="0"/>
                  <a:pt x="127" y="0"/>
                </a:cubicBezTo>
                <a:cubicBezTo>
                  <a:pt x="128" y="0"/>
                  <a:pt x="129" y="1"/>
                  <a:pt x="129" y="1"/>
                </a:cubicBezTo>
                <a:cubicBezTo>
                  <a:pt x="130" y="2"/>
                  <a:pt x="130" y="3"/>
                  <a:pt x="130" y="3"/>
                </a:cubicBezTo>
                <a:cubicBezTo>
                  <a:pt x="130" y="42"/>
                  <a:pt x="130" y="42"/>
                  <a:pt x="130" y="42"/>
                </a:cubicBezTo>
                <a:cubicBezTo>
                  <a:pt x="151" y="59"/>
                  <a:pt x="151" y="59"/>
                  <a:pt x="151" y="59"/>
                </a:cubicBezTo>
                <a:cubicBezTo>
                  <a:pt x="152" y="60"/>
                  <a:pt x="152" y="60"/>
                  <a:pt x="152" y="61"/>
                </a:cubicBezTo>
                <a:cubicBezTo>
                  <a:pt x="152" y="62"/>
                  <a:pt x="152" y="63"/>
                  <a:pt x="151" y="64"/>
                </a:cubicBezTo>
                <a:close/>
                <a:moveTo>
                  <a:pt x="130" y="70"/>
                </a:moveTo>
                <a:cubicBezTo>
                  <a:pt x="130" y="115"/>
                  <a:pt x="130" y="115"/>
                  <a:pt x="130" y="115"/>
                </a:cubicBezTo>
                <a:cubicBezTo>
                  <a:pt x="130" y="117"/>
                  <a:pt x="130" y="118"/>
                  <a:pt x="128" y="120"/>
                </a:cubicBezTo>
                <a:cubicBezTo>
                  <a:pt x="127" y="121"/>
                  <a:pt x="126" y="121"/>
                  <a:pt x="124" y="121"/>
                </a:cubicBezTo>
                <a:cubicBezTo>
                  <a:pt x="88" y="121"/>
                  <a:pt x="88" y="121"/>
                  <a:pt x="88" y="121"/>
                </a:cubicBezTo>
                <a:cubicBezTo>
                  <a:pt x="88" y="85"/>
                  <a:pt x="88" y="85"/>
                  <a:pt x="88" y="85"/>
                </a:cubicBezTo>
                <a:cubicBezTo>
                  <a:pt x="64" y="85"/>
                  <a:pt x="64" y="85"/>
                  <a:pt x="64" y="85"/>
                </a:cubicBezTo>
                <a:cubicBezTo>
                  <a:pt x="64" y="121"/>
                  <a:pt x="64" y="121"/>
                  <a:pt x="64" y="121"/>
                </a:cubicBezTo>
                <a:cubicBezTo>
                  <a:pt x="27" y="121"/>
                  <a:pt x="27" y="121"/>
                  <a:pt x="27" y="121"/>
                </a:cubicBezTo>
                <a:cubicBezTo>
                  <a:pt x="26" y="121"/>
                  <a:pt x="24" y="121"/>
                  <a:pt x="23" y="120"/>
                </a:cubicBezTo>
                <a:cubicBezTo>
                  <a:pt x="22" y="118"/>
                  <a:pt x="21" y="117"/>
                  <a:pt x="21" y="115"/>
                </a:cubicBezTo>
                <a:cubicBezTo>
                  <a:pt x="21" y="70"/>
                  <a:pt x="21" y="70"/>
                  <a:pt x="21" y="70"/>
                </a:cubicBezTo>
                <a:cubicBezTo>
                  <a:pt x="21" y="70"/>
                  <a:pt x="21" y="70"/>
                  <a:pt x="21" y="70"/>
                </a:cubicBezTo>
                <a:cubicBezTo>
                  <a:pt x="21" y="70"/>
                  <a:pt x="21" y="70"/>
                  <a:pt x="21" y="69"/>
                </a:cubicBezTo>
                <a:cubicBezTo>
                  <a:pt x="76" y="25"/>
                  <a:pt x="76" y="25"/>
                  <a:pt x="76" y="25"/>
                </a:cubicBezTo>
                <a:cubicBezTo>
                  <a:pt x="130" y="69"/>
                  <a:pt x="130" y="69"/>
                  <a:pt x="130" y="69"/>
                </a:cubicBezTo>
                <a:cubicBezTo>
                  <a:pt x="130" y="70"/>
                  <a:pt x="130" y="70"/>
                  <a:pt x="130" y="70"/>
                </a:cubicBezTo>
                <a:close/>
              </a:path>
            </a:pathLst>
          </a:custGeom>
          <a:solidFill>
            <a:schemeClr val="bg1">
              <a:lumMod val="85000"/>
            </a:schemeClr>
          </a:solidFill>
          <a:ln>
            <a:noFill/>
          </a:ln>
        </p:spPr>
        <p:txBody>
          <a:bodyPr vert="horz" wrap="square" lIns="121888" tIns="60944" rIns="121888" bIns="60944" numCol="1" anchor="t" anchorCtr="0" compatLnSpc="1">
            <a:prstTxWarp prst="textNoShape">
              <a:avLst/>
            </a:prstTxWarp>
          </a:bodyPr>
          <a:lstStyle/>
          <a:p>
            <a:endParaRPr lang="en-US" sz="3066"/>
          </a:p>
        </p:txBody>
      </p:sp>
      <p:grpSp>
        <p:nvGrpSpPr>
          <p:cNvPr id="61" name="Group 60">
            <a:extLst>
              <a:ext uri="{FF2B5EF4-FFF2-40B4-BE49-F238E27FC236}">
                <a16:creationId xmlns:a16="http://schemas.microsoft.com/office/drawing/2014/main" id="{EA042387-1849-650B-FEE9-AD2748F8F35A}"/>
              </a:ext>
            </a:extLst>
          </p:cNvPr>
          <p:cNvGrpSpPr>
            <a:grpSpLocks/>
          </p:cNvGrpSpPr>
          <p:nvPr/>
        </p:nvGrpSpPr>
        <p:grpSpPr bwMode="auto">
          <a:xfrm>
            <a:off x="6882337" y="3847549"/>
            <a:ext cx="423592" cy="573045"/>
            <a:chOff x="398463" y="2662238"/>
            <a:chExt cx="612775" cy="2065338"/>
          </a:xfrm>
          <a:solidFill>
            <a:schemeClr val="bg1"/>
          </a:solidFill>
        </p:grpSpPr>
        <p:sp>
          <p:nvSpPr>
            <p:cNvPr id="62" name="Freeform 87">
              <a:extLst>
                <a:ext uri="{FF2B5EF4-FFF2-40B4-BE49-F238E27FC236}">
                  <a16:creationId xmlns:a16="http://schemas.microsoft.com/office/drawing/2014/main" id="{C4EBA356-024A-B1C0-7C67-AF382B0847AB}"/>
                </a:ext>
              </a:extLst>
            </p:cNvPr>
            <p:cNvSpPr>
              <a:spLocks/>
            </p:cNvSpPr>
            <p:nvPr/>
          </p:nvSpPr>
          <p:spPr bwMode="auto">
            <a:xfrm>
              <a:off x="398463" y="2662238"/>
              <a:ext cx="612775" cy="2065338"/>
            </a:xfrm>
            <a:custGeom>
              <a:avLst/>
              <a:gdLst>
                <a:gd name="T0" fmla="*/ 342 w 386"/>
                <a:gd name="T1" fmla="*/ 168 h 1301"/>
                <a:gd name="T2" fmla="*/ 342 w 386"/>
                <a:gd name="T3" fmla="*/ 82 h 1301"/>
                <a:gd name="T4" fmla="*/ 306 w 386"/>
                <a:gd name="T5" fmla="*/ 82 h 1301"/>
                <a:gd name="T6" fmla="*/ 306 w 386"/>
                <a:gd name="T7" fmla="*/ 0 h 1301"/>
                <a:gd name="T8" fmla="*/ 71 w 386"/>
                <a:gd name="T9" fmla="*/ 0 h 1301"/>
                <a:gd name="T10" fmla="*/ 71 w 386"/>
                <a:gd name="T11" fmla="*/ 82 h 1301"/>
                <a:gd name="T12" fmla="*/ 35 w 386"/>
                <a:gd name="T13" fmla="*/ 82 h 1301"/>
                <a:gd name="T14" fmla="*/ 35 w 386"/>
                <a:gd name="T15" fmla="*/ 168 h 1301"/>
                <a:gd name="T16" fmla="*/ 0 w 386"/>
                <a:gd name="T17" fmla="*/ 168 h 1301"/>
                <a:gd name="T18" fmla="*/ 0 w 386"/>
                <a:gd name="T19" fmla="*/ 1301 h 1301"/>
                <a:gd name="T20" fmla="*/ 386 w 386"/>
                <a:gd name="T21" fmla="*/ 1301 h 1301"/>
                <a:gd name="T22" fmla="*/ 386 w 386"/>
                <a:gd name="T23" fmla="*/ 168 h 1301"/>
                <a:gd name="T24" fmla="*/ 342 w 386"/>
                <a:gd name="T25" fmla="*/ 168 h 1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6" h="1301">
                  <a:moveTo>
                    <a:pt x="342" y="168"/>
                  </a:moveTo>
                  <a:lnTo>
                    <a:pt x="342" y="82"/>
                  </a:lnTo>
                  <a:lnTo>
                    <a:pt x="306" y="82"/>
                  </a:lnTo>
                  <a:lnTo>
                    <a:pt x="306" y="0"/>
                  </a:lnTo>
                  <a:lnTo>
                    <a:pt x="71" y="0"/>
                  </a:lnTo>
                  <a:lnTo>
                    <a:pt x="71" y="82"/>
                  </a:lnTo>
                  <a:lnTo>
                    <a:pt x="35" y="82"/>
                  </a:lnTo>
                  <a:lnTo>
                    <a:pt x="35" y="168"/>
                  </a:lnTo>
                  <a:lnTo>
                    <a:pt x="0" y="168"/>
                  </a:lnTo>
                  <a:lnTo>
                    <a:pt x="0" y="1301"/>
                  </a:lnTo>
                  <a:lnTo>
                    <a:pt x="386" y="1301"/>
                  </a:lnTo>
                  <a:lnTo>
                    <a:pt x="386" y="168"/>
                  </a:lnTo>
                  <a:lnTo>
                    <a:pt x="342" y="168"/>
                  </a:lnTo>
                  <a:close/>
                </a:path>
              </a:pathLst>
            </a:custGeom>
            <a:solidFill>
              <a:srgbClr val="2F5597"/>
            </a:solidFill>
            <a:ln>
              <a:noFill/>
            </a:ln>
          </p:spPr>
          <p:txBody>
            <a:bodyPr/>
            <a:lstStyle/>
            <a:p>
              <a:pPr eaLnBrk="1" fontAlgn="auto" hangingPunct="1">
                <a:spcBef>
                  <a:spcPts val="0"/>
                </a:spcBef>
                <a:spcAft>
                  <a:spcPts val="0"/>
                </a:spcAft>
                <a:defRPr/>
              </a:pPr>
              <a:endParaRPr lang="en-US">
                <a:latin typeface="+mn-lt"/>
              </a:endParaRPr>
            </a:p>
          </p:txBody>
        </p:sp>
        <p:sp>
          <p:nvSpPr>
            <p:cNvPr id="63" name="Rectangle 88">
              <a:extLst>
                <a:ext uri="{FF2B5EF4-FFF2-40B4-BE49-F238E27FC236}">
                  <a16:creationId xmlns:a16="http://schemas.microsoft.com/office/drawing/2014/main" id="{B7B788C9-6845-EC53-9F48-7000C26C29B1}"/>
                </a:ext>
              </a:extLst>
            </p:cNvPr>
            <p:cNvSpPr>
              <a:spLocks noChangeArrowheads="1"/>
            </p:cNvSpPr>
            <p:nvPr/>
          </p:nvSpPr>
          <p:spPr bwMode="auto">
            <a:xfrm>
              <a:off x="482600"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64" name="Rectangle 89">
              <a:extLst>
                <a:ext uri="{FF2B5EF4-FFF2-40B4-BE49-F238E27FC236}">
                  <a16:creationId xmlns:a16="http://schemas.microsoft.com/office/drawing/2014/main" id="{A881B42F-FE86-64D4-F6CB-3A4D35F37A4D}"/>
                </a:ext>
              </a:extLst>
            </p:cNvPr>
            <p:cNvSpPr>
              <a:spLocks noChangeArrowheads="1"/>
            </p:cNvSpPr>
            <p:nvPr/>
          </p:nvSpPr>
          <p:spPr bwMode="auto">
            <a:xfrm>
              <a:off x="601663" y="3027363"/>
              <a:ext cx="74612"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65" name="Rectangle 90">
              <a:extLst>
                <a:ext uri="{FF2B5EF4-FFF2-40B4-BE49-F238E27FC236}">
                  <a16:creationId xmlns:a16="http://schemas.microsoft.com/office/drawing/2014/main" id="{F696B001-5A7C-E849-C120-88A374BA022A}"/>
                </a:ext>
              </a:extLst>
            </p:cNvPr>
            <p:cNvSpPr>
              <a:spLocks noChangeArrowheads="1"/>
            </p:cNvSpPr>
            <p:nvPr/>
          </p:nvSpPr>
          <p:spPr bwMode="auto">
            <a:xfrm>
              <a:off x="719138"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66" name="Rectangle 91">
              <a:extLst>
                <a:ext uri="{FF2B5EF4-FFF2-40B4-BE49-F238E27FC236}">
                  <a16:creationId xmlns:a16="http://schemas.microsoft.com/office/drawing/2014/main" id="{BA98E430-FE32-1667-46F3-7737EF1A2C61}"/>
                </a:ext>
              </a:extLst>
            </p:cNvPr>
            <p:cNvSpPr>
              <a:spLocks noChangeArrowheads="1"/>
            </p:cNvSpPr>
            <p:nvPr/>
          </p:nvSpPr>
          <p:spPr bwMode="auto">
            <a:xfrm>
              <a:off x="838200" y="3027363"/>
              <a:ext cx="74613"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67" name="Rectangle 92">
              <a:extLst>
                <a:ext uri="{FF2B5EF4-FFF2-40B4-BE49-F238E27FC236}">
                  <a16:creationId xmlns:a16="http://schemas.microsoft.com/office/drawing/2014/main" id="{81D1B81E-74F0-26B9-6E88-48C8F0BF419B}"/>
                </a:ext>
              </a:extLst>
            </p:cNvPr>
            <p:cNvSpPr>
              <a:spLocks noChangeArrowheads="1"/>
            </p:cNvSpPr>
            <p:nvPr/>
          </p:nvSpPr>
          <p:spPr bwMode="auto">
            <a:xfrm>
              <a:off x="482600"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68" name="Rectangle 93">
              <a:extLst>
                <a:ext uri="{FF2B5EF4-FFF2-40B4-BE49-F238E27FC236}">
                  <a16:creationId xmlns:a16="http://schemas.microsoft.com/office/drawing/2014/main" id="{490078B3-404D-6B2D-8E12-A96FF5A6578E}"/>
                </a:ext>
              </a:extLst>
            </p:cNvPr>
            <p:cNvSpPr>
              <a:spLocks noChangeArrowheads="1"/>
            </p:cNvSpPr>
            <p:nvPr/>
          </p:nvSpPr>
          <p:spPr bwMode="auto">
            <a:xfrm>
              <a:off x="601663" y="32575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69" name="Rectangle 94">
              <a:extLst>
                <a:ext uri="{FF2B5EF4-FFF2-40B4-BE49-F238E27FC236}">
                  <a16:creationId xmlns:a16="http://schemas.microsoft.com/office/drawing/2014/main" id="{A7F45001-6387-7A4B-209A-EA748CA3E41E}"/>
                </a:ext>
              </a:extLst>
            </p:cNvPr>
            <p:cNvSpPr>
              <a:spLocks noChangeArrowheads="1"/>
            </p:cNvSpPr>
            <p:nvPr/>
          </p:nvSpPr>
          <p:spPr bwMode="auto">
            <a:xfrm>
              <a:off x="719138"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70" name="Rectangle 95">
              <a:extLst>
                <a:ext uri="{FF2B5EF4-FFF2-40B4-BE49-F238E27FC236}">
                  <a16:creationId xmlns:a16="http://schemas.microsoft.com/office/drawing/2014/main" id="{D64A78DB-6773-77A0-1C2D-912420C4AD79}"/>
                </a:ext>
              </a:extLst>
            </p:cNvPr>
            <p:cNvSpPr>
              <a:spLocks noChangeArrowheads="1"/>
            </p:cNvSpPr>
            <p:nvPr/>
          </p:nvSpPr>
          <p:spPr bwMode="auto">
            <a:xfrm>
              <a:off x="838200" y="32575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71" name="Rectangle 96">
              <a:extLst>
                <a:ext uri="{FF2B5EF4-FFF2-40B4-BE49-F238E27FC236}">
                  <a16:creationId xmlns:a16="http://schemas.microsoft.com/office/drawing/2014/main" id="{79B1C1F8-00A2-4859-B64D-3559974F17A3}"/>
                </a:ext>
              </a:extLst>
            </p:cNvPr>
            <p:cNvSpPr>
              <a:spLocks noChangeArrowheads="1"/>
            </p:cNvSpPr>
            <p:nvPr/>
          </p:nvSpPr>
          <p:spPr bwMode="auto">
            <a:xfrm>
              <a:off x="482600"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72" name="Rectangle 97">
              <a:extLst>
                <a:ext uri="{FF2B5EF4-FFF2-40B4-BE49-F238E27FC236}">
                  <a16:creationId xmlns:a16="http://schemas.microsoft.com/office/drawing/2014/main" id="{DA547CDE-EB73-DFFF-24A7-9F95A43C6FE3}"/>
                </a:ext>
              </a:extLst>
            </p:cNvPr>
            <p:cNvSpPr>
              <a:spLocks noChangeArrowheads="1"/>
            </p:cNvSpPr>
            <p:nvPr/>
          </p:nvSpPr>
          <p:spPr bwMode="auto">
            <a:xfrm>
              <a:off x="601663" y="34861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73" name="Rectangle 98">
              <a:extLst>
                <a:ext uri="{FF2B5EF4-FFF2-40B4-BE49-F238E27FC236}">
                  <a16:creationId xmlns:a16="http://schemas.microsoft.com/office/drawing/2014/main" id="{5A280F4C-4C5B-24F3-2978-2C09126B1A61}"/>
                </a:ext>
              </a:extLst>
            </p:cNvPr>
            <p:cNvSpPr>
              <a:spLocks noChangeArrowheads="1"/>
            </p:cNvSpPr>
            <p:nvPr/>
          </p:nvSpPr>
          <p:spPr bwMode="auto">
            <a:xfrm>
              <a:off x="719138"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74" name="Rectangle 99">
              <a:extLst>
                <a:ext uri="{FF2B5EF4-FFF2-40B4-BE49-F238E27FC236}">
                  <a16:creationId xmlns:a16="http://schemas.microsoft.com/office/drawing/2014/main" id="{354826D1-AA96-D514-058D-A8FE5AEF2A69}"/>
                </a:ext>
              </a:extLst>
            </p:cNvPr>
            <p:cNvSpPr>
              <a:spLocks noChangeArrowheads="1"/>
            </p:cNvSpPr>
            <p:nvPr/>
          </p:nvSpPr>
          <p:spPr bwMode="auto">
            <a:xfrm>
              <a:off x="838200" y="34861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75" name="Rectangle 100">
              <a:extLst>
                <a:ext uri="{FF2B5EF4-FFF2-40B4-BE49-F238E27FC236}">
                  <a16:creationId xmlns:a16="http://schemas.microsoft.com/office/drawing/2014/main" id="{A1E65B7B-6616-FEB3-BCAC-7BEBDDA6E52D}"/>
                </a:ext>
              </a:extLst>
            </p:cNvPr>
            <p:cNvSpPr>
              <a:spLocks noChangeArrowheads="1"/>
            </p:cNvSpPr>
            <p:nvPr/>
          </p:nvSpPr>
          <p:spPr bwMode="auto">
            <a:xfrm>
              <a:off x="482600"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76" name="Rectangle 101">
              <a:extLst>
                <a:ext uri="{FF2B5EF4-FFF2-40B4-BE49-F238E27FC236}">
                  <a16:creationId xmlns:a16="http://schemas.microsoft.com/office/drawing/2014/main" id="{07752ED8-B3E4-10FC-2FC4-B9F5F3A558A3}"/>
                </a:ext>
              </a:extLst>
            </p:cNvPr>
            <p:cNvSpPr>
              <a:spLocks noChangeArrowheads="1"/>
            </p:cNvSpPr>
            <p:nvPr/>
          </p:nvSpPr>
          <p:spPr bwMode="auto">
            <a:xfrm>
              <a:off x="601663" y="3713163"/>
              <a:ext cx="74612"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77" name="Rectangle 102">
              <a:extLst>
                <a:ext uri="{FF2B5EF4-FFF2-40B4-BE49-F238E27FC236}">
                  <a16:creationId xmlns:a16="http://schemas.microsoft.com/office/drawing/2014/main" id="{6AE5EA62-34C1-ED63-3EFB-BC42CEB073D4}"/>
                </a:ext>
              </a:extLst>
            </p:cNvPr>
            <p:cNvSpPr>
              <a:spLocks noChangeArrowheads="1"/>
            </p:cNvSpPr>
            <p:nvPr/>
          </p:nvSpPr>
          <p:spPr bwMode="auto">
            <a:xfrm>
              <a:off x="719138"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78" name="Rectangle 103">
              <a:extLst>
                <a:ext uri="{FF2B5EF4-FFF2-40B4-BE49-F238E27FC236}">
                  <a16:creationId xmlns:a16="http://schemas.microsoft.com/office/drawing/2014/main" id="{6C2A95A0-F846-E94B-BD3B-73501B9D890B}"/>
                </a:ext>
              </a:extLst>
            </p:cNvPr>
            <p:cNvSpPr>
              <a:spLocks noChangeArrowheads="1"/>
            </p:cNvSpPr>
            <p:nvPr/>
          </p:nvSpPr>
          <p:spPr bwMode="auto">
            <a:xfrm>
              <a:off x="838200" y="3713163"/>
              <a:ext cx="74613"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grpSp>
      <p:grpSp>
        <p:nvGrpSpPr>
          <p:cNvPr id="79" name="Group 78">
            <a:extLst>
              <a:ext uri="{FF2B5EF4-FFF2-40B4-BE49-F238E27FC236}">
                <a16:creationId xmlns:a16="http://schemas.microsoft.com/office/drawing/2014/main" id="{8916AF73-9753-83E1-CAED-69D37FB84FC1}"/>
              </a:ext>
            </a:extLst>
          </p:cNvPr>
          <p:cNvGrpSpPr>
            <a:grpSpLocks/>
          </p:cNvGrpSpPr>
          <p:nvPr/>
        </p:nvGrpSpPr>
        <p:grpSpPr bwMode="auto">
          <a:xfrm>
            <a:off x="7399106" y="3847549"/>
            <a:ext cx="423592" cy="573046"/>
            <a:chOff x="398463" y="2662238"/>
            <a:chExt cx="612775" cy="2065338"/>
          </a:xfrm>
          <a:solidFill>
            <a:schemeClr val="bg1"/>
          </a:solidFill>
        </p:grpSpPr>
        <p:sp>
          <p:nvSpPr>
            <p:cNvPr id="80" name="Freeform 87">
              <a:extLst>
                <a:ext uri="{FF2B5EF4-FFF2-40B4-BE49-F238E27FC236}">
                  <a16:creationId xmlns:a16="http://schemas.microsoft.com/office/drawing/2014/main" id="{CC98A0BA-FC8E-9B4B-2C6F-D335E6D92F5C}"/>
                </a:ext>
              </a:extLst>
            </p:cNvPr>
            <p:cNvSpPr>
              <a:spLocks/>
            </p:cNvSpPr>
            <p:nvPr/>
          </p:nvSpPr>
          <p:spPr bwMode="auto">
            <a:xfrm>
              <a:off x="398463" y="2662238"/>
              <a:ext cx="612775" cy="2065338"/>
            </a:xfrm>
            <a:custGeom>
              <a:avLst/>
              <a:gdLst>
                <a:gd name="T0" fmla="*/ 342 w 386"/>
                <a:gd name="T1" fmla="*/ 168 h 1301"/>
                <a:gd name="T2" fmla="*/ 342 w 386"/>
                <a:gd name="T3" fmla="*/ 82 h 1301"/>
                <a:gd name="T4" fmla="*/ 306 w 386"/>
                <a:gd name="T5" fmla="*/ 82 h 1301"/>
                <a:gd name="T6" fmla="*/ 306 w 386"/>
                <a:gd name="T7" fmla="*/ 0 h 1301"/>
                <a:gd name="T8" fmla="*/ 71 w 386"/>
                <a:gd name="T9" fmla="*/ 0 h 1301"/>
                <a:gd name="T10" fmla="*/ 71 w 386"/>
                <a:gd name="T11" fmla="*/ 82 h 1301"/>
                <a:gd name="T12" fmla="*/ 35 w 386"/>
                <a:gd name="T13" fmla="*/ 82 h 1301"/>
                <a:gd name="T14" fmla="*/ 35 w 386"/>
                <a:gd name="T15" fmla="*/ 168 h 1301"/>
                <a:gd name="T16" fmla="*/ 0 w 386"/>
                <a:gd name="T17" fmla="*/ 168 h 1301"/>
                <a:gd name="T18" fmla="*/ 0 w 386"/>
                <a:gd name="T19" fmla="*/ 1301 h 1301"/>
                <a:gd name="T20" fmla="*/ 386 w 386"/>
                <a:gd name="T21" fmla="*/ 1301 h 1301"/>
                <a:gd name="T22" fmla="*/ 386 w 386"/>
                <a:gd name="T23" fmla="*/ 168 h 1301"/>
                <a:gd name="T24" fmla="*/ 342 w 386"/>
                <a:gd name="T25" fmla="*/ 168 h 1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6" h="1301">
                  <a:moveTo>
                    <a:pt x="342" y="168"/>
                  </a:moveTo>
                  <a:lnTo>
                    <a:pt x="342" y="82"/>
                  </a:lnTo>
                  <a:lnTo>
                    <a:pt x="306" y="82"/>
                  </a:lnTo>
                  <a:lnTo>
                    <a:pt x="306" y="0"/>
                  </a:lnTo>
                  <a:lnTo>
                    <a:pt x="71" y="0"/>
                  </a:lnTo>
                  <a:lnTo>
                    <a:pt x="71" y="82"/>
                  </a:lnTo>
                  <a:lnTo>
                    <a:pt x="35" y="82"/>
                  </a:lnTo>
                  <a:lnTo>
                    <a:pt x="35" y="168"/>
                  </a:lnTo>
                  <a:lnTo>
                    <a:pt x="0" y="168"/>
                  </a:lnTo>
                  <a:lnTo>
                    <a:pt x="0" y="1301"/>
                  </a:lnTo>
                  <a:lnTo>
                    <a:pt x="386" y="1301"/>
                  </a:lnTo>
                  <a:lnTo>
                    <a:pt x="386" y="168"/>
                  </a:lnTo>
                  <a:lnTo>
                    <a:pt x="342" y="168"/>
                  </a:lnTo>
                  <a:close/>
                </a:path>
              </a:pathLst>
            </a:custGeom>
            <a:solidFill>
              <a:srgbClr val="2F5597"/>
            </a:solidFill>
            <a:ln>
              <a:noFill/>
            </a:ln>
          </p:spPr>
          <p:txBody>
            <a:bodyPr/>
            <a:lstStyle/>
            <a:p>
              <a:pPr eaLnBrk="1" fontAlgn="auto" hangingPunct="1">
                <a:spcBef>
                  <a:spcPts val="0"/>
                </a:spcBef>
                <a:spcAft>
                  <a:spcPts val="0"/>
                </a:spcAft>
                <a:defRPr/>
              </a:pPr>
              <a:endParaRPr lang="en-US">
                <a:latin typeface="+mn-lt"/>
              </a:endParaRPr>
            </a:p>
          </p:txBody>
        </p:sp>
        <p:sp>
          <p:nvSpPr>
            <p:cNvPr id="81" name="Rectangle 88">
              <a:extLst>
                <a:ext uri="{FF2B5EF4-FFF2-40B4-BE49-F238E27FC236}">
                  <a16:creationId xmlns:a16="http://schemas.microsoft.com/office/drawing/2014/main" id="{4C444412-3B8B-E883-7E53-44B067EDF3E2}"/>
                </a:ext>
              </a:extLst>
            </p:cNvPr>
            <p:cNvSpPr>
              <a:spLocks noChangeArrowheads="1"/>
            </p:cNvSpPr>
            <p:nvPr/>
          </p:nvSpPr>
          <p:spPr bwMode="auto">
            <a:xfrm>
              <a:off x="482600"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82" name="Rectangle 89">
              <a:extLst>
                <a:ext uri="{FF2B5EF4-FFF2-40B4-BE49-F238E27FC236}">
                  <a16:creationId xmlns:a16="http://schemas.microsoft.com/office/drawing/2014/main" id="{8FDBF560-886A-27BE-F849-CF1690562D8F}"/>
                </a:ext>
              </a:extLst>
            </p:cNvPr>
            <p:cNvSpPr>
              <a:spLocks noChangeArrowheads="1"/>
            </p:cNvSpPr>
            <p:nvPr/>
          </p:nvSpPr>
          <p:spPr bwMode="auto">
            <a:xfrm>
              <a:off x="601663" y="3027363"/>
              <a:ext cx="74612"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83" name="Rectangle 90">
              <a:extLst>
                <a:ext uri="{FF2B5EF4-FFF2-40B4-BE49-F238E27FC236}">
                  <a16:creationId xmlns:a16="http://schemas.microsoft.com/office/drawing/2014/main" id="{A2B12C52-3833-6A25-B27D-3A2A44A8E7AD}"/>
                </a:ext>
              </a:extLst>
            </p:cNvPr>
            <p:cNvSpPr>
              <a:spLocks noChangeArrowheads="1"/>
            </p:cNvSpPr>
            <p:nvPr/>
          </p:nvSpPr>
          <p:spPr bwMode="auto">
            <a:xfrm>
              <a:off x="719138"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84" name="Rectangle 91">
              <a:extLst>
                <a:ext uri="{FF2B5EF4-FFF2-40B4-BE49-F238E27FC236}">
                  <a16:creationId xmlns:a16="http://schemas.microsoft.com/office/drawing/2014/main" id="{E1DCB68D-F2B2-44AA-1D13-92E977B24CCA}"/>
                </a:ext>
              </a:extLst>
            </p:cNvPr>
            <p:cNvSpPr>
              <a:spLocks noChangeArrowheads="1"/>
            </p:cNvSpPr>
            <p:nvPr/>
          </p:nvSpPr>
          <p:spPr bwMode="auto">
            <a:xfrm>
              <a:off x="838200" y="3027363"/>
              <a:ext cx="74613"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85" name="Rectangle 92">
              <a:extLst>
                <a:ext uri="{FF2B5EF4-FFF2-40B4-BE49-F238E27FC236}">
                  <a16:creationId xmlns:a16="http://schemas.microsoft.com/office/drawing/2014/main" id="{F26DCFAF-4AC9-1C4B-C031-FB9615557BA9}"/>
                </a:ext>
              </a:extLst>
            </p:cNvPr>
            <p:cNvSpPr>
              <a:spLocks noChangeArrowheads="1"/>
            </p:cNvSpPr>
            <p:nvPr/>
          </p:nvSpPr>
          <p:spPr bwMode="auto">
            <a:xfrm>
              <a:off x="482600"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86" name="Rectangle 93">
              <a:extLst>
                <a:ext uri="{FF2B5EF4-FFF2-40B4-BE49-F238E27FC236}">
                  <a16:creationId xmlns:a16="http://schemas.microsoft.com/office/drawing/2014/main" id="{7F1991A1-B9C7-FC8A-A3FC-7D567C4FDEBD}"/>
                </a:ext>
              </a:extLst>
            </p:cNvPr>
            <p:cNvSpPr>
              <a:spLocks noChangeArrowheads="1"/>
            </p:cNvSpPr>
            <p:nvPr/>
          </p:nvSpPr>
          <p:spPr bwMode="auto">
            <a:xfrm>
              <a:off x="601663" y="32575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87" name="Rectangle 94">
              <a:extLst>
                <a:ext uri="{FF2B5EF4-FFF2-40B4-BE49-F238E27FC236}">
                  <a16:creationId xmlns:a16="http://schemas.microsoft.com/office/drawing/2014/main" id="{C3FF3E6A-3E48-B428-8D26-E4E8986E39C3}"/>
                </a:ext>
              </a:extLst>
            </p:cNvPr>
            <p:cNvSpPr>
              <a:spLocks noChangeArrowheads="1"/>
            </p:cNvSpPr>
            <p:nvPr/>
          </p:nvSpPr>
          <p:spPr bwMode="auto">
            <a:xfrm>
              <a:off x="719138"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88" name="Rectangle 95">
              <a:extLst>
                <a:ext uri="{FF2B5EF4-FFF2-40B4-BE49-F238E27FC236}">
                  <a16:creationId xmlns:a16="http://schemas.microsoft.com/office/drawing/2014/main" id="{74CE1C66-3556-2F7E-EA9F-86DB978981F5}"/>
                </a:ext>
              </a:extLst>
            </p:cNvPr>
            <p:cNvSpPr>
              <a:spLocks noChangeArrowheads="1"/>
            </p:cNvSpPr>
            <p:nvPr/>
          </p:nvSpPr>
          <p:spPr bwMode="auto">
            <a:xfrm>
              <a:off x="838200" y="32575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89" name="Rectangle 96">
              <a:extLst>
                <a:ext uri="{FF2B5EF4-FFF2-40B4-BE49-F238E27FC236}">
                  <a16:creationId xmlns:a16="http://schemas.microsoft.com/office/drawing/2014/main" id="{BD569DBB-B9B2-BB4A-449D-A3C01F55A517}"/>
                </a:ext>
              </a:extLst>
            </p:cNvPr>
            <p:cNvSpPr>
              <a:spLocks noChangeArrowheads="1"/>
            </p:cNvSpPr>
            <p:nvPr/>
          </p:nvSpPr>
          <p:spPr bwMode="auto">
            <a:xfrm>
              <a:off x="482600"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90" name="Rectangle 97">
              <a:extLst>
                <a:ext uri="{FF2B5EF4-FFF2-40B4-BE49-F238E27FC236}">
                  <a16:creationId xmlns:a16="http://schemas.microsoft.com/office/drawing/2014/main" id="{63B35621-99F2-2C93-D92E-AD995A48E2C0}"/>
                </a:ext>
              </a:extLst>
            </p:cNvPr>
            <p:cNvSpPr>
              <a:spLocks noChangeArrowheads="1"/>
            </p:cNvSpPr>
            <p:nvPr/>
          </p:nvSpPr>
          <p:spPr bwMode="auto">
            <a:xfrm>
              <a:off x="601663" y="34861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91" name="Rectangle 98">
              <a:extLst>
                <a:ext uri="{FF2B5EF4-FFF2-40B4-BE49-F238E27FC236}">
                  <a16:creationId xmlns:a16="http://schemas.microsoft.com/office/drawing/2014/main" id="{EE3228D9-EC97-7601-4F4B-639C82A340E9}"/>
                </a:ext>
              </a:extLst>
            </p:cNvPr>
            <p:cNvSpPr>
              <a:spLocks noChangeArrowheads="1"/>
            </p:cNvSpPr>
            <p:nvPr/>
          </p:nvSpPr>
          <p:spPr bwMode="auto">
            <a:xfrm>
              <a:off x="719138"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92" name="Rectangle 99">
              <a:extLst>
                <a:ext uri="{FF2B5EF4-FFF2-40B4-BE49-F238E27FC236}">
                  <a16:creationId xmlns:a16="http://schemas.microsoft.com/office/drawing/2014/main" id="{D227BB61-E010-8329-7D12-26AD5976A12C}"/>
                </a:ext>
              </a:extLst>
            </p:cNvPr>
            <p:cNvSpPr>
              <a:spLocks noChangeArrowheads="1"/>
            </p:cNvSpPr>
            <p:nvPr/>
          </p:nvSpPr>
          <p:spPr bwMode="auto">
            <a:xfrm>
              <a:off x="838200" y="34861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93" name="Rectangle 100">
              <a:extLst>
                <a:ext uri="{FF2B5EF4-FFF2-40B4-BE49-F238E27FC236}">
                  <a16:creationId xmlns:a16="http://schemas.microsoft.com/office/drawing/2014/main" id="{27A4EB93-1A4B-684C-051E-1553ACFCAF46}"/>
                </a:ext>
              </a:extLst>
            </p:cNvPr>
            <p:cNvSpPr>
              <a:spLocks noChangeArrowheads="1"/>
            </p:cNvSpPr>
            <p:nvPr/>
          </p:nvSpPr>
          <p:spPr bwMode="auto">
            <a:xfrm>
              <a:off x="482600"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94" name="Rectangle 101">
              <a:extLst>
                <a:ext uri="{FF2B5EF4-FFF2-40B4-BE49-F238E27FC236}">
                  <a16:creationId xmlns:a16="http://schemas.microsoft.com/office/drawing/2014/main" id="{2ADEB8C6-0ACA-A7EB-DE96-BBB1CBE38B66}"/>
                </a:ext>
              </a:extLst>
            </p:cNvPr>
            <p:cNvSpPr>
              <a:spLocks noChangeArrowheads="1"/>
            </p:cNvSpPr>
            <p:nvPr/>
          </p:nvSpPr>
          <p:spPr bwMode="auto">
            <a:xfrm>
              <a:off x="601663" y="3713163"/>
              <a:ext cx="74612"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95" name="Rectangle 102">
              <a:extLst>
                <a:ext uri="{FF2B5EF4-FFF2-40B4-BE49-F238E27FC236}">
                  <a16:creationId xmlns:a16="http://schemas.microsoft.com/office/drawing/2014/main" id="{B59BCF74-5FD8-928D-3B60-D259D518000B}"/>
                </a:ext>
              </a:extLst>
            </p:cNvPr>
            <p:cNvSpPr>
              <a:spLocks noChangeArrowheads="1"/>
            </p:cNvSpPr>
            <p:nvPr/>
          </p:nvSpPr>
          <p:spPr bwMode="auto">
            <a:xfrm>
              <a:off x="719138"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96" name="Rectangle 103">
              <a:extLst>
                <a:ext uri="{FF2B5EF4-FFF2-40B4-BE49-F238E27FC236}">
                  <a16:creationId xmlns:a16="http://schemas.microsoft.com/office/drawing/2014/main" id="{E6AC04D6-A8D0-3A07-9898-6CA1392FED85}"/>
                </a:ext>
              </a:extLst>
            </p:cNvPr>
            <p:cNvSpPr>
              <a:spLocks noChangeArrowheads="1"/>
            </p:cNvSpPr>
            <p:nvPr/>
          </p:nvSpPr>
          <p:spPr bwMode="auto">
            <a:xfrm>
              <a:off x="838200" y="3713163"/>
              <a:ext cx="74613"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grpSp>
      <p:grpSp>
        <p:nvGrpSpPr>
          <p:cNvPr id="97" name="Group 96">
            <a:extLst>
              <a:ext uri="{FF2B5EF4-FFF2-40B4-BE49-F238E27FC236}">
                <a16:creationId xmlns:a16="http://schemas.microsoft.com/office/drawing/2014/main" id="{9EAF3B38-8553-4EBB-5706-0FF5BBDE62D7}"/>
              </a:ext>
            </a:extLst>
          </p:cNvPr>
          <p:cNvGrpSpPr>
            <a:grpSpLocks/>
          </p:cNvGrpSpPr>
          <p:nvPr/>
        </p:nvGrpSpPr>
        <p:grpSpPr bwMode="auto">
          <a:xfrm>
            <a:off x="7912685" y="3839697"/>
            <a:ext cx="423592" cy="580897"/>
            <a:chOff x="398463" y="2662238"/>
            <a:chExt cx="612775" cy="2065338"/>
          </a:xfrm>
          <a:solidFill>
            <a:schemeClr val="bg1"/>
          </a:solidFill>
        </p:grpSpPr>
        <p:sp>
          <p:nvSpPr>
            <p:cNvPr id="98" name="Freeform 87">
              <a:extLst>
                <a:ext uri="{FF2B5EF4-FFF2-40B4-BE49-F238E27FC236}">
                  <a16:creationId xmlns:a16="http://schemas.microsoft.com/office/drawing/2014/main" id="{F9D5B515-EDE7-6C18-9DF0-6E4F73D81D9E}"/>
                </a:ext>
              </a:extLst>
            </p:cNvPr>
            <p:cNvSpPr>
              <a:spLocks/>
            </p:cNvSpPr>
            <p:nvPr/>
          </p:nvSpPr>
          <p:spPr bwMode="auto">
            <a:xfrm>
              <a:off x="398463" y="2662238"/>
              <a:ext cx="612775" cy="2065338"/>
            </a:xfrm>
            <a:custGeom>
              <a:avLst/>
              <a:gdLst>
                <a:gd name="T0" fmla="*/ 342 w 386"/>
                <a:gd name="T1" fmla="*/ 168 h 1301"/>
                <a:gd name="T2" fmla="*/ 342 w 386"/>
                <a:gd name="T3" fmla="*/ 82 h 1301"/>
                <a:gd name="T4" fmla="*/ 306 w 386"/>
                <a:gd name="T5" fmla="*/ 82 h 1301"/>
                <a:gd name="T6" fmla="*/ 306 w 386"/>
                <a:gd name="T7" fmla="*/ 0 h 1301"/>
                <a:gd name="T8" fmla="*/ 71 w 386"/>
                <a:gd name="T9" fmla="*/ 0 h 1301"/>
                <a:gd name="T10" fmla="*/ 71 w 386"/>
                <a:gd name="T11" fmla="*/ 82 h 1301"/>
                <a:gd name="T12" fmla="*/ 35 w 386"/>
                <a:gd name="T13" fmla="*/ 82 h 1301"/>
                <a:gd name="T14" fmla="*/ 35 w 386"/>
                <a:gd name="T15" fmla="*/ 168 h 1301"/>
                <a:gd name="T16" fmla="*/ 0 w 386"/>
                <a:gd name="T17" fmla="*/ 168 h 1301"/>
                <a:gd name="T18" fmla="*/ 0 w 386"/>
                <a:gd name="T19" fmla="*/ 1301 h 1301"/>
                <a:gd name="T20" fmla="*/ 386 w 386"/>
                <a:gd name="T21" fmla="*/ 1301 h 1301"/>
                <a:gd name="T22" fmla="*/ 386 w 386"/>
                <a:gd name="T23" fmla="*/ 168 h 1301"/>
                <a:gd name="T24" fmla="*/ 342 w 386"/>
                <a:gd name="T25" fmla="*/ 168 h 1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6" h="1301">
                  <a:moveTo>
                    <a:pt x="342" y="168"/>
                  </a:moveTo>
                  <a:lnTo>
                    <a:pt x="342" y="82"/>
                  </a:lnTo>
                  <a:lnTo>
                    <a:pt x="306" y="82"/>
                  </a:lnTo>
                  <a:lnTo>
                    <a:pt x="306" y="0"/>
                  </a:lnTo>
                  <a:lnTo>
                    <a:pt x="71" y="0"/>
                  </a:lnTo>
                  <a:lnTo>
                    <a:pt x="71" y="82"/>
                  </a:lnTo>
                  <a:lnTo>
                    <a:pt x="35" y="82"/>
                  </a:lnTo>
                  <a:lnTo>
                    <a:pt x="35" y="168"/>
                  </a:lnTo>
                  <a:lnTo>
                    <a:pt x="0" y="168"/>
                  </a:lnTo>
                  <a:lnTo>
                    <a:pt x="0" y="1301"/>
                  </a:lnTo>
                  <a:lnTo>
                    <a:pt x="386" y="1301"/>
                  </a:lnTo>
                  <a:lnTo>
                    <a:pt x="386" y="168"/>
                  </a:lnTo>
                  <a:lnTo>
                    <a:pt x="342" y="168"/>
                  </a:lnTo>
                  <a:close/>
                </a:path>
              </a:pathLst>
            </a:custGeom>
            <a:solidFill>
              <a:srgbClr val="2F5597"/>
            </a:solidFill>
            <a:ln>
              <a:noFill/>
            </a:ln>
          </p:spPr>
          <p:txBody>
            <a:bodyPr/>
            <a:lstStyle/>
            <a:p>
              <a:pPr eaLnBrk="1" fontAlgn="auto" hangingPunct="1">
                <a:spcBef>
                  <a:spcPts val="0"/>
                </a:spcBef>
                <a:spcAft>
                  <a:spcPts val="0"/>
                </a:spcAft>
                <a:defRPr/>
              </a:pPr>
              <a:endParaRPr lang="en-US">
                <a:latin typeface="+mn-lt"/>
              </a:endParaRPr>
            </a:p>
          </p:txBody>
        </p:sp>
        <p:sp>
          <p:nvSpPr>
            <p:cNvPr id="99" name="Rectangle 88">
              <a:extLst>
                <a:ext uri="{FF2B5EF4-FFF2-40B4-BE49-F238E27FC236}">
                  <a16:creationId xmlns:a16="http://schemas.microsoft.com/office/drawing/2014/main" id="{86B8E853-50D1-C820-D4AC-4AAAE781A523}"/>
                </a:ext>
              </a:extLst>
            </p:cNvPr>
            <p:cNvSpPr>
              <a:spLocks noChangeArrowheads="1"/>
            </p:cNvSpPr>
            <p:nvPr/>
          </p:nvSpPr>
          <p:spPr bwMode="auto">
            <a:xfrm>
              <a:off x="482600"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00" name="Rectangle 89">
              <a:extLst>
                <a:ext uri="{FF2B5EF4-FFF2-40B4-BE49-F238E27FC236}">
                  <a16:creationId xmlns:a16="http://schemas.microsoft.com/office/drawing/2014/main" id="{417D211C-A889-7868-98C4-A372B3EE65FD}"/>
                </a:ext>
              </a:extLst>
            </p:cNvPr>
            <p:cNvSpPr>
              <a:spLocks noChangeArrowheads="1"/>
            </p:cNvSpPr>
            <p:nvPr/>
          </p:nvSpPr>
          <p:spPr bwMode="auto">
            <a:xfrm>
              <a:off x="601663" y="3027363"/>
              <a:ext cx="74612"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01" name="Rectangle 90">
              <a:extLst>
                <a:ext uri="{FF2B5EF4-FFF2-40B4-BE49-F238E27FC236}">
                  <a16:creationId xmlns:a16="http://schemas.microsoft.com/office/drawing/2014/main" id="{C993B0E8-0E36-1A46-9767-1B069C5903AC}"/>
                </a:ext>
              </a:extLst>
            </p:cNvPr>
            <p:cNvSpPr>
              <a:spLocks noChangeArrowheads="1"/>
            </p:cNvSpPr>
            <p:nvPr/>
          </p:nvSpPr>
          <p:spPr bwMode="auto">
            <a:xfrm>
              <a:off x="719138"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02" name="Rectangle 91">
              <a:extLst>
                <a:ext uri="{FF2B5EF4-FFF2-40B4-BE49-F238E27FC236}">
                  <a16:creationId xmlns:a16="http://schemas.microsoft.com/office/drawing/2014/main" id="{C0CE5D12-E9B9-80E9-7F6A-14B88A02CB52}"/>
                </a:ext>
              </a:extLst>
            </p:cNvPr>
            <p:cNvSpPr>
              <a:spLocks noChangeArrowheads="1"/>
            </p:cNvSpPr>
            <p:nvPr/>
          </p:nvSpPr>
          <p:spPr bwMode="auto">
            <a:xfrm>
              <a:off x="838200" y="3027363"/>
              <a:ext cx="74613"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03" name="Rectangle 92">
              <a:extLst>
                <a:ext uri="{FF2B5EF4-FFF2-40B4-BE49-F238E27FC236}">
                  <a16:creationId xmlns:a16="http://schemas.microsoft.com/office/drawing/2014/main" id="{A7A4595E-DCD9-7C2C-EEAF-8C7DD91B3D6E}"/>
                </a:ext>
              </a:extLst>
            </p:cNvPr>
            <p:cNvSpPr>
              <a:spLocks noChangeArrowheads="1"/>
            </p:cNvSpPr>
            <p:nvPr/>
          </p:nvSpPr>
          <p:spPr bwMode="auto">
            <a:xfrm>
              <a:off x="482600"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04" name="Rectangle 93">
              <a:extLst>
                <a:ext uri="{FF2B5EF4-FFF2-40B4-BE49-F238E27FC236}">
                  <a16:creationId xmlns:a16="http://schemas.microsoft.com/office/drawing/2014/main" id="{422E8EB3-4C4A-2F25-FCFE-CFC77FC4013A}"/>
                </a:ext>
              </a:extLst>
            </p:cNvPr>
            <p:cNvSpPr>
              <a:spLocks noChangeArrowheads="1"/>
            </p:cNvSpPr>
            <p:nvPr/>
          </p:nvSpPr>
          <p:spPr bwMode="auto">
            <a:xfrm>
              <a:off x="601663" y="32575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05" name="Rectangle 94">
              <a:extLst>
                <a:ext uri="{FF2B5EF4-FFF2-40B4-BE49-F238E27FC236}">
                  <a16:creationId xmlns:a16="http://schemas.microsoft.com/office/drawing/2014/main" id="{099C47A1-B3D4-62F9-42A9-643BA70FF5A7}"/>
                </a:ext>
              </a:extLst>
            </p:cNvPr>
            <p:cNvSpPr>
              <a:spLocks noChangeArrowheads="1"/>
            </p:cNvSpPr>
            <p:nvPr/>
          </p:nvSpPr>
          <p:spPr bwMode="auto">
            <a:xfrm>
              <a:off x="719138"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06" name="Rectangle 95">
              <a:extLst>
                <a:ext uri="{FF2B5EF4-FFF2-40B4-BE49-F238E27FC236}">
                  <a16:creationId xmlns:a16="http://schemas.microsoft.com/office/drawing/2014/main" id="{8B4A8AA4-C9DC-2894-871A-B6C3A7B9CA90}"/>
                </a:ext>
              </a:extLst>
            </p:cNvPr>
            <p:cNvSpPr>
              <a:spLocks noChangeArrowheads="1"/>
            </p:cNvSpPr>
            <p:nvPr/>
          </p:nvSpPr>
          <p:spPr bwMode="auto">
            <a:xfrm>
              <a:off x="838200" y="32575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07" name="Rectangle 96">
              <a:extLst>
                <a:ext uri="{FF2B5EF4-FFF2-40B4-BE49-F238E27FC236}">
                  <a16:creationId xmlns:a16="http://schemas.microsoft.com/office/drawing/2014/main" id="{0109475C-3C6B-AC7E-DAE4-A308772A1DD2}"/>
                </a:ext>
              </a:extLst>
            </p:cNvPr>
            <p:cNvSpPr>
              <a:spLocks noChangeArrowheads="1"/>
            </p:cNvSpPr>
            <p:nvPr/>
          </p:nvSpPr>
          <p:spPr bwMode="auto">
            <a:xfrm>
              <a:off x="482600"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08" name="Rectangle 97">
              <a:extLst>
                <a:ext uri="{FF2B5EF4-FFF2-40B4-BE49-F238E27FC236}">
                  <a16:creationId xmlns:a16="http://schemas.microsoft.com/office/drawing/2014/main" id="{5ACF148D-EE7A-89B8-1BFF-A21587DF9632}"/>
                </a:ext>
              </a:extLst>
            </p:cNvPr>
            <p:cNvSpPr>
              <a:spLocks noChangeArrowheads="1"/>
            </p:cNvSpPr>
            <p:nvPr/>
          </p:nvSpPr>
          <p:spPr bwMode="auto">
            <a:xfrm>
              <a:off x="601663" y="34861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09" name="Rectangle 98">
              <a:extLst>
                <a:ext uri="{FF2B5EF4-FFF2-40B4-BE49-F238E27FC236}">
                  <a16:creationId xmlns:a16="http://schemas.microsoft.com/office/drawing/2014/main" id="{A8802D3F-175C-CAAD-5019-1369ACBD880A}"/>
                </a:ext>
              </a:extLst>
            </p:cNvPr>
            <p:cNvSpPr>
              <a:spLocks noChangeArrowheads="1"/>
            </p:cNvSpPr>
            <p:nvPr/>
          </p:nvSpPr>
          <p:spPr bwMode="auto">
            <a:xfrm>
              <a:off x="719138"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10" name="Rectangle 99">
              <a:extLst>
                <a:ext uri="{FF2B5EF4-FFF2-40B4-BE49-F238E27FC236}">
                  <a16:creationId xmlns:a16="http://schemas.microsoft.com/office/drawing/2014/main" id="{3F289B1C-4097-D6F0-DF9A-186DEB7777ED}"/>
                </a:ext>
              </a:extLst>
            </p:cNvPr>
            <p:cNvSpPr>
              <a:spLocks noChangeArrowheads="1"/>
            </p:cNvSpPr>
            <p:nvPr/>
          </p:nvSpPr>
          <p:spPr bwMode="auto">
            <a:xfrm>
              <a:off x="838200" y="34861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11" name="Rectangle 100">
              <a:extLst>
                <a:ext uri="{FF2B5EF4-FFF2-40B4-BE49-F238E27FC236}">
                  <a16:creationId xmlns:a16="http://schemas.microsoft.com/office/drawing/2014/main" id="{3AB16B09-86D8-9B17-DBE9-39827C9BD195}"/>
                </a:ext>
              </a:extLst>
            </p:cNvPr>
            <p:cNvSpPr>
              <a:spLocks noChangeArrowheads="1"/>
            </p:cNvSpPr>
            <p:nvPr/>
          </p:nvSpPr>
          <p:spPr bwMode="auto">
            <a:xfrm>
              <a:off x="482600"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12" name="Rectangle 101">
              <a:extLst>
                <a:ext uri="{FF2B5EF4-FFF2-40B4-BE49-F238E27FC236}">
                  <a16:creationId xmlns:a16="http://schemas.microsoft.com/office/drawing/2014/main" id="{7F036C04-71BE-7F10-EE43-41B53F6CD8F9}"/>
                </a:ext>
              </a:extLst>
            </p:cNvPr>
            <p:cNvSpPr>
              <a:spLocks noChangeArrowheads="1"/>
            </p:cNvSpPr>
            <p:nvPr/>
          </p:nvSpPr>
          <p:spPr bwMode="auto">
            <a:xfrm>
              <a:off x="601663" y="3713163"/>
              <a:ext cx="74612"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13" name="Rectangle 102">
              <a:extLst>
                <a:ext uri="{FF2B5EF4-FFF2-40B4-BE49-F238E27FC236}">
                  <a16:creationId xmlns:a16="http://schemas.microsoft.com/office/drawing/2014/main" id="{CE655F36-B5D0-6493-B768-F8CFF0D26B7B}"/>
                </a:ext>
              </a:extLst>
            </p:cNvPr>
            <p:cNvSpPr>
              <a:spLocks noChangeArrowheads="1"/>
            </p:cNvSpPr>
            <p:nvPr/>
          </p:nvSpPr>
          <p:spPr bwMode="auto">
            <a:xfrm>
              <a:off x="719138"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14" name="Rectangle 103">
              <a:extLst>
                <a:ext uri="{FF2B5EF4-FFF2-40B4-BE49-F238E27FC236}">
                  <a16:creationId xmlns:a16="http://schemas.microsoft.com/office/drawing/2014/main" id="{ACC7E1EC-0174-8674-3DD8-B74EA4E930E3}"/>
                </a:ext>
              </a:extLst>
            </p:cNvPr>
            <p:cNvSpPr>
              <a:spLocks noChangeArrowheads="1"/>
            </p:cNvSpPr>
            <p:nvPr/>
          </p:nvSpPr>
          <p:spPr bwMode="auto">
            <a:xfrm>
              <a:off x="838200" y="3713163"/>
              <a:ext cx="74613"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grpSp>
      <p:grpSp>
        <p:nvGrpSpPr>
          <p:cNvPr id="115" name="Group 114">
            <a:extLst>
              <a:ext uri="{FF2B5EF4-FFF2-40B4-BE49-F238E27FC236}">
                <a16:creationId xmlns:a16="http://schemas.microsoft.com/office/drawing/2014/main" id="{137259E8-FB5E-F86B-22F3-165501E12B6D}"/>
              </a:ext>
            </a:extLst>
          </p:cNvPr>
          <p:cNvGrpSpPr>
            <a:grpSpLocks/>
          </p:cNvGrpSpPr>
          <p:nvPr/>
        </p:nvGrpSpPr>
        <p:grpSpPr bwMode="auto">
          <a:xfrm>
            <a:off x="8421881" y="3836511"/>
            <a:ext cx="423592" cy="580736"/>
            <a:chOff x="398463" y="2662238"/>
            <a:chExt cx="612775" cy="2065338"/>
          </a:xfrm>
          <a:solidFill>
            <a:schemeClr val="bg1"/>
          </a:solidFill>
        </p:grpSpPr>
        <p:sp>
          <p:nvSpPr>
            <p:cNvPr id="116" name="Freeform 87">
              <a:extLst>
                <a:ext uri="{FF2B5EF4-FFF2-40B4-BE49-F238E27FC236}">
                  <a16:creationId xmlns:a16="http://schemas.microsoft.com/office/drawing/2014/main" id="{D646D3C0-8006-24D0-D647-3AE2ADC15693}"/>
                </a:ext>
              </a:extLst>
            </p:cNvPr>
            <p:cNvSpPr>
              <a:spLocks/>
            </p:cNvSpPr>
            <p:nvPr/>
          </p:nvSpPr>
          <p:spPr bwMode="auto">
            <a:xfrm>
              <a:off x="398463" y="2662238"/>
              <a:ext cx="612775" cy="2065338"/>
            </a:xfrm>
            <a:custGeom>
              <a:avLst/>
              <a:gdLst>
                <a:gd name="T0" fmla="*/ 342 w 386"/>
                <a:gd name="T1" fmla="*/ 168 h 1301"/>
                <a:gd name="T2" fmla="*/ 342 w 386"/>
                <a:gd name="T3" fmla="*/ 82 h 1301"/>
                <a:gd name="T4" fmla="*/ 306 w 386"/>
                <a:gd name="T5" fmla="*/ 82 h 1301"/>
                <a:gd name="T6" fmla="*/ 306 w 386"/>
                <a:gd name="T7" fmla="*/ 0 h 1301"/>
                <a:gd name="T8" fmla="*/ 71 w 386"/>
                <a:gd name="T9" fmla="*/ 0 h 1301"/>
                <a:gd name="T10" fmla="*/ 71 w 386"/>
                <a:gd name="T11" fmla="*/ 82 h 1301"/>
                <a:gd name="T12" fmla="*/ 35 w 386"/>
                <a:gd name="T13" fmla="*/ 82 h 1301"/>
                <a:gd name="T14" fmla="*/ 35 w 386"/>
                <a:gd name="T15" fmla="*/ 168 h 1301"/>
                <a:gd name="T16" fmla="*/ 0 w 386"/>
                <a:gd name="T17" fmla="*/ 168 h 1301"/>
                <a:gd name="T18" fmla="*/ 0 w 386"/>
                <a:gd name="T19" fmla="*/ 1301 h 1301"/>
                <a:gd name="T20" fmla="*/ 386 w 386"/>
                <a:gd name="T21" fmla="*/ 1301 h 1301"/>
                <a:gd name="T22" fmla="*/ 386 w 386"/>
                <a:gd name="T23" fmla="*/ 168 h 1301"/>
                <a:gd name="T24" fmla="*/ 342 w 386"/>
                <a:gd name="T25" fmla="*/ 168 h 1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6" h="1301">
                  <a:moveTo>
                    <a:pt x="342" y="168"/>
                  </a:moveTo>
                  <a:lnTo>
                    <a:pt x="342" y="82"/>
                  </a:lnTo>
                  <a:lnTo>
                    <a:pt x="306" y="82"/>
                  </a:lnTo>
                  <a:lnTo>
                    <a:pt x="306" y="0"/>
                  </a:lnTo>
                  <a:lnTo>
                    <a:pt x="71" y="0"/>
                  </a:lnTo>
                  <a:lnTo>
                    <a:pt x="71" y="82"/>
                  </a:lnTo>
                  <a:lnTo>
                    <a:pt x="35" y="82"/>
                  </a:lnTo>
                  <a:lnTo>
                    <a:pt x="35" y="168"/>
                  </a:lnTo>
                  <a:lnTo>
                    <a:pt x="0" y="168"/>
                  </a:lnTo>
                  <a:lnTo>
                    <a:pt x="0" y="1301"/>
                  </a:lnTo>
                  <a:lnTo>
                    <a:pt x="386" y="1301"/>
                  </a:lnTo>
                  <a:lnTo>
                    <a:pt x="386" y="168"/>
                  </a:lnTo>
                  <a:lnTo>
                    <a:pt x="342" y="168"/>
                  </a:lnTo>
                  <a:close/>
                </a:path>
              </a:pathLst>
            </a:custGeom>
            <a:solidFill>
              <a:srgbClr val="2F5597"/>
            </a:solidFill>
            <a:ln>
              <a:noFill/>
            </a:ln>
          </p:spPr>
          <p:txBody>
            <a:bodyPr/>
            <a:lstStyle/>
            <a:p>
              <a:pPr eaLnBrk="1" fontAlgn="auto" hangingPunct="1">
                <a:spcBef>
                  <a:spcPts val="0"/>
                </a:spcBef>
                <a:spcAft>
                  <a:spcPts val="0"/>
                </a:spcAft>
                <a:defRPr/>
              </a:pPr>
              <a:endParaRPr lang="en-US">
                <a:latin typeface="+mn-lt"/>
              </a:endParaRPr>
            </a:p>
          </p:txBody>
        </p:sp>
        <p:sp>
          <p:nvSpPr>
            <p:cNvPr id="117" name="Rectangle 88">
              <a:extLst>
                <a:ext uri="{FF2B5EF4-FFF2-40B4-BE49-F238E27FC236}">
                  <a16:creationId xmlns:a16="http://schemas.microsoft.com/office/drawing/2014/main" id="{7A058BD9-7050-6E4B-527D-C285F199AD17}"/>
                </a:ext>
              </a:extLst>
            </p:cNvPr>
            <p:cNvSpPr>
              <a:spLocks noChangeArrowheads="1"/>
            </p:cNvSpPr>
            <p:nvPr/>
          </p:nvSpPr>
          <p:spPr bwMode="auto">
            <a:xfrm>
              <a:off x="482600"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18" name="Rectangle 89">
              <a:extLst>
                <a:ext uri="{FF2B5EF4-FFF2-40B4-BE49-F238E27FC236}">
                  <a16:creationId xmlns:a16="http://schemas.microsoft.com/office/drawing/2014/main" id="{863BA9D5-81EE-0599-2908-37D00E3FC230}"/>
                </a:ext>
              </a:extLst>
            </p:cNvPr>
            <p:cNvSpPr>
              <a:spLocks noChangeArrowheads="1"/>
            </p:cNvSpPr>
            <p:nvPr/>
          </p:nvSpPr>
          <p:spPr bwMode="auto">
            <a:xfrm>
              <a:off x="601663" y="3027363"/>
              <a:ext cx="74612"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19" name="Rectangle 90">
              <a:extLst>
                <a:ext uri="{FF2B5EF4-FFF2-40B4-BE49-F238E27FC236}">
                  <a16:creationId xmlns:a16="http://schemas.microsoft.com/office/drawing/2014/main" id="{9540F5D3-6299-604C-74D1-02D301055972}"/>
                </a:ext>
              </a:extLst>
            </p:cNvPr>
            <p:cNvSpPr>
              <a:spLocks noChangeArrowheads="1"/>
            </p:cNvSpPr>
            <p:nvPr/>
          </p:nvSpPr>
          <p:spPr bwMode="auto">
            <a:xfrm>
              <a:off x="719138"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20" name="Rectangle 91">
              <a:extLst>
                <a:ext uri="{FF2B5EF4-FFF2-40B4-BE49-F238E27FC236}">
                  <a16:creationId xmlns:a16="http://schemas.microsoft.com/office/drawing/2014/main" id="{16FBED2D-2C5B-7257-D60C-3FFE215B0B47}"/>
                </a:ext>
              </a:extLst>
            </p:cNvPr>
            <p:cNvSpPr>
              <a:spLocks noChangeArrowheads="1"/>
            </p:cNvSpPr>
            <p:nvPr/>
          </p:nvSpPr>
          <p:spPr bwMode="auto">
            <a:xfrm>
              <a:off x="838200" y="3027363"/>
              <a:ext cx="74613"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21" name="Rectangle 92">
              <a:extLst>
                <a:ext uri="{FF2B5EF4-FFF2-40B4-BE49-F238E27FC236}">
                  <a16:creationId xmlns:a16="http://schemas.microsoft.com/office/drawing/2014/main" id="{5AB8E875-2EAA-F1EB-0DBE-C66C9A1E3B17}"/>
                </a:ext>
              </a:extLst>
            </p:cNvPr>
            <p:cNvSpPr>
              <a:spLocks noChangeArrowheads="1"/>
            </p:cNvSpPr>
            <p:nvPr/>
          </p:nvSpPr>
          <p:spPr bwMode="auto">
            <a:xfrm>
              <a:off x="482600"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22" name="Rectangle 93">
              <a:extLst>
                <a:ext uri="{FF2B5EF4-FFF2-40B4-BE49-F238E27FC236}">
                  <a16:creationId xmlns:a16="http://schemas.microsoft.com/office/drawing/2014/main" id="{1E881433-56D0-767A-B34E-3FEAA10F0D61}"/>
                </a:ext>
              </a:extLst>
            </p:cNvPr>
            <p:cNvSpPr>
              <a:spLocks noChangeArrowheads="1"/>
            </p:cNvSpPr>
            <p:nvPr/>
          </p:nvSpPr>
          <p:spPr bwMode="auto">
            <a:xfrm>
              <a:off x="601663" y="32575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23" name="Rectangle 94">
              <a:extLst>
                <a:ext uri="{FF2B5EF4-FFF2-40B4-BE49-F238E27FC236}">
                  <a16:creationId xmlns:a16="http://schemas.microsoft.com/office/drawing/2014/main" id="{A29288E4-8286-49B1-8749-CA80DB595A04}"/>
                </a:ext>
              </a:extLst>
            </p:cNvPr>
            <p:cNvSpPr>
              <a:spLocks noChangeArrowheads="1"/>
            </p:cNvSpPr>
            <p:nvPr/>
          </p:nvSpPr>
          <p:spPr bwMode="auto">
            <a:xfrm>
              <a:off x="719138"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24" name="Rectangle 95">
              <a:extLst>
                <a:ext uri="{FF2B5EF4-FFF2-40B4-BE49-F238E27FC236}">
                  <a16:creationId xmlns:a16="http://schemas.microsoft.com/office/drawing/2014/main" id="{B95BD854-AE6B-C169-73BA-61A82369053D}"/>
                </a:ext>
              </a:extLst>
            </p:cNvPr>
            <p:cNvSpPr>
              <a:spLocks noChangeArrowheads="1"/>
            </p:cNvSpPr>
            <p:nvPr/>
          </p:nvSpPr>
          <p:spPr bwMode="auto">
            <a:xfrm>
              <a:off x="838200" y="32575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25" name="Rectangle 96">
              <a:extLst>
                <a:ext uri="{FF2B5EF4-FFF2-40B4-BE49-F238E27FC236}">
                  <a16:creationId xmlns:a16="http://schemas.microsoft.com/office/drawing/2014/main" id="{860061AD-2396-9DA9-8C29-14A1AA87995E}"/>
                </a:ext>
              </a:extLst>
            </p:cNvPr>
            <p:cNvSpPr>
              <a:spLocks noChangeArrowheads="1"/>
            </p:cNvSpPr>
            <p:nvPr/>
          </p:nvSpPr>
          <p:spPr bwMode="auto">
            <a:xfrm>
              <a:off x="482600"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26" name="Rectangle 97">
              <a:extLst>
                <a:ext uri="{FF2B5EF4-FFF2-40B4-BE49-F238E27FC236}">
                  <a16:creationId xmlns:a16="http://schemas.microsoft.com/office/drawing/2014/main" id="{64300569-0AAC-7845-9A62-7EEF66915E66}"/>
                </a:ext>
              </a:extLst>
            </p:cNvPr>
            <p:cNvSpPr>
              <a:spLocks noChangeArrowheads="1"/>
            </p:cNvSpPr>
            <p:nvPr/>
          </p:nvSpPr>
          <p:spPr bwMode="auto">
            <a:xfrm>
              <a:off x="601663" y="34861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27" name="Rectangle 98">
              <a:extLst>
                <a:ext uri="{FF2B5EF4-FFF2-40B4-BE49-F238E27FC236}">
                  <a16:creationId xmlns:a16="http://schemas.microsoft.com/office/drawing/2014/main" id="{E73A709D-A225-0880-7A5F-8F0B9F06FB45}"/>
                </a:ext>
              </a:extLst>
            </p:cNvPr>
            <p:cNvSpPr>
              <a:spLocks noChangeArrowheads="1"/>
            </p:cNvSpPr>
            <p:nvPr/>
          </p:nvSpPr>
          <p:spPr bwMode="auto">
            <a:xfrm>
              <a:off x="719138"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28" name="Rectangle 99">
              <a:extLst>
                <a:ext uri="{FF2B5EF4-FFF2-40B4-BE49-F238E27FC236}">
                  <a16:creationId xmlns:a16="http://schemas.microsoft.com/office/drawing/2014/main" id="{04F2252E-5C8E-FDB8-B0D9-AC62D03D510D}"/>
                </a:ext>
              </a:extLst>
            </p:cNvPr>
            <p:cNvSpPr>
              <a:spLocks noChangeArrowheads="1"/>
            </p:cNvSpPr>
            <p:nvPr/>
          </p:nvSpPr>
          <p:spPr bwMode="auto">
            <a:xfrm>
              <a:off x="838200" y="34861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29" name="Rectangle 100">
              <a:extLst>
                <a:ext uri="{FF2B5EF4-FFF2-40B4-BE49-F238E27FC236}">
                  <a16:creationId xmlns:a16="http://schemas.microsoft.com/office/drawing/2014/main" id="{E4D1AC29-0EE1-75EC-E3B2-2554B3CD7422}"/>
                </a:ext>
              </a:extLst>
            </p:cNvPr>
            <p:cNvSpPr>
              <a:spLocks noChangeArrowheads="1"/>
            </p:cNvSpPr>
            <p:nvPr/>
          </p:nvSpPr>
          <p:spPr bwMode="auto">
            <a:xfrm>
              <a:off x="482600"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30" name="Rectangle 101">
              <a:extLst>
                <a:ext uri="{FF2B5EF4-FFF2-40B4-BE49-F238E27FC236}">
                  <a16:creationId xmlns:a16="http://schemas.microsoft.com/office/drawing/2014/main" id="{598F9A03-411B-F7A9-3759-DDF8094CB77C}"/>
                </a:ext>
              </a:extLst>
            </p:cNvPr>
            <p:cNvSpPr>
              <a:spLocks noChangeArrowheads="1"/>
            </p:cNvSpPr>
            <p:nvPr/>
          </p:nvSpPr>
          <p:spPr bwMode="auto">
            <a:xfrm>
              <a:off x="601663" y="3713163"/>
              <a:ext cx="74612"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31" name="Rectangle 102">
              <a:extLst>
                <a:ext uri="{FF2B5EF4-FFF2-40B4-BE49-F238E27FC236}">
                  <a16:creationId xmlns:a16="http://schemas.microsoft.com/office/drawing/2014/main" id="{57541032-CB5F-ABA7-C711-DFCF1DFF5933}"/>
                </a:ext>
              </a:extLst>
            </p:cNvPr>
            <p:cNvSpPr>
              <a:spLocks noChangeArrowheads="1"/>
            </p:cNvSpPr>
            <p:nvPr/>
          </p:nvSpPr>
          <p:spPr bwMode="auto">
            <a:xfrm>
              <a:off x="719138"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32" name="Rectangle 103">
              <a:extLst>
                <a:ext uri="{FF2B5EF4-FFF2-40B4-BE49-F238E27FC236}">
                  <a16:creationId xmlns:a16="http://schemas.microsoft.com/office/drawing/2014/main" id="{89E5D4EF-FF8B-186B-DFE4-ED962456318E}"/>
                </a:ext>
              </a:extLst>
            </p:cNvPr>
            <p:cNvSpPr>
              <a:spLocks noChangeArrowheads="1"/>
            </p:cNvSpPr>
            <p:nvPr/>
          </p:nvSpPr>
          <p:spPr bwMode="auto">
            <a:xfrm>
              <a:off x="838200" y="3713163"/>
              <a:ext cx="74613"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grpSp>
      <p:grpSp>
        <p:nvGrpSpPr>
          <p:cNvPr id="133" name="Group 132">
            <a:extLst>
              <a:ext uri="{FF2B5EF4-FFF2-40B4-BE49-F238E27FC236}">
                <a16:creationId xmlns:a16="http://schemas.microsoft.com/office/drawing/2014/main" id="{55463F62-5C72-AC28-7BFF-42B23BCB3661}"/>
              </a:ext>
            </a:extLst>
          </p:cNvPr>
          <p:cNvGrpSpPr>
            <a:grpSpLocks/>
          </p:cNvGrpSpPr>
          <p:nvPr/>
        </p:nvGrpSpPr>
        <p:grpSpPr bwMode="auto">
          <a:xfrm>
            <a:off x="8935897" y="3835028"/>
            <a:ext cx="423592" cy="582218"/>
            <a:chOff x="398463" y="2662238"/>
            <a:chExt cx="612775" cy="2065338"/>
          </a:xfrm>
          <a:solidFill>
            <a:schemeClr val="bg1"/>
          </a:solidFill>
        </p:grpSpPr>
        <p:sp>
          <p:nvSpPr>
            <p:cNvPr id="134" name="Freeform 87">
              <a:extLst>
                <a:ext uri="{FF2B5EF4-FFF2-40B4-BE49-F238E27FC236}">
                  <a16:creationId xmlns:a16="http://schemas.microsoft.com/office/drawing/2014/main" id="{9CA485BB-74F8-7B00-BBA3-C00F80BF4CFD}"/>
                </a:ext>
              </a:extLst>
            </p:cNvPr>
            <p:cNvSpPr>
              <a:spLocks/>
            </p:cNvSpPr>
            <p:nvPr/>
          </p:nvSpPr>
          <p:spPr bwMode="auto">
            <a:xfrm>
              <a:off x="398463" y="2662238"/>
              <a:ext cx="612775" cy="2065338"/>
            </a:xfrm>
            <a:custGeom>
              <a:avLst/>
              <a:gdLst>
                <a:gd name="T0" fmla="*/ 342 w 386"/>
                <a:gd name="T1" fmla="*/ 168 h 1301"/>
                <a:gd name="T2" fmla="*/ 342 w 386"/>
                <a:gd name="T3" fmla="*/ 82 h 1301"/>
                <a:gd name="T4" fmla="*/ 306 w 386"/>
                <a:gd name="T5" fmla="*/ 82 h 1301"/>
                <a:gd name="T6" fmla="*/ 306 w 386"/>
                <a:gd name="T7" fmla="*/ 0 h 1301"/>
                <a:gd name="T8" fmla="*/ 71 w 386"/>
                <a:gd name="T9" fmla="*/ 0 h 1301"/>
                <a:gd name="T10" fmla="*/ 71 w 386"/>
                <a:gd name="T11" fmla="*/ 82 h 1301"/>
                <a:gd name="T12" fmla="*/ 35 w 386"/>
                <a:gd name="T13" fmla="*/ 82 h 1301"/>
                <a:gd name="T14" fmla="*/ 35 w 386"/>
                <a:gd name="T15" fmla="*/ 168 h 1301"/>
                <a:gd name="T16" fmla="*/ 0 w 386"/>
                <a:gd name="T17" fmla="*/ 168 h 1301"/>
                <a:gd name="T18" fmla="*/ 0 w 386"/>
                <a:gd name="T19" fmla="*/ 1301 h 1301"/>
                <a:gd name="T20" fmla="*/ 386 w 386"/>
                <a:gd name="T21" fmla="*/ 1301 h 1301"/>
                <a:gd name="T22" fmla="*/ 386 w 386"/>
                <a:gd name="T23" fmla="*/ 168 h 1301"/>
                <a:gd name="T24" fmla="*/ 342 w 386"/>
                <a:gd name="T25" fmla="*/ 168 h 1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6" h="1301">
                  <a:moveTo>
                    <a:pt x="342" y="168"/>
                  </a:moveTo>
                  <a:lnTo>
                    <a:pt x="342" y="82"/>
                  </a:lnTo>
                  <a:lnTo>
                    <a:pt x="306" y="82"/>
                  </a:lnTo>
                  <a:lnTo>
                    <a:pt x="306" y="0"/>
                  </a:lnTo>
                  <a:lnTo>
                    <a:pt x="71" y="0"/>
                  </a:lnTo>
                  <a:lnTo>
                    <a:pt x="71" y="82"/>
                  </a:lnTo>
                  <a:lnTo>
                    <a:pt x="35" y="82"/>
                  </a:lnTo>
                  <a:lnTo>
                    <a:pt x="35" y="168"/>
                  </a:lnTo>
                  <a:lnTo>
                    <a:pt x="0" y="168"/>
                  </a:lnTo>
                  <a:lnTo>
                    <a:pt x="0" y="1301"/>
                  </a:lnTo>
                  <a:lnTo>
                    <a:pt x="386" y="1301"/>
                  </a:lnTo>
                  <a:lnTo>
                    <a:pt x="386" y="168"/>
                  </a:lnTo>
                  <a:lnTo>
                    <a:pt x="342" y="168"/>
                  </a:lnTo>
                  <a:close/>
                </a:path>
              </a:pathLst>
            </a:custGeom>
            <a:solidFill>
              <a:schemeClr val="bg1">
                <a:lumMod val="85000"/>
              </a:schemeClr>
            </a:solidFill>
            <a:ln>
              <a:noFill/>
            </a:ln>
          </p:spPr>
          <p:txBody>
            <a:bodyPr/>
            <a:lstStyle/>
            <a:p>
              <a:pPr eaLnBrk="1" fontAlgn="auto" hangingPunct="1">
                <a:spcBef>
                  <a:spcPts val="0"/>
                </a:spcBef>
                <a:spcAft>
                  <a:spcPts val="0"/>
                </a:spcAft>
                <a:defRPr/>
              </a:pPr>
              <a:endParaRPr lang="en-US">
                <a:latin typeface="+mn-lt"/>
              </a:endParaRPr>
            </a:p>
          </p:txBody>
        </p:sp>
        <p:sp>
          <p:nvSpPr>
            <p:cNvPr id="135" name="Rectangle 88">
              <a:extLst>
                <a:ext uri="{FF2B5EF4-FFF2-40B4-BE49-F238E27FC236}">
                  <a16:creationId xmlns:a16="http://schemas.microsoft.com/office/drawing/2014/main" id="{7956B348-0A15-5DA9-FD98-A43B21DE99D2}"/>
                </a:ext>
              </a:extLst>
            </p:cNvPr>
            <p:cNvSpPr>
              <a:spLocks noChangeArrowheads="1"/>
            </p:cNvSpPr>
            <p:nvPr/>
          </p:nvSpPr>
          <p:spPr bwMode="auto">
            <a:xfrm>
              <a:off x="482600"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36" name="Rectangle 89">
              <a:extLst>
                <a:ext uri="{FF2B5EF4-FFF2-40B4-BE49-F238E27FC236}">
                  <a16:creationId xmlns:a16="http://schemas.microsoft.com/office/drawing/2014/main" id="{A895B8F6-EFEA-C4FA-2249-A332CA6D5050}"/>
                </a:ext>
              </a:extLst>
            </p:cNvPr>
            <p:cNvSpPr>
              <a:spLocks noChangeArrowheads="1"/>
            </p:cNvSpPr>
            <p:nvPr/>
          </p:nvSpPr>
          <p:spPr bwMode="auto">
            <a:xfrm>
              <a:off x="601663" y="3027363"/>
              <a:ext cx="74612"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37" name="Rectangle 90">
              <a:extLst>
                <a:ext uri="{FF2B5EF4-FFF2-40B4-BE49-F238E27FC236}">
                  <a16:creationId xmlns:a16="http://schemas.microsoft.com/office/drawing/2014/main" id="{9150E53A-CF4E-468E-091E-DFFEB3B0C2E5}"/>
                </a:ext>
              </a:extLst>
            </p:cNvPr>
            <p:cNvSpPr>
              <a:spLocks noChangeArrowheads="1"/>
            </p:cNvSpPr>
            <p:nvPr/>
          </p:nvSpPr>
          <p:spPr bwMode="auto">
            <a:xfrm>
              <a:off x="719138"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38" name="Rectangle 91">
              <a:extLst>
                <a:ext uri="{FF2B5EF4-FFF2-40B4-BE49-F238E27FC236}">
                  <a16:creationId xmlns:a16="http://schemas.microsoft.com/office/drawing/2014/main" id="{E140A5DE-79F5-9062-845F-9BCAFA3EA896}"/>
                </a:ext>
              </a:extLst>
            </p:cNvPr>
            <p:cNvSpPr>
              <a:spLocks noChangeArrowheads="1"/>
            </p:cNvSpPr>
            <p:nvPr/>
          </p:nvSpPr>
          <p:spPr bwMode="auto">
            <a:xfrm>
              <a:off x="838200" y="3027363"/>
              <a:ext cx="74613"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39" name="Rectangle 92">
              <a:extLst>
                <a:ext uri="{FF2B5EF4-FFF2-40B4-BE49-F238E27FC236}">
                  <a16:creationId xmlns:a16="http://schemas.microsoft.com/office/drawing/2014/main" id="{E31B549C-5E43-C976-9991-5ED5BEF8A81C}"/>
                </a:ext>
              </a:extLst>
            </p:cNvPr>
            <p:cNvSpPr>
              <a:spLocks noChangeArrowheads="1"/>
            </p:cNvSpPr>
            <p:nvPr/>
          </p:nvSpPr>
          <p:spPr bwMode="auto">
            <a:xfrm>
              <a:off x="482600"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40" name="Rectangle 93">
              <a:extLst>
                <a:ext uri="{FF2B5EF4-FFF2-40B4-BE49-F238E27FC236}">
                  <a16:creationId xmlns:a16="http://schemas.microsoft.com/office/drawing/2014/main" id="{2D328198-AE54-F03F-AFB8-AB2C19F35ED9}"/>
                </a:ext>
              </a:extLst>
            </p:cNvPr>
            <p:cNvSpPr>
              <a:spLocks noChangeArrowheads="1"/>
            </p:cNvSpPr>
            <p:nvPr/>
          </p:nvSpPr>
          <p:spPr bwMode="auto">
            <a:xfrm>
              <a:off x="601663" y="32575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41" name="Rectangle 94">
              <a:extLst>
                <a:ext uri="{FF2B5EF4-FFF2-40B4-BE49-F238E27FC236}">
                  <a16:creationId xmlns:a16="http://schemas.microsoft.com/office/drawing/2014/main" id="{359EEB5A-F1AC-8CEB-B4E0-6D7ED8A41A5E}"/>
                </a:ext>
              </a:extLst>
            </p:cNvPr>
            <p:cNvSpPr>
              <a:spLocks noChangeArrowheads="1"/>
            </p:cNvSpPr>
            <p:nvPr/>
          </p:nvSpPr>
          <p:spPr bwMode="auto">
            <a:xfrm>
              <a:off x="719138"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42" name="Rectangle 95">
              <a:extLst>
                <a:ext uri="{FF2B5EF4-FFF2-40B4-BE49-F238E27FC236}">
                  <a16:creationId xmlns:a16="http://schemas.microsoft.com/office/drawing/2014/main" id="{55BF71ED-449C-3B7A-16D6-C9030F695CD7}"/>
                </a:ext>
              </a:extLst>
            </p:cNvPr>
            <p:cNvSpPr>
              <a:spLocks noChangeArrowheads="1"/>
            </p:cNvSpPr>
            <p:nvPr/>
          </p:nvSpPr>
          <p:spPr bwMode="auto">
            <a:xfrm>
              <a:off x="838200" y="32575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43" name="Rectangle 96">
              <a:extLst>
                <a:ext uri="{FF2B5EF4-FFF2-40B4-BE49-F238E27FC236}">
                  <a16:creationId xmlns:a16="http://schemas.microsoft.com/office/drawing/2014/main" id="{F39AADB9-6EE7-1D6A-9D4F-E6955CF8AED3}"/>
                </a:ext>
              </a:extLst>
            </p:cNvPr>
            <p:cNvSpPr>
              <a:spLocks noChangeArrowheads="1"/>
            </p:cNvSpPr>
            <p:nvPr/>
          </p:nvSpPr>
          <p:spPr bwMode="auto">
            <a:xfrm>
              <a:off x="482600"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44" name="Rectangle 97">
              <a:extLst>
                <a:ext uri="{FF2B5EF4-FFF2-40B4-BE49-F238E27FC236}">
                  <a16:creationId xmlns:a16="http://schemas.microsoft.com/office/drawing/2014/main" id="{C7F65D3F-0FEE-C894-424D-53BD6AF54AC8}"/>
                </a:ext>
              </a:extLst>
            </p:cNvPr>
            <p:cNvSpPr>
              <a:spLocks noChangeArrowheads="1"/>
            </p:cNvSpPr>
            <p:nvPr/>
          </p:nvSpPr>
          <p:spPr bwMode="auto">
            <a:xfrm>
              <a:off x="601663" y="34861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45" name="Rectangle 98">
              <a:extLst>
                <a:ext uri="{FF2B5EF4-FFF2-40B4-BE49-F238E27FC236}">
                  <a16:creationId xmlns:a16="http://schemas.microsoft.com/office/drawing/2014/main" id="{89D6259E-36BC-9CAB-875C-4867534D72C1}"/>
                </a:ext>
              </a:extLst>
            </p:cNvPr>
            <p:cNvSpPr>
              <a:spLocks noChangeArrowheads="1"/>
            </p:cNvSpPr>
            <p:nvPr/>
          </p:nvSpPr>
          <p:spPr bwMode="auto">
            <a:xfrm>
              <a:off x="719138"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46" name="Rectangle 99">
              <a:extLst>
                <a:ext uri="{FF2B5EF4-FFF2-40B4-BE49-F238E27FC236}">
                  <a16:creationId xmlns:a16="http://schemas.microsoft.com/office/drawing/2014/main" id="{5755BB49-6E6A-7BFC-11CD-92EFE90106F8}"/>
                </a:ext>
              </a:extLst>
            </p:cNvPr>
            <p:cNvSpPr>
              <a:spLocks noChangeArrowheads="1"/>
            </p:cNvSpPr>
            <p:nvPr/>
          </p:nvSpPr>
          <p:spPr bwMode="auto">
            <a:xfrm>
              <a:off x="838200" y="34861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47" name="Rectangle 100">
              <a:extLst>
                <a:ext uri="{FF2B5EF4-FFF2-40B4-BE49-F238E27FC236}">
                  <a16:creationId xmlns:a16="http://schemas.microsoft.com/office/drawing/2014/main" id="{60CB7F59-D88F-E7E6-A91F-68BE8BF405D3}"/>
                </a:ext>
              </a:extLst>
            </p:cNvPr>
            <p:cNvSpPr>
              <a:spLocks noChangeArrowheads="1"/>
            </p:cNvSpPr>
            <p:nvPr/>
          </p:nvSpPr>
          <p:spPr bwMode="auto">
            <a:xfrm>
              <a:off x="482600"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48" name="Rectangle 101">
              <a:extLst>
                <a:ext uri="{FF2B5EF4-FFF2-40B4-BE49-F238E27FC236}">
                  <a16:creationId xmlns:a16="http://schemas.microsoft.com/office/drawing/2014/main" id="{FAA0BA2B-9E8C-AE7F-3DBB-1CD9D81FBBCA}"/>
                </a:ext>
              </a:extLst>
            </p:cNvPr>
            <p:cNvSpPr>
              <a:spLocks noChangeArrowheads="1"/>
            </p:cNvSpPr>
            <p:nvPr/>
          </p:nvSpPr>
          <p:spPr bwMode="auto">
            <a:xfrm>
              <a:off x="601663" y="3713163"/>
              <a:ext cx="74612"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49" name="Rectangle 102">
              <a:extLst>
                <a:ext uri="{FF2B5EF4-FFF2-40B4-BE49-F238E27FC236}">
                  <a16:creationId xmlns:a16="http://schemas.microsoft.com/office/drawing/2014/main" id="{994EB25D-7B93-3210-D090-CF3D610E6A39}"/>
                </a:ext>
              </a:extLst>
            </p:cNvPr>
            <p:cNvSpPr>
              <a:spLocks noChangeArrowheads="1"/>
            </p:cNvSpPr>
            <p:nvPr/>
          </p:nvSpPr>
          <p:spPr bwMode="auto">
            <a:xfrm>
              <a:off x="719138"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50" name="Rectangle 103">
              <a:extLst>
                <a:ext uri="{FF2B5EF4-FFF2-40B4-BE49-F238E27FC236}">
                  <a16:creationId xmlns:a16="http://schemas.microsoft.com/office/drawing/2014/main" id="{803E268C-EF37-EB5F-5AF0-6B2C7387FF51}"/>
                </a:ext>
              </a:extLst>
            </p:cNvPr>
            <p:cNvSpPr>
              <a:spLocks noChangeArrowheads="1"/>
            </p:cNvSpPr>
            <p:nvPr/>
          </p:nvSpPr>
          <p:spPr bwMode="auto">
            <a:xfrm>
              <a:off x="838200" y="3713163"/>
              <a:ext cx="74613"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grpSp>
      <p:pic>
        <p:nvPicPr>
          <p:cNvPr id="42" name="Picture 41">
            <a:extLst>
              <a:ext uri="{FF2B5EF4-FFF2-40B4-BE49-F238E27FC236}">
                <a16:creationId xmlns:a16="http://schemas.microsoft.com/office/drawing/2014/main" id="{D6250CF2-65B4-7E8A-C3E9-D7AB6D858ED6}"/>
              </a:ext>
            </a:extLst>
          </p:cNvPr>
          <p:cNvPicPr>
            <a:picLocks noChangeAspect="1"/>
          </p:cNvPicPr>
          <p:nvPr/>
        </p:nvPicPr>
        <p:blipFill rotWithShape="1">
          <a:blip r:embed="rId3"/>
          <a:srcRect r="66605"/>
          <a:stretch/>
        </p:blipFill>
        <p:spPr>
          <a:xfrm>
            <a:off x="8949054" y="3826618"/>
            <a:ext cx="140478" cy="585267"/>
          </a:xfrm>
          <a:prstGeom prst="rect">
            <a:avLst/>
          </a:prstGeom>
        </p:spPr>
      </p:pic>
      <p:sp>
        <p:nvSpPr>
          <p:cNvPr id="43" name="Rectangle 42">
            <a:extLst>
              <a:ext uri="{FF2B5EF4-FFF2-40B4-BE49-F238E27FC236}">
                <a16:creationId xmlns:a16="http://schemas.microsoft.com/office/drawing/2014/main" id="{1C42BE3E-DF14-7DE6-BFAA-C80C740F325A}"/>
              </a:ext>
            </a:extLst>
          </p:cNvPr>
          <p:cNvSpPr/>
          <p:nvPr/>
        </p:nvSpPr>
        <p:spPr>
          <a:xfrm>
            <a:off x="1274488" y="2849979"/>
            <a:ext cx="134435" cy="14408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4" name="Rectangle 43">
            <a:extLst>
              <a:ext uri="{FF2B5EF4-FFF2-40B4-BE49-F238E27FC236}">
                <a16:creationId xmlns:a16="http://schemas.microsoft.com/office/drawing/2014/main" id="{6617BBB4-1564-4411-7B41-1D808935A63A}"/>
              </a:ext>
            </a:extLst>
          </p:cNvPr>
          <p:cNvSpPr/>
          <p:nvPr/>
        </p:nvSpPr>
        <p:spPr>
          <a:xfrm>
            <a:off x="3801342" y="2849979"/>
            <a:ext cx="134435" cy="144082"/>
          </a:xfrm>
          <a:prstGeom prst="rect">
            <a:avLst/>
          </a:prstGeom>
          <a:solidFill>
            <a:srgbClr val="8FAA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5" name="Rectangle 44">
            <a:extLst>
              <a:ext uri="{FF2B5EF4-FFF2-40B4-BE49-F238E27FC236}">
                <a16:creationId xmlns:a16="http://schemas.microsoft.com/office/drawing/2014/main" id="{AE8D41A6-35D5-6460-23CD-5735BA83A781}"/>
              </a:ext>
            </a:extLst>
          </p:cNvPr>
          <p:cNvSpPr/>
          <p:nvPr/>
        </p:nvSpPr>
        <p:spPr>
          <a:xfrm>
            <a:off x="6300178" y="2855442"/>
            <a:ext cx="134435" cy="144082"/>
          </a:xfrm>
          <a:prstGeom prst="rect">
            <a:avLst/>
          </a:prstGeom>
          <a:solidFill>
            <a:srgbClr val="CFDB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6" name="Rectangle 45">
            <a:extLst>
              <a:ext uri="{FF2B5EF4-FFF2-40B4-BE49-F238E27FC236}">
                <a16:creationId xmlns:a16="http://schemas.microsoft.com/office/drawing/2014/main" id="{9E5F2DED-2E71-501A-80A3-1B8DC806BBAC}"/>
              </a:ext>
            </a:extLst>
          </p:cNvPr>
          <p:cNvSpPr/>
          <p:nvPr/>
        </p:nvSpPr>
        <p:spPr>
          <a:xfrm>
            <a:off x="8267851" y="2855442"/>
            <a:ext cx="134435" cy="1440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0" name="Rectangle 49">
            <a:extLst>
              <a:ext uri="{FF2B5EF4-FFF2-40B4-BE49-F238E27FC236}">
                <a16:creationId xmlns:a16="http://schemas.microsoft.com/office/drawing/2014/main" id="{E1645754-09CA-BBB5-F767-BE5E614D2284}"/>
              </a:ext>
            </a:extLst>
          </p:cNvPr>
          <p:cNvSpPr/>
          <p:nvPr/>
        </p:nvSpPr>
        <p:spPr>
          <a:xfrm>
            <a:off x="10075331" y="2855442"/>
            <a:ext cx="134435" cy="14408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847023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500"/>
                                  </p:stCondLst>
                                  <p:childTnLst>
                                    <p:set>
                                      <p:cBhvr>
                                        <p:cTn id="6" dur="1" fill="hold">
                                          <p:stCondLst>
                                            <p:cond delay="0"/>
                                          </p:stCondLst>
                                        </p:cTn>
                                        <p:tgtEl>
                                          <p:spTgt spid="61"/>
                                        </p:tgtEl>
                                        <p:attrNameLst>
                                          <p:attrName>style.visibility</p:attrName>
                                        </p:attrNameLst>
                                      </p:cBhvr>
                                      <p:to>
                                        <p:strVal val="visible"/>
                                      </p:to>
                                    </p:set>
                                    <p:animEffect transition="in" filter="wipe(down)">
                                      <p:cBhvr>
                                        <p:cTn id="7" dur="500"/>
                                        <p:tgtEl>
                                          <p:spTgt spid="61"/>
                                        </p:tgtEl>
                                      </p:cBhvr>
                                    </p:animEffect>
                                  </p:childTnLst>
                                </p:cTn>
                              </p:par>
                              <p:par>
                                <p:cTn id="8" presetID="22" presetClass="entr" presetSubtype="4" fill="hold" nodeType="withEffect">
                                  <p:stCondLst>
                                    <p:cond delay="500"/>
                                  </p:stCondLst>
                                  <p:childTnLst>
                                    <p:set>
                                      <p:cBhvr>
                                        <p:cTn id="9" dur="1" fill="hold">
                                          <p:stCondLst>
                                            <p:cond delay="0"/>
                                          </p:stCondLst>
                                        </p:cTn>
                                        <p:tgtEl>
                                          <p:spTgt spid="79"/>
                                        </p:tgtEl>
                                        <p:attrNameLst>
                                          <p:attrName>style.visibility</p:attrName>
                                        </p:attrNameLst>
                                      </p:cBhvr>
                                      <p:to>
                                        <p:strVal val="visible"/>
                                      </p:to>
                                    </p:set>
                                    <p:animEffect transition="in" filter="wipe(down)">
                                      <p:cBhvr>
                                        <p:cTn id="10" dur="500"/>
                                        <p:tgtEl>
                                          <p:spTgt spid="79"/>
                                        </p:tgtEl>
                                      </p:cBhvr>
                                    </p:animEffect>
                                  </p:childTnLst>
                                </p:cTn>
                              </p:par>
                              <p:par>
                                <p:cTn id="11" presetID="22" presetClass="entr" presetSubtype="4" fill="hold" nodeType="withEffect">
                                  <p:stCondLst>
                                    <p:cond delay="500"/>
                                  </p:stCondLst>
                                  <p:childTnLst>
                                    <p:set>
                                      <p:cBhvr>
                                        <p:cTn id="12" dur="1" fill="hold">
                                          <p:stCondLst>
                                            <p:cond delay="0"/>
                                          </p:stCondLst>
                                        </p:cTn>
                                        <p:tgtEl>
                                          <p:spTgt spid="97"/>
                                        </p:tgtEl>
                                        <p:attrNameLst>
                                          <p:attrName>style.visibility</p:attrName>
                                        </p:attrNameLst>
                                      </p:cBhvr>
                                      <p:to>
                                        <p:strVal val="visible"/>
                                      </p:to>
                                    </p:set>
                                    <p:animEffect transition="in" filter="wipe(down)">
                                      <p:cBhvr>
                                        <p:cTn id="13" dur="500"/>
                                        <p:tgtEl>
                                          <p:spTgt spid="97"/>
                                        </p:tgtEl>
                                      </p:cBhvr>
                                    </p:animEffect>
                                  </p:childTnLst>
                                </p:cTn>
                              </p:par>
                              <p:par>
                                <p:cTn id="14" presetID="22" presetClass="entr" presetSubtype="4" fill="hold" nodeType="withEffect">
                                  <p:stCondLst>
                                    <p:cond delay="500"/>
                                  </p:stCondLst>
                                  <p:childTnLst>
                                    <p:set>
                                      <p:cBhvr>
                                        <p:cTn id="15" dur="1" fill="hold">
                                          <p:stCondLst>
                                            <p:cond delay="0"/>
                                          </p:stCondLst>
                                        </p:cTn>
                                        <p:tgtEl>
                                          <p:spTgt spid="115"/>
                                        </p:tgtEl>
                                        <p:attrNameLst>
                                          <p:attrName>style.visibility</p:attrName>
                                        </p:attrNameLst>
                                      </p:cBhvr>
                                      <p:to>
                                        <p:strVal val="visible"/>
                                      </p:to>
                                    </p:set>
                                    <p:animEffect transition="in" filter="wipe(down)">
                                      <p:cBhvr>
                                        <p:cTn id="16" dur="500"/>
                                        <p:tgtEl>
                                          <p:spTgt spid="115"/>
                                        </p:tgtEl>
                                      </p:cBhvr>
                                    </p:animEffect>
                                  </p:childTnLst>
                                </p:cTn>
                              </p:par>
                              <p:par>
                                <p:cTn id="17" presetID="22" presetClass="entr" presetSubtype="4" fill="hold" nodeType="withEffect">
                                  <p:stCondLst>
                                    <p:cond delay="500"/>
                                  </p:stCondLst>
                                  <p:childTnLst>
                                    <p:set>
                                      <p:cBhvr>
                                        <p:cTn id="18" dur="1" fill="hold">
                                          <p:stCondLst>
                                            <p:cond delay="0"/>
                                          </p:stCondLst>
                                        </p:cTn>
                                        <p:tgtEl>
                                          <p:spTgt spid="133"/>
                                        </p:tgtEl>
                                        <p:attrNameLst>
                                          <p:attrName>style.visibility</p:attrName>
                                        </p:attrNameLst>
                                      </p:cBhvr>
                                      <p:to>
                                        <p:strVal val="visible"/>
                                      </p:to>
                                    </p:set>
                                    <p:animEffect transition="in" filter="wipe(down)">
                                      <p:cBhvr>
                                        <p:cTn id="19" dur="500"/>
                                        <p:tgtEl>
                                          <p:spTgt spid="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7" descr="Wooden houses under construction">
            <a:extLst>
              <a:ext uri="{FF2B5EF4-FFF2-40B4-BE49-F238E27FC236}">
                <a16:creationId xmlns:a16="http://schemas.microsoft.com/office/drawing/2014/main" id="{A517390D-9A90-428F-A4F9-1B5ECB3D300E}"/>
              </a:ext>
              <a:ext uri="{C183D7F6-B498-43B3-948B-1728B52AA6E4}">
                <adec:decorative xmlns:adec="http://schemas.microsoft.com/office/drawing/2017/decorative" val="1"/>
              </a:ext>
            </a:extLst>
          </p:cNvPr>
          <p:cNvSpPr/>
          <p:nvPr/>
        </p:nvSpPr>
        <p:spPr>
          <a:xfrm>
            <a:off x="7391401" y="1865034"/>
            <a:ext cx="4318516" cy="3229485"/>
          </a:xfrm>
          <a:prstGeom prst="roundRect">
            <a:avLst/>
          </a:prstGeom>
          <a:blipFill dpi="0" rotWithShape="1">
            <a:blip r:embed="rId2" cstate="print">
              <a:alphaModFix amt="35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8" name="Rectangle: Rounded Corners 7" descr="Man fishing at sea">
            <a:extLst>
              <a:ext uri="{FF2B5EF4-FFF2-40B4-BE49-F238E27FC236}">
                <a16:creationId xmlns:a16="http://schemas.microsoft.com/office/drawing/2014/main" id="{4A39FBA3-C0FB-C2D4-28BC-039946886878}"/>
              </a:ext>
              <a:ext uri="{C183D7F6-B498-43B3-948B-1728B52AA6E4}">
                <adec:decorative xmlns:adec="http://schemas.microsoft.com/office/drawing/2017/decorative" val="1"/>
              </a:ext>
            </a:extLst>
          </p:cNvPr>
          <p:cNvSpPr/>
          <p:nvPr/>
        </p:nvSpPr>
        <p:spPr>
          <a:xfrm>
            <a:off x="7391401" y="1853332"/>
            <a:ext cx="4318516" cy="3229484"/>
          </a:xfrm>
          <a:prstGeom prst="roundRect">
            <a:avLst/>
          </a:prstGeom>
          <a:solidFill>
            <a:srgbClr val="E7E6E6">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 sz="1800" b="0" i="0">
                <a:solidFill>
                  <a:srgbClr val="000000"/>
                </a:solidFill>
              </a:rPr>
              <a:t>Les répondants pensent que </a:t>
            </a:r>
            <a:r>
              <a:rPr lang="fr" sz="1800" b="0" i="0" u="sng">
                <a:solidFill>
                  <a:srgbClr val="000000"/>
                </a:solidFill>
              </a:rPr>
              <a:t>les mesures politiques </a:t>
            </a:r>
            <a:r>
              <a:rPr lang="fr" sz="1800" b="0" i="0">
                <a:solidFill>
                  <a:srgbClr val="000000"/>
                </a:solidFill>
              </a:rPr>
              <a:t>liées au changement d'utilisation des terres, à la gestion des bassins versants ou des forêts et à la gestion de la qualité de l'eau sont </a:t>
            </a:r>
            <a:r>
              <a:rPr lang="fr" sz="1800" b="0" i="0" u="sng">
                <a:solidFill>
                  <a:srgbClr val="000000"/>
                </a:solidFill>
              </a:rPr>
              <a:t>les plus importantes</a:t>
            </a:r>
            <a:r>
              <a:rPr lang="fr" sz="1800" b="0" i="0">
                <a:solidFill>
                  <a:srgbClr val="000000"/>
                </a:solidFill>
              </a:rPr>
              <a:t> pour contrôler les impacts des changements d'utilisation des terres dans les zones urbaines ou les bassins versants intérieurs sur les habitats des poissons. </a:t>
            </a:r>
          </a:p>
        </p:txBody>
      </p:sp>
      <p:graphicFrame>
        <p:nvGraphicFramePr>
          <p:cNvPr id="2" name="Chart 1" descr="Chart showing XXX">
            <a:extLst>
              <a:ext uri="{FF2B5EF4-FFF2-40B4-BE49-F238E27FC236}">
                <a16:creationId xmlns:a16="http://schemas.microsoft.com/office/drawing/2014/main" id="{D06235EF-C5C1-4D43-A824-CBE77E35CFD2}"/>
              </a:ext>
            </a:extLst>
          </p:cNvPr>
          <p:cNvGraphicFramePr>
            <a:graphicFrameLocks/>
          </p:cNvGraphicFramePr>
          <p:nvPr>
            <p:extLst>
              <p:ext uri="{D42A27DB-BD31-4B8C-83A1-F6EECF244321}">
                <p14:modId xmlns:p14="http://schemas.microsoft.com/office/powerpoint/2010/main" val="1118637194"/>
              </p:ext>
            </p:extLst>
          </p:nvPr>
        </p:nvGraphicFramePr>
        <p:xfrm>
          <a:off x="508605" y="1368260"/>
          <a:ext cx="5764590" cy="4450217"/>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513954B8-609B-4243-AF11-B9D69A47EF1F}"/>
              </a:ext>
            </a:extLst>
          </p:cNvPr>
          <p:cNvSpPr>
            <a:spLocks noGrp="1"/>
          </p:cNvSpPr>
          <p:nvPr>
            <p:ph type="title"/>
          </p:nvPr>
        </p:nvSpPr>
        <p:spPr>
          <a:xfrm>
            <a:off x="234837" y="294333"/>
            <a:ext cx="5584938" cy="535531"/>
          </a:xfrm>
        </p:spPr>
        <p:txBody>
          <a:bodyPr>
            <a:noAutofit/>
          </a:bodyPr>
          <a:lstStyle/>
          <a:p>
            <a:r>
              <a:rPr lang="fr" sz="1800" b="1" i="0">
                <a:solidFill>
                  <a:srgbClr val="000000"/>
                </a:solidFill>
              </a:rPr>
              <a:t>Actions pour contrôler les impacts des changements d'utilisation des terres dans les zones urbaines ou les bassins versants intérieurs sur les habitats du poisson</a:t>
            </a:r>
          </a:p>
        </p:txBody>
      </p:sp>
      <p:sp>
        <p:nvSpPr>
          <p:cNvPr id="6" name="Content Placeholder 5">
            <a:extLst>
              <a:ext uri="{FF2B5EF4-FFF2-40B4-BE49-F238E27FC236}">
                <a16:creationId xmlns:a16="http://schemas.microsoft.com/office/drawing/2014/main" id="{E60CDEC1-90AC-4A2D-B860-1311EA122ECB}"/>
              </a:ext>
            </a:extLst>
          </p:cNvPr>
          <p:cNvSpPr>
            <a:spLocks noGrp="1"/>
          </p:cNvSpPr>
          <p:nvPr>
            <p:ph sz="quarter" idx="11"/>
          </p:nvPr>
        </p:nvSpPr>
        <p:spPr>
          <a:xfrm>
            <a:off x="7128588" y="261937"/>
            <a:ext cx="4758612" cy="773761"/>
          </a:xfrm>
        </p:spPr>
        <p:txBody>
          <a:bodyPr/>
          <a:lstStyle/>
          <a:p>
            <a:r>
              <a:rPr lang="fr" sz="1300" b="0" i="0">
                <a:solidFill>
                  <a:srgbClr val="000000"/>
                </a:solidFill>
              </a:rPr>
              <a:t>Selon vous, quel type d'action est important pour contrôler les impacts des changements d'utilisation des terres dans les zones urbaines ou les bassins versants intérieurs sur les habitats des poissons ? Sélectionner tout ce qui s'applique</a:t>
            </a:r>
          </a:p>
        </p:txBody>
      </p:sp>
      <p:sp>
        <p:nvSpPr>
          <p:cNvPr id="10" name="Rectangle 9"/>
          <p:cNvSpPr/>
          <p:nvPr/>
        </p:nvSpPr>
        <p:spPr>
          <a:xfrm>
            <a:off x="7040523" y="1157285"/>
            <a:ext cx="930356" cy="2215991"/>
          </a:xfrm>
          <a:prstGeom prst="rect">
            <a:avLst/>
          </a:prstGeom>
        </p:spPr>
        <p:txBody>
          <a:bodyPr wrap="square">
            <a:spAutoFit/>
          </a:bodyPr>
          <a:lstStyle/>
          <a:p>
            <a:r>
              <a:rPr lang="en-CA" sz="13800">
                <a:solidFill>
                  <a:srgbClr val="2F5597"/>
                </a:solidFill>
                <a:latin typeface="Abadi" panose="020B0604020104020204" pitchFamily="34" charset="0"/>
                <a:cs typeface="Calibri" panose="020F0502020204030204" pitchFamily="34" charset="0"/>
              </a:rPr>
              <a:t>“</a:t>
            </a:r>
          </a:p>
        </p:txBody>
      </p:sp>
      <p:sp>
        <p:nvSpPr>
          <p:cNvPr id="11" name="TextBox 10">
            <a:extLst>
              <a:ext uri="{FF2B5EF4-FFF2-40B4-BE49-F238E27FC236}">
                <a16:creationId xmlns:a16="http://schemas.microsoft.com/office/drawing/2014/main" id="{00FB8977-CAF3-48B6-B236-3661100DB202}"/>
              </a:ext>
            </a:extLst>
          </p:cNvPr>
          <p:cNvSpPr txBox="1"/>
          <p:nvPr/>
        </p:nvSpPr>
        <p:spPr>
          <a:xfrm>
            <a:off x="11153018" y="4275202"/>
            <a:ext cx="1415143" cy="2215991"/>
          </a:xfrm>
          <a:prstGeom prst="rect">
            <a:avLst/>
          </a:prstGeom>
          <a:noFill/>
        </p:spPr>
        <p:txBody>
          <a:bodyPr wrap="square" rtlCol="0">
            <a:spAutoFit/>
          </a:bodyPr>
          <a:lstStyle/>
          <a:p>
            <a:r>
              <a:rPr lang="en-CA" sz="13800">
                <a:solidFill>
                  <a:srgbClr val="2F5597"/>
                </a:solidFill>
                <a:latin typeface="Abadi" panose="020B0604020104020204" pitchFamily="34" charset="0"/>
                <a:cs typeface="Calibri" panose="020F0502020204030204" pitchFamily="34" charset="0"/>
              </a:rPr>
              <a:t>”</a:t>
            </a:r>
            <a:endParaRPr lang="en-CA" sz="13800">
              <a:solidFill>
                <a:srgbClr val="2F5597"/>
              </a:solidFill>
            </a:endParaRPr>
          </a:p>
        </p:txBody>
      </p:sp>
      <p:sp>
        <p:nvSpPr>
          <p:cNvPr id="3" name="Rectangle 2">
            <a:extLst>
              <a:ext uri="{FF2B5EF4-FFF2-40B4-BE49-F238E27FC236}">
                <a16:creationId xmlns:a16="http://schemas.microsoft.com/office/drawing/2014/main" id="{3ECD612B-6304-4510-AEEA-3F7427ABCF3C}"/>
              </a:ext>
            </a:extLst>
          </p:cNvPr>
          <p:cNvSpPr/>
          <p:nvPr/>
        </p:nvSpPr>
        <p:spPr>
          <a:xfrm>
            <a:off x="234835" y="5766203"/>
            <a:ext cx="6175296" cy="400110"/>
          </a:xfrm>
          <a:prstGeom prst="rect">
            <a:avLst/>
          </a:prstGeom>
        </p:spPr>
        <p:txBody>
          <a:bodyPr wrap="square">
            <a:spAutoFit/>
          </a:bodyPr>
          <a:lstStyle>
            <a:defPPr>
              <a:defRPr lang="en-CA"/>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fr" sz="1000" b="0" i="0" u="none">
                <a:solidFill>
                  <a:srgbClr val="000000"/>
                </a:solidFill>
              </a:rPr>
              <a:t>*Les graphiques peuvent ne pas correspondre à 100 en raison de l'arrondissement.</a:t>
            </a:r>
          </a:p>
          <a:p>
            <a:pPr marL="0" marR="0" lvl="0" indent="0" algn="l" defTabSz="914400" rtl="0" eaLnBrk="1" fontAlgn="base" latinLnBrk="0" hangingPunct="1">
              <a:lnSpc>
                <a:spcPct val="100000"/>
              </a:lnSpc>
              <a:spcBef>
                <a:spcPct val="0"/>
              </a:spcBef>
              <a:spcAft>
                <a:spcPct val="0"/>
              </a:spcAft>
              <a:buClrTx/>
              <a:buSzTx/>
              <a:buFontTx/>
              <a:buNone/>
              <a:tabLst/>
              <a:defRPr/>
            </a:pPr>
            <a:r>
              <a:rPr lang="fr" sz="1000" b="0" i="0">
                <a:solidFill>
                  <a:srgbClr val="000000"/>
                </a:solidFill>
              </a:rPr>
              <a:t>**Question multifréquence basée sur le pourcentage de cas</a:t>
            </a:r>
          </a:p>
        </p:txBody>
      </p:sp>
      <p:sp>
        <p:nvSpPr>
          <p:cNvPr id="7" name="Content Placeholder 12">
            <a:extLst>
              <a:ext uri="{FF2B5EF4-FFF2-40B4-BE49-F238E27FC236}">
                <a16:creationId xmlns:a16="http://schemas.microsoft.com/office/drawing/2014/main" id="{B90F0594-7E00-5AA5-BE8C-D40119D74F13}"/>
              </a:ext>
            </a:extLst>
          </p:cNvPr>
          <p:cNvSpPr txBox="1">
            <a:spLocks/>
          </p:cNvSpPr>
          <p:nvPr/>
        </p:nvSpPr>
        <p:spPr>
          <a:xfrm>
            <a:off x="244475" y="6287900"/>
            <a:ext cx="9280133" cy="40658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lumMod val="65000"/>
                    <a:lumOff val="35000"/>
                  </a:schemeClr>
                </a:solidFill>
                <a:latin typeface="Calibri" panose="020F0502020204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65000"/>
                    <a:lumOff val="35000"/>
                  </a:schemeClr>
                </a:solidFill>
                <a:latin typeface="Calibri" panose="020F050202020403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400" kern="1200">
                <a:solidFill>
                  <a:schemeClr val="tx1">
                    <a:lumMod val="65000"/>
                    <a:lumOff val="35000"/>
                  </a:schemeClr>
                </a:solidFill>
                <a:latin typeface="Calibri" panose="020F050202020403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lumMod val="65000"/>
                    <a:lumOff val="35000"/>
                  </a:schemeClr>
                </a:solidFill>
                <a:latin typeface="Calibri" panose="020F050202020403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lumMod val="65000"/>
                    <a:lumOff val="35000"/>
                  </a:schemeClr>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fr" b="0" i="0">
                <a:solidFill>
                  <a:srgbClr val="000000"/>
                </a:solidFill>
              </a:rPr>
              <a:t>Source: Association des femmes autochtones du Canada (AFAC), sondage en ligne hébergé sur Simple Survey lancé au début de septembre 2022 et fermé le 30 septembre 2022, n=786**</a:t>
            </a:r>
          </a:p>
        </p:txBody>
      </p:sp>
    </p:spTree>
    <p:extLst>
      <p:ext uri="{BB962C8B-B14F-4D97-AF65-F5344CB8AC3E}">
        <p14:creationId xmlns:p14="http://schemas.microsoft.com/office/powerpoint/2010/main" val="30858605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5408" y="306525"/>
            <a:ext cx="5588463" cy="923330"/>
          </a:xfrm>
        </p:spPr>
        <p:txBody>
          <a:bodyPr/>
          <a:lstStyle/>
          <a:p>
            <a:r>
              <a:rPr lang="fr" sz="2000" b="1" i="0">
                <a:solidFill>
                  <a:srgbClr val="000000"/>
                </a:solidFill>
              </a:rPr>
              <a:t>Niveau de priorité des mesures qui réduisent les impacts des changements d'utilisation des terres sur les habitats du poisson</a:t>
            </a:r>
          </a:p>
        </p:txBody>
      </p:sp>
      <p:sp>
        <p:nvSpPr>
          <p:cNvPr id="19" name="Content Placeholder 18">
            <a:extLst>
              <a:ext uri="{FF2B5EF4-FFF2-40B4-BE49-F238E27FC236}">
                <a16:creationId xmlns:a16="http://schemas.microsoft.com/office/drawing/2014/main" id="{76579AA1-1514-439B-A63B-66513E2C1A89}"/>
              </a:ext>
            </a:extLst>
          </p:cNvPr>
          <p:cNvSpPr>
            <a:spLocks noGrp="1"/>
          </p:cNvSpPr>
          <p:nvPr>
            <p:ph sz="quarter" idx="11"/>
          </p:nvPr>
        </p:nvSpPr>
        <p:spPr>
          <a:xfrm>
            <a:off x="7109927" y="261937"/>
            <a:ext cx="4777273" cy="757130"/>
          </a:xfrm>
        </p:spPr>
        <p:txBody>
          <a:bodyPr/>
          <a:lstStyle/>
          <a:p>
            <a:r>
              <a:rPr lang="fr" sz="1300" b="0" i="0">
                <a:solidFill>
                  <a:srgbClr val="000000"/>
                </a:solidFill>
              </a:rPr>
              <a:t>Selon vous, quelle priorité devrait-on accorder aux mesures qui réduisent les impacts des changements d'affectation des terres dans les zones urbaines ou les bassins hydrographiques intérieurs sur les habitats du poisson?</a:t>
            </a:r>
          </a:p>
        </p:txBody>
      </p:sp>
      <p:graphicFrame>
        <p:nvGraphicFramePr>
          <p:cNvPr id="13" name="Chart 1" descr="Chart showing XX% support, XX% somewhat support, XX% somewhat oppose and XX% oppose; XX% are unsure">
            <a:extLst>
              <a:ext uri="{FF2B5EF4-FFF2-40B4-BE49-F238E27FC236}">
                <a16:creationId xmlns:a16="http://schemas.microsoft.com/office/drawing/2014/main" id="{EFDE17F1-A2A7-44B3-B78F-8BF766F68737}"/>
              </a:ext>
            </a:extLst>
          </p:cNvPr>
          <p:cNvGraphicFramePr>
            <a:graphicFrameLocks/>
          </p:cNvGraphicFramePr>
          <p:nvPr>
            <p:extLst>
              <p:ext uri="{D42A27DB-BD31-4B8C-83A1-F6EECF244321}">
                <p14:modId xmlns:p14="http://schemas.microsoft.com/office/powerpoint/2010/main" val="3571689280"/>
              </p:ext>
            </p:extLst>
          </p:nvPr>
        </p:nvGraphicFramePr>
        <p:xfrm>
          <a:off x="225408" y="1387985"/>
          <a:ext cx="5208590" cy="4362743"/>
        </p:xfrm>
        <a:graphic>
          <a:graphicData uri="http://schemas.openxmlformats.org/drawingml/2006/chart">
            <c:chart xmlns:c="http://schemas.openxmlformats.org/drawingml/2006/chart" xmlns:r="http://schemas.openxmlformats.org/officeDocument/2006/relationships" r:id="rId2"/>
          </a:graphicData>
        </a:graphic>
      </p:graphicFrame>
      <p:sp>
        <p:nvSpPr>
          <p:cNvPr id="14" name="Rectangle 13">
            <a:extLst>
              <a:ext uri="{FF2B5EF4-FFF2-40B4-BE49-F238E27FC236}">
                <a16:creationId xmlns:a16="http://schemas.microsoft.com/office/drawing/2014/main" id="{6B55390C-4F5C-4646-BE0B-ADEAD5CBC683}"/>
              </a:ext>
            </a:extLst>
          </p:cNvPr>
          <p:cNvSpPr/>
          <p:nvPr/>
        </p:nvSpPr>
        <p:spPr>
          <a:xfrm>
            <a:off x="244475" y="5750728"/>
            <a:ext cx="5234631" cy="40011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 sz="1000" b="0" i="0">
                <a:solidFill>
                  <a:srgbClr val="000000"/>
                </a:solidFill>
              </a:rPr>
              <a:t>*Pondéré par rapport à la véritable proportion de la population.</a:t>
            </a:r>
          </a:p>
          <a:p>
            <a:r>
              <a:rPr lang="fr" sz="1000" b="0" i="0">
                <a:solidFill>
                  <a:srgbClr val="000000"/>
                </a:solidFill>
              </a:rPr>
              <a:t>*Les graphiques peuvent ne pas correspondre à 100 en raison de l'arrondissement.</a:t>
            </a:r>
          </a:p>
        </p:txBody>
      </p:sp>
      <p:sp>
        <p:nvSpPr>
          <p:cNvPr id="7" name="Content Placeholder 12">
            <a:extLst>
              <a:ext uri="{FF2B5EF4-FFF2-40B4-BE49-F238E27FC236}">
                <a16:creationId xmlns:a16="http://schemas.microsoft.com/office/drawing/2014/main" id="{3229FFBF-72B1-86B9-8571-EA247A56BEC2}"/>
              </a:ext>
            </a:extLst>
          </p:cNvPr>
          <p:cNvSpPr txBox="1">
            <a:spLocks/>
          </p:cNvSpPr>
          <p:nvPr/>
        </p:nvSpPr>
        <p:spPr>
          <a:xfrm>
            <a:off x="244475" y="6287900"/>
            <a:ext cx="9280133" cy="40658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lumMod val="65000"/>
                    <a:lumOff val="35000"/>
                  </a:schemeClr>
                </a:solidFill>
                <a:latin typeface="Calibri" panose="020F0502020204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65000"/>
                    <a:lumOff val="35000"/>
                  </a:schemeClr>
                </a:solidFill>
                <a:latin typeface="Calibri" panose="020F050202020403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400" kern="1200">
                <a:solidFill>
                  <a:schemeClr val="tx1">
                    <a:lumMod val="65000"/>
                    <a:lumOff val="35000"/>
                  </a:schemeClr>
                </a:solidFill>
                <a:latin typeface="Calibri" panose="020F050202020403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lumMod val="65000"/>
                    <a:lumOff val="35000"/>
                  </a:schemeClr>
                </a:solidFill>
                <a:latin typeface="Calibri" panose="020F050202020403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lumMod val="65000"/>
                    <a:lumOff val="35000"/>
                  </a:schemeClr>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fr" b="0" i="0">
                <a:solidFill>
                  <a:srgbClr val="000000"/>
                </a:solidFill>
              </a:rPr>
              <a:t>Source: Association des femmes autochtones du Canada (AFAC), sondage en ligne hébergé sur Simple Survey lancé au début de septembre 2022 et fermé le 30 septembre 2022, n = 239</a:t>
            </a:r>
          </a:p>
        </p:txBody>
      </p:sp>
      <p:sp>
        <p:nvSpPr>
          <p:cNvPr id="2" name="Freeform 2">
            <a:extLst>
              <a:ext uri="{FF2B5EF4-FFF2-40B4-BE49-F238E27FC236}">
                <a16:creationId xmlns:a16="http://schemas.microsoft.com/office/drawing/2014/main" id="{D96A97C7-00A6-040F-6975-8F564AAEC182}"/>
              </a:ext>
            </a:extLst>
          </p:cNvPr>
          <p:cNvSpPr>
            <a:spLocks noChangeArrowheads="1"/>
          </p:cNvSpPr>
          <p:nvPr/>
        </p:nvSpPr>
        <p:spPr bwMode="auto">
          <a:xfrm>
            <a:off x="9790924" y="2716529"/>
            <a:ext cx="548552" cy="534119"/>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solidFill>
            <a:schemeClr val="bg1">
              <a:lumMod val="95000"/>
            </a:schemeClr>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latin typeface="Calibri Light"/>
            </a:endParaRPr>
          </a:p>
        </p:txBody>
      </p:sp>
      <p:grpSp>
        <p:nvGrpSpPr>
          <p:cNvPr id="8" name="Group 7">
            <a:extLst>
              <a:ext uri="{FF2B5EF4-FFF2-40B4-BE49-F238E27FC236}">
                <a16:creationId xmlns:a16="http://schemas.microsoft.com/office/drawing/2014/main" id="{4AC7FA84-DF0F-1FEF-7F9A-822DBC81E394}"/>
              </a:ext>
            </a:extLst>
          </p:cNvPr>
          <p:cNvGrpSpPr/>
          <p:nvPr/>
        </p:nvGrpSpPr>
        <p:grpSpPr>
          <a:xfrm>
            <a:off x="9717475" y="2666691"/>
            <a:ext cx="668598" cy="650921"/>
            <a:chOff x="1119258" y="2257147"/>
            <a:chExt cx="1868076" cy="1868076"/>
          </a:xfrm>
          <a:solidFill>
            <a:srgbClr val="2F5597"/>
          </a:solidFill>
        </p:grpSpPr>
        <p:sp>
          <p:nvSpPr>
            <p:cNvPr id="9" name="Freeform 6">
              <a:extLst>
                <a:ext uri="{FF2B5EF4-FFF2-40B4-BE49-F238E27FC236}">
                  <a16:creationId xmlns:a16="http://schemas.microsoft.com/office/drawing/2014/main" id="{6E298889-43A6-530B-BAB5-0764CA5A742A}"/>
                </a:ext>
              </a:extLst>
            </p:cNvPr>
            <p:cNvSpPr>
              <a:spLocks/>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0" name="Freeform 7">
              <a:extLst>
                <a:ext uri="{FF2B5EF4-FFF2-40B4-BE49-F238E27FC236}">
                  <a16:creationId xmlns:a16="http://schemas.microsoft.com/office/drawing/2014/main" id="{72B4C7CB-782D-7F25-1CC0-8157CD7B3131}"/>
                </a:ext>
              </a:extLst>
            </p:cNvPr>
            <p:cNvSpPr>
              <a:spLocks/>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1" name="Freeform 8">
              <a:extLst>
                <a:ext uri="{FF2B5EF4-FFF2-40B4-BE49-F238E27FC236}">
                  <a16:creationId xmlns:a16="http://schemas.microsoft.com/office/drawing/2014/main" id="{E6C46ACE-CB43-377F-7384-AAE805AB0EF4}"/>
                </a:ext>
              </a:extLst>
            </p:cNvPr>
            <p:cNvSpPr>
              <a:spLocks/>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2" name="Freeform 9">
              <a:extLst>
                <a:ext uri="{FF2B5EF4-FFF2-40B4-BE49-F238E27FC236}">
                  <a16:creationId xmlns:a16="http://schemas.microsoft.com/office/drawing/2014/main" id="{F6AA6CAC-BC39-F52A-D439-BFCA5B6C6B89}"/>
                </a:ext>
              </a:extLst>
            </p:cNvPr>
            <p:cNvSpPr>
              <a:spLocks/>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5" name="Freeform 10">
              <a:extLst>
                <a:ext uri="{FF2B5EF4-FFF2-40B4-BE49-F238E27FC236}">
                  <a16:creationId xmlns:a16="http://schemas.microsoft.com/office/drawing/2014/main" id="{CD117845-9663-DA19-A425-8A0D75D5D16C}"/>
                </a:ext>
              </a:extLst>
            </p:cNvPr>
            <p:cNvSpPr>
              <a:spLocks/>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6" name="Freeform 11">
              <a:extLst>
                <a:ext uri="{FF2B5EF4-FFF2-40B4-BE49-F238E27FC236}">
                  <a16:creationId xmlns:a16="http://schemas.microsoft.com/office/drawing/2014/main" id="{6BF6ACC9-F8C2-9544-D9DF-61B13226CF7E}"/>
                </a:ext>
              </a:extLst>
            </p:cNvPr>
            <p:cNvSpPr>
              <a:spLocks/>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7" name="Freeform 12">
              <a:extLst>
                <a:ext uri="{FF2B5EF4-FFF2-40B4-BE49-F238E27FC236}">
                  <a16:creationId xmlns:a16="http://schemas.microsoft.com/office/drawing/2014/main" id="{F60D7063-170B-D955-784B-CF59BFCA0CBF}"/>
                </a:ext>
              </a:extLst>
            </p:cNvPr>
            <p:cNvSpPr>
              <a:spLocks/>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8" name="Freeform 13">
              <a:extLst>
                <a:ext uri="{FF2B5EF4-FFF2-40B4-BE49-F238E27FC236}">
                  <a16:creationId xmlns:a16="http://schemas.microsoft.com/office/drawing/2014/main" id="{49E4EC41-51E8-6B77-FE0F-52C167B35A38}"/>
                </a:ext>
              </a:extLst>
            </p:cNvPr>
            <p:cNvSpPr>
              <a:spLocks/>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0" name="Freeform 14">
              <a:extLst>
                <a:ext uri="{FF2B5EF4-FFF2-40B4-BE49-F238E27FC236}">
                  <a16:creationId xmlns:a16="http://schemas.microsoft.com/office/drawing/2014/main" id="{9A2ACA75-28E3-2EA5-424B-78AFC06AEA1A}"/>
                </a:ext>
              </a:extLst>
            </p:cNvPr>
            <p:cNvSpPr>
              <a:spLocks/>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1" name="Freeform 15">
              <a:extLst>
                <a:ext uri="{FF2B5EF4-FFF2-40B4-BE49-F238E27FC236}">
                  <a16:creationId xmlns:a16="http://schemas.microsoft.com/office/drawing/2014/main" id="{211BEC23-5209-3149-A67A-F1D33CCA9FE8}"/>
                </a:ext>
              </a:extLst>
            </p:cNvPr>
            <p:cNvSpPr>
              <a:spLocks/>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2" name="Freeform 16">
              <a:extLst>
                <a:ext uri="{FF2B5EF4-FFF2-40B4-BE49-F238E27FC236}">
                  <a16:creationId xmlns:a16="http://schemas.microsoft.com/office/drawing/2014/main" id="{4494F368-E7FF-2BCC-3F3E-F627FE63BFD9}"/>
                </a:ext>
              </a:extLst>
            </p:cNvPr>
            <p:cNvSpPr>
              <a:spLocks/>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3" name="Freeform 17">
              <a:extLst>
                <a:ext uri="{FF2B5EF4-FFF2-40B4-BE49-F238E27FC236}">
                  <a16:creationId xmlns:a16="http://schemas.microsoft.com/office/drawing/2014/main" id="{B5297FF2-E578-7FAC-34CB-3ECAE97167CF}"/>
                </a:ext>
              </a:extLst>
            </p:cNvPr>
            <p:cNvSpPr>
              <a:spLocks/>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grpSp>
      <p:sp>
        <p:nvSpPr>
          <p:cNvPr id="24" name="Freeform 2">
            <a:extLst>
              <a:ext uri="{FF2B5EF4-FFF2-40B4-BE49-F238E27FC236}">
                <a16:creationId xmlns:a16="http://schemas.microsoft.com/office/drawing/2014/main" id="{171DFD48-60F6-BD02-97BC-841CADE4E6CC}"/>
              </a:ext>
            </a:extLst>
          </p:cNvPr>
          <p:cNvSpPr>
            <a:spLocks noChangeArrowheads="1"/>
          </p:cNvSpPr>
          <p:nvPr/>
        </p:nvSpPr>
        <p:spPr bwMode="auto">
          <a:xfrm>
            <a:off x="9790924" y="3535467"/>
            <a:ext cx="548552" cy="534119"/>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solidFill>
            <a:schemeClr val="bg1">
              <a:lumMod val="95000"/>
            </a:schemeClr>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latin typeface="Calibri Light"/>
            </a:endParaRPr>
          </a:p>
        </p:txBody>
      </p:sp>
      <p:grpSp>
        <p:nvGrpSpPr>
          <p:cNvPr id="25" name="Group 24">
            <a:extLst>
              <a:ext uri="{FF2B5EF4-FFF2-40B4-BE49-F238E27FC236}">
                <a16:creationId xmlns:a16="http://schemas.microsoft.com/office/drawing/2014/main" id="{E7A92017-7BDC-25CD-988D-9437127180CA}"/>
              </a:ext>
            </a:extLst>
          </p:cNvPr>
          <p:cNvGrpSpPr/>
          <p:nvPr/>
        </p:nvGrpSpPr>
        <p:grpSpPr>
          <a:xfrm>
            <a:off x="9717475" y="3485629"/>
            <a:ext cx="668598" cy="650921"/>
            <a:chOff x="1119258" y="2257147"/>
            <a:chExt cx="1868076" cy="1868076"/>
          </a:xfrm>
          <a:solidFill>
            <a:srgbClr val="2F5597"/>
          </a:solidFill>
        </p:grpSpPr>
        <p:sp>
          <p:nvSpPr>
            <p:cNvPr id="26" name="Freeform 6">
              <a:extLst>
                <a:ext uri="{FF2B5EF4-FFF2-40B4-BE49-F238E27FC236}">
                  <a16:creationId xmlns:a16="http://schemas.microsoft.com/office/drawing/2014/main" id="{A716195A-A5AA-F2F1-E621-04871753796B}"/>
                </a:ext>
              </a:extLst>
            </p:cNvPr>
            <p:cNvSpPr>
              <a:spLocks/>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7" name="Freeform 7">
              <a:extLst>
                <a:ext uri="{FF2B5EF4-FFF2-40B4-BE49-F238E27FC236}">
                  <a16:creationId xmlns:a16="http://schemas.microsoft.com/office/drawing/2014/main" id="{C138EAC2-ABB8-9ED8-0C57-662C28CF52FB}"/>
                </a:ext>
              </a:extLst>
            </p:cNvPr>
            <p:cNvSpPr>
              <a:spLocks/>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8" name="Freeform 8">
              <a:extLst>
                <a:ext uri="{FF2B5EF4-FFF2-40B4-BE49-F238E27FC236}">
                  <a16:creationId xmlns:a16="http://schemas.microsoft.com/office/drawing/2014/main" id="{7F3D0740-5990-7B7E-65F4-3BBE38AF5540}"/>
                </a:ext>
              </a:extLst>
            </p:cNvPr>
            <p:cNvSpPr>
              <a:spLocks/>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9" name="Freeform 9">
              <a:extLst>
                <a:ext uri="{FF2B5EF4-FFF2-40B4-BE49-F238E27FC236}">
                  <a16:creationId xmlns:a16="http://schemas.microsoft.com/office/drawing/2014/main" id="{4ACAB3E4-3344-78FF-8EF5-974F60FD8A88}"/>
                </a:ext>
              </a:extLst>
            </p:cNvPr>
            <p:cNvSpPr>
              <a:spLocks/>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30" name="Freeform 10">
              <a:extLst>
                <a:ext uri="{FF2B5EF4-FFF2-40B4-BE49-F238E27FC236}">
                  <a16:creationId xmlns:a16="http://schemas.microsoft.com/office/drawing/2014/main" id="{FEACBBFB-73B2-EADE-8AFE-B575C02ECA1B}"/>
                </a:ext>
              </a:extLst>
            </p:cNvPr>
            <p:cNvSpPr>
              <a:spLocks/>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31" name="Freeform 11">
              <a:extLst>
                <a:ext uri="{FF2B5EF4-FFF2-40B4-BE49-F238E27FC236}">
                  <a16:creationId xmlns:a16="http://schemas.microsoft.com/office/drawing/2014/main" id="{EDE486A5-EB95-ABBB-686F-58B07BCEF3C8}"/>
                </a:ext>
              </a:extLst>
            </p:cNvPr>
            <p:cNvSpPr>
              <a:spLocks/>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32" name="Freeform 12">
              <a:extLst>
                <a:ext uri="{FF2B5EF4-FFF2-40B4-BE49-F238E27FC236}">
                  <a16:creationId xmlns:a16="http://schemas.microsoft.com/office/drawing/2014/main" id="{7ED1653D-0758-FEAC-914B-8B894A3AA73B}"/>
                </a:ext>
              </a:extLst>
            </p:cNvPr>
            <p:cNvSpPr>
              <a:spLocks/>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33" name="Freeform 13">
              <a:extLst>
                <a:ext uri="{FF2B5EF4-FFF2-40B4-BE49-F238E27FC236}">
                  <a16:creationId xmlns:a16="http://schemas.microsoft.com/office/drawing/2014/main" id="{B11F6C7E-3842-A5C7-C2D5-BEE1F897A6F9}"/>
                </a:ext>
              </a:extLst>
            </p:cNvPr>
            <p:cNvSpPr>
              <a:spLocks/>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34" name="Freeform 14">
              <a:extLst>
                <a:ext uri="{FF2B5EF4-FFF2-40B4-BE49-F238E27FC236}">
                  <a16:creationId xmlns:a16="http://schemas.microsoft.com/office/drawing/2014/main" id="{4B5C3097-EE46-013C-4FD4-58941B244932}"/>
                </a:ext>
              </a:extLst>
            </p:cNvPr>
            <p:cNvSpPr>
              <a:spLocks/>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35" name="Freeform 15">
              <a:extLst>
                <a:ext uri="{FF2B5EF4-FFF2-40B4-BE49-F238E27FC236}">
                  <a16:creationId xmlns:a16="http://schemas.microsoft.com/office/drawing/2014/main" id="{FACC99C4-6FBA-0D2C-B836-BE36747337EE}"/>
                </a:ext>
              </a:extLst>
            </p:cNvPr>
            <p:cNvSpPr>
              <a:spLocks/>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36" name="Freeform 16">
              <a:extLst>
                <a:ext uri="{FF2B5EF4-FFF2-40B4-BE49-F238E27FC236}">
                  <a16:creationId xmlns:a16="http://schemas.microsoft.com/office/drawing/2014/main" id="{C39EEC32-F956-0F20-FD96-CDE0AFD0BD72}"/>
                </a:ext>
              </a:extLst>
            </p:cNvPr>
            <p:cNvSpPr>
              <a:spLocks/>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37" name="Freeform 17">
              <a:extLst>
                <a:ext uri="{FF2B5EF4-FFF2-40B4-BE49-F238E27FC236}">
                  <a16:creationId xmlns:a16="http://schemas.microsoft.com/office/drawing/2014/main" id="{DCB1D7AA-59EE-31B1-A083-1253D03C4D4A}"/>
                </a:ext>
              </a:extLst>
            </p:cNvPr>
            <p:cNvSpPr>
              <a:spLocks/>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grpSp>
      <p:sp>
        <p:nvSpPr>
          <p:cNvPr id="38" name="Freeform 2">
            <a:extLst>
              <a:ext uri="{FF2B5EF4-FFF2-40B4-BE49-F238E27FC236}">
                <a16:creationId xmlns:a16="http://schemas.microsoft.com/office/drawing/2014/main" id="{4F0BA685-CE1F-A5B1-F2D0-24F5470E40CE}"/>
              </a:ext>
            </a:extLst>
          </p:cNvPr>
          <p:cNvSpPr>
            <a:spLocks noChangeArrowheads="1"/>
          </p:cNvSpPr>
          <p:nvPr/>
        </p:nvSpPr>
        <p:spPr bwMode="auto">
          <a:xfrm>
            <a:off x="9790924" y="1895693"/>
            <a:ext cx="548552" cy="534119"/>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solidFill>
            <a:schemeClr val="bg1">
              <a:lumMod val="95000"/>
            </a:schemeClr>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latin typeface="Calibri Light"/>
            </a:endParaRPr>
          </a:p>
        </p:txBody>
      </p:sp>
      <p:grpSp>
        <p:nvGrpSpPr>
          <p:cNvPr id="39" name="Group 38">
            <a:extLst>
              <a:ext uri="{FF2B5EF4-FFF2-40B4-BE49-F238E27FC236}">
                <a16:creationId xmlns:a16="http://schemas.microsoft.com/office/drawing/2014/main" id="{AD9871F6-CABA-8DDC-1176-E9F5C00ED60B}"/>
              </a:ext>
            </a:extLst>
          </p:cNvPr>
          <p:cNvGrpSpPr/>
          <p:nvPr/>
        </p:nvGrpSpPr>
        <p:grpSpPr>
          <a:xfrm>
            <a:off x="9717475" y="1845855"/>
            <a:ext cx="668598" cy="650921"/>
            <a:chOff x="1119258" y="2257147"/>
            <a:chExt cx="1868076" cy="1868076"/>
          </a:xfrm>
          <a:solidFill>
            <a:srgbClr val="2F5597"/>
          </a:solidFill>
        </p:grpSpPr>
        <p:sp>
          <p:nvSpPr>
            <p:cNvPr id="40" name="Freeform 6">
              <a:extLst>
                <a:ext uri="{FF2B5EF4-FFF2-40B4-BE49-F238E27FC236}">
                  <a16:creationId xmlns:a16="http://schemas.microsoft.com/office/drawing/2014/main" id="{CD5DF458-507C-4207-6B44-92B7ED890480}"/>
                </a:ext>
              </a:extLst>
            </p:cNvPr>
            <p:cNvSpPr>
              <a:spLocks/>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41" name="Freeform 7">
              <a:extLst>
                <a:ext uri="{FF2B5EF4-FFF2-40B4-BE49-F238E27FC236}">
                  <a16:creationId xmlns:a16="http://schemas.microsoft.com/office/drawing/2014/main" id="{4655B281-5000-6F8E-2532-9C4370667748}"/>
                </a:ext>
              </a:extLst>
            </p:cNvPr>
            <p:cNvSpPr>
              <a:spLocks/>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42" name="Freeform 8">
              <a:extLst>
                <a:ext uri="{FF2B5EF4-FFF2-40B4-BE49-F238E27FC236}">
                  <a16:creationId xmlns:a16="http://schemas.microsoft.com/office/drawing/2014/main" id="{BD79AC48-9C3E-FBD1-2AFD-D19EE0B57585}"/>
                </a:ext>
              </a:extLst>
            </p:cNvPr>
            <p:cNvSpPr>
              <a:spLocks/>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43" name="Freeform 9">
              <a:extLst>
                <a:ext uri="{FF2B5EF4-FFF2-40B4-BE49-F238E27FC236}">
                  <a16:creationId xmlns:a16="http://schemas.microsoft.com/office/drawing/2014/main" id="{1A95E164-3325-52C4-73CD-2FCAEBD10404}"/>
                </a:ext>
              </a:extLst>
            </p:cNvPr>
            <p:cNvSpPr>
              <a:spLocks/>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44" name="Freeform 10">
              <a:extLst>
                <a:ext uri="{FF2B5EF4-FFF2-40B4-BE49-F238E27FC236}">
                  <a16:creationId xmlns:a16="http://schemas.microsoft.com/office/drawing/2014/main" id="{4116906D-528A-A61D-8F9F-2D2ED2FD6261}"/>
                </a:ext>
              </a:extLst>
            </p:cNvPr>
            <p:cNvSpPr>
              <a:spLocks/>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45" name="Freeform 11">
              <a:extLst>
                <a:ext uri="{FF2B5EF4-FFF2-40B4-BE49-F238E27FC236}">
                  <a16:creationId xmlns:a16="http://schemas.microsoft.com/office/drawing/2014/main" id="{566BE363-6D02-53C4-9C91-F1D9915061AF}"/>
                </a:ext>
              </a:extLst>
            </p:cNvPr>
            <p:cNvSpPr>
              <a:spLocks/>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46" name="Freeform 12">
              <a:extLst>
                <a:ext uri="{FF2B5EF4-FFF2-40B4-BE49-F238E27FC236}">
                  <a16:creationId xmlns:a16="http://schemas.microsoft.com/office/drawing/2014/main" id="{05897D14-A45C-C5D6-F7BD-92537F0F108E}"/>
                </a:ext>
              </a:extLst>
            </p:cNvPr>
            <p:cNvSpPr>
              <a:spLocks/>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47" name="Freeform 13">
              <a:extLst>
                <a:ext uri="{FF2B5EF4-FFF2-40B4-BE49-F238E27FC236}">
                  <a16:creationId xmlns:a16="http://schemas.microsoft.com/office/drawing/2014/main" id="{AA334832-2A36-2BD7-8C2D-543C0BB9D586}"/>
                </a:ext>
              </a:extLst>
            </p:cNvPr>
            <p:cNvSpPr>
              <a:spLocks/>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48" name="Freeform 14">
              <a:extLst>
                <a:ext uri="{FF2B5EF4-FFF2-40B4-BE49-F238E27FC236}">
                  <a16:creationId xmlns:a16="http://schemas.microsoft.com/office/drawing/2014/main" id="{3CB58182-747B-7D70-F808-A130325C0949}"/>
                </a:ext>
              </a:extLst>
            </p:cNvPr>
            <p:cNvSpPr>
              <a:spLocks/>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49" name="Freeform 15">
              <a:extLst>
                <a:ext uri="{FF2B5EF4-FFF2-40B4-BE49-F238E27FC236}">
                  <a16:creationId xmlns:a16="http://schemas.microsoft.com/office/drawing/2014/main" id="{9790CAAA-FFBA-457B-1E37-AAB4C4A784F2}"/>
                </a:ext>
              </a:extLst>
            </p:cNvPr>
            <p:cNvSpPr>
              <a:spLocks/>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50" name="Freeform 16">
              <a:extLst>
                <a:ext uri="{FF2B5EF4-FFF2-40B4-BE49-F238E27FC236}">
                  <a16:creationId xmlns:a16="http://schemas.microsoft.com/office/drawing/2014/main" id="{E810048E-BBA6-039A-20CF-3CA4A2AD12BB}"/>
                </a:ext>
              </a:extLst>
            </p:cNvPr>
            <p:cNvSpPr>
              <a:spLocks/>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51" name="Freeform 17">
              <a:extLst>
                <a:ext uri="{FF2B5EF4-FFF2-40B4-BE49-F238E27FC236}">
                  <a16:creationId xmlns:a16="http://schemas.microsoft.com/office/drawing/2014/main" id="{CE05ED99-EEA5-B9B4-6F48-3E2EEED64D3C}"/>
                </a:ext>
              </a:extLst>
            </p:cNvPr>
            <p:cNvSpPr>
              <a:spLocks/>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grpSp>
      <p:sp>
        <p:nvSpPr>
          <p:cNvPr id="52" name="Rectangle 51">
            <a:extLst>
              <a:ext uri="{FF2B5EF4-FFF2-40B4-BE49-F238E27FC236}">
                <a16:creationId xmlns:a16="http://schemas.microsoft.com/office/drawing/2014/main" id="{54156956-1558-A869-6EB0-2FCBBB479230}"/>
              </a:ext>
              <a:ext uri="{C183D7F6-B498-43B3-948B-1728B52AA6E4}">
                <adec:decorative xmlns:adec="http://schemas.microsoft.com/office/drawing/2017/decorative" val="1"/>
              </a:ext>
            </a:extLst>
          </p:cNvPr>
          <p:cNvSpPr/>
          <p:nvPr/>
        </p:nvSpPr>
        <p:spPr>
          <a:xfrm>
            <a:off x="6446176" y="1135409"/>
            <a:ext cx="468198" cy="4961997"/>
          </a:xfrm>
          <a:prstGeom prst="rect">
            <a:avLst/>
          </a:prstGeom>
          <a:solidFill>
            <a:srgbClr val="2F5597"/>
          </a:solidFill>
          <a:ln>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fr" sz="1600" b="1" i="0">
                <a:solidFill>
                  <a:srgbClr val="FFFFFF"/>
                </a:solidFill>
              </a:rPr>
              <a:t>Haute priorité</a:t>
            </a:r>
          </a:p>
        </p:txBody>
      </p:sp>
      <p:sp>
        <p:nvSpPr>
          <p:cNvPr id="53" name="Freeform 2">
            <a:extLst>
              <a:ext uri="{FF2B5EF4-FFF2-40B4-BE49-F238E27FC236}">
                <a16:creationId xmlns:a16="http://schemas.microsoft.com/office/drawing/2014/main" id="{50E717D9-8810-FC4F-D2C7-C907333D3C0D}"/>
              </a:ext>
            </a:extLst>
          </p:cNvPr>
          <p:cNvSpPr>
            <a:spLocks noChangeArrowheads="1"/>
          </p:cNvSpPr>
          <p:nvPr/>
        </p:nvSpPr>
        <p:spPr bwMode="auto">
          <a:xfrm>
            <a:off x="9790924" y="1162654"/>
            <a:ext cx="548552" cy="534119"/>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solidFill>
            <a:schemeClr val="bg1">
              <a:lumMod val="95000"/>
            </a:schemeClr>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latin typeface="Calibri Light"/>
            </a:endParaRPr>
          </a:p>
        </p:txBody>
      </p:sp>
      <p:grpSp>
        <p:nvGrpSpPr>
          <p:cNvPr id="54" name="Group 53">
            <a:extLst>
              <a:ext uri="{FF2B5EF4-FFF2-40B4-BE49-F238E27FC236}">
                <a16:creationId xmlns:a16="http://schemas.microsoft.com/office/drawing/2014/main" id="{3ACE406D-9EF7-48B5-DCBF-DF91A743B755}"/>
              </a:ext>
            </a:extLst>
          </p:cNvPr>
          <p:cNvGrpSpPr/>
          <p:nvPr/>
        </p:nvGrpSpPr>
        <p:grpSpPr>
          <a:xfrm>
            <a:off x="9717475" y="1112816"/>
            <a:ext cx="668598" cy="650921"/>
            <a:chOff x="1119258" y="2257147"/>
            <a:chExt cx="1868076" cy="1868076"/>
          </a:xfrm>
          <a:solidFill>
            <a:srgbClr val="2F5597"/>
          </a:solidFill>
        </p:grpSpPr>
        <p:sp>
          <p:nvSpPr>
            <p:cNvPr id="55" name="Freeform 6">
              <a:extLst>
                <a:ext uri="{FF2B5EF4-FFF2-40B4-BE49-F238E27FC236}">
                  <a16:creationId xmlns:a16="http://schemas.microsoft.com/office/drawing/2014/main" id="{AF649A50-B639-DF7C-304E-5ED8CA9F913D}"/>
                </a:ext>
              </a:extLst>
            </p:cNvPr>
            <p:cNvSpPr>
              <a:spLocks/>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56" name="Freeform 7">
              <a:extLst>
                <a:ext uri="{FF2B5EF4-FFF2-40B4-BE49-F238E27FC236}">
                  <a16:creationId xmlns:a16="http://schemas.microsoft.com/office/drawing/2014/main" id="{2B3C249E-7363-15B5-468C-CE8541432391}"/>
                </a:ext>
              </a:extLst>
            </p:cNvPr>
            <p:cNvSpPr>
              <a:spLocks/>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57" name="Freeform 8">
              <a:extLst>
                <a:ext uri="{FF2B5EF4-FFF2-40B4-BE49-F238E27FC236}">
                  <a16:creationId xmlns:a16="http://schemas.microsoft.com/office/drawing/2014/main" id="{38F09B36-12D8-D1BF-9853-7013D9390814}"/>
                </a:ext>
              </a:extLst>
            </p:cNvPr>
            <p:cNvSpPr>
              <a:spLocks/>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58" name="Freeform 9">
              <a:extLst>
                <a:ext uri="{FF2B5EF4-FFF2-40B4-BE49-F238E27FC236}">
                  <a16:creationId xmlns:a16="http://schemas.microsoft.com/office/drawing/2014/main" id="{452B393F-A569-9D6B-EE2B-3BC755114823}"/>
                </a:ext>
              </a:extLst>
            </p:cNvPr>
            <p:cNvSpPr>
              <a:spLocks/>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59" name="Freeform 10">
              <a:extLst>
                <a:ext uri="{FF2B5EF4-FFF2-40B4-BE49-F238E27FC236}">
                  <a16:creationId xmlns:a16="http://schemas.microsoft.com/office/drawing/2014/main" id="{1B705754-FE8F-61D9-FE4C-94ED4E27F6C1}"/>
                </a:ext>
              </a:extLst>
            </p:cNvPr>
            <p:cNvSpPr>
              <a:spLocks/>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60" name="Freeform 11">
              <a:extLst>
                <a:ext uri="{FF2B5EF4-FFF2-40B4-BE49-F238E27FC236}">
                  <a16:creationId xmlns:a16="http://schemas.microsoft.com/office/drawing/2014/main" id="{76B60B06-E66C-A4C1-DE01-4D64A00545D1}"/>
                </a:ext>
              </a:extLst>
            </p:cNvPr>
            <p:cNvSpPr>
              <a:spLocks/>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61" name="Freeform 12">
              <a:extLst>
                <a:ext uri="{FF2B5EF4-FFF2-40B4-BE49-F238E27FC236}">
                  <a16:creationId xmlns:a16="http://schemas.microsoft.com/office/drawing/2014/main" id="{F13D9BF5-ACD3-BC3F-CB34-3CE3E3622F4A}"/>
                </a:ext>
              </a:extLst>
            </p:cNvPr>
            <p:cNvSpPr>
              <a:spLocks/>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62" name="Freeform 13">
              <a:extLst>
                <a:ext uri="{FF2B5EF4-FFF2-40B4-BE49-F238E27FC236}">
                  <a16:creationId xmlns:a16="http://schemas.microsoft.com/office/drawing/2014/main" id="{69B4FA14-8C34-A96B-4752-2986655C0BD2}"/>
                </a:ext>
              </a:extLst>
            </p:cNvPr>
            <p:cNvSpPr>
              <a:spLocks/>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63" name="Freeform 14">
              <a:extLst>
                <a:ext uri="{FF2B5EF4-FFF2-40B4-BE49-F238E27FC236}">
                  <a16:creationId xmlns:a16="http://schemas.microsoft.com/office/drawing/2014/main" id="{1599FD5F-38EA-092E-825F-C4F7FA306FCD}"/>
                </a:ext>
              </a:extLst>
            </p:cNvPr>
            <p:cNvSpPr>
              <a:spLocks/>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64" name="Freeform 15">
              <a:extLst>
                <a:ext uri="{FF2B5EF4-FFF2-40B4-BE49-F238E27FC236}">
                  <a16:creationId xmlns:a16="http://schemas.microsoft.com/office/drawing/2014/main" id="{C26DC112-D51F-57D0-08C5-9651953DF00B}"/>
                </a:ext>
              </a:extLst>
            </p:cNvPr>
            <p:cNvSpPr>
              <a:spLocks/>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65" name="Freeform 16">
              <a:extLst>
                <a:ext uri="{FF2B5EF4-FFF2-40B4-BE49-F238E27FC236}">
                  <a16:creationId xmlns:a16="http://schemas.microsoft.com/office/drawing/2014/main" id="{219AC649-5289-EA1A-F4BA-53FA2B1AF73C}"/>
                </a:ext>
              </a:extLst>
            </p:cNvPr>
            <p:cNvSpPr>
              <a:spLocks/>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66" name="Freeform 17">
              <a:extLst>
                <a:ext uri="{FF2B5EF4-FFF2-40B4-BE49-F238E27FC236}">
                  <a16:creationId xmlns:a16="http://schemas.microsoft.com/office/drawing/2014/main" id="{D56D668F-7187-B0F7-47BE-8C7FCA638372}"/>
                </a:ext>
              </a:extLst>
            </p:cNvPr>
            <p:cNvSpPr>
              <a:spLocks/>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grpSp>
      <p:sp>
        <p:nvSpPr>
          <p:cNvPr id="67" name="TextBox 66">
            <a:extLst>
              <a:ext uri="{FF2B5EF4-FFF2-40B4-BE49-F238E27FC236}">
                <a16:creationId xmlns:a16="http://schemas.microsoft.com/office/drawing/2014/main" id="{EFE532BA-40AD-67DF-FF38-53B7888C098C}"/>
              </a:ext>
            </a:extLst>
          </p:cNvPr>
          <p:cNvSpPr txBox="1"/>
          <p:nvPr/>
        </p:nvSpPr>
        <p:spPr>
          <a:xfrm>
            <a:off x="9674015" y="1229855"/>
            <a:ext cx="791224" cy="430837"/>
          </a:xfrm>
          <a:prstGeom prst="rect">
            <a:avLst/>
          </a:prstGeom>
          <a:noFill/>
        </p:spPr>
        <p:txBody>
          <a:bodyPr wrap="square" lIns="121872" tIns="60935" rIns="121872" bIns="60935" rtlCol="0">
            <a:spAutoFit/>
          </a:bodyPr>
          <a:lstStyle/>
          <a:p>
            <a:pPr algn="ctr"/>
            <a:r>
              <a:rPr lang="fr" sz="2000" b="1" i="0">
                <a:solidFill>
                  <a:srgbClr val="000000"/>
                </a:solidFill>
              </a:rPr>
              <a:t>84%</a:t>
            </a:r>
          </a:p>
        </p:txBody>
      </p:sp>
      <p:sp>
        <p:nvSpPr>
          <p:cNvPr id="73" name="TextBox 72">
            <a:extLst>
              <a:ext uri="{FF2B5EF4-FFF2-40B4-BE49-F238E27FC236}">
                <a16:creationId xmlns:a16="http://schemas.microsoft.com/office/drawing/2014/main" id="{1844F6FC-179E-E33A-B3A6-2D8452FB91A0}"/>
              </a:ext>
            </a:extLst>
          </p:cNvPr>
          <p:cNvSpPr txBox="1"/>
          <p:nvPr/>
        </p:nvSpPr>
        <p:spPr>
          <a:xfrm>
            <a:off x="9674015" y="1971806"/>
            <a:ext cx="791224" cy="430837"/>
          </a:xfrm>
          <a:prstGeom prst="rect">
            <a:avLst/>
          </a:prstGeom>
          <a:noFill/>
        </p:spPr>
        <p:txBody>
          <a:bodyPr wrap="square" lIns="121872" tIns="60935" rIns="121872" bIns="60935" rtlCol="0">
            <a:spAutoFit/>
          </a:bodyPr>
          <a:lstStyle/>
          <a:p>
            <a:pPr algn="ctr"/>
            <a:r>
              <a:rPr lang="fr" sz="2000" b="1" i="0">
                <a:solidFill>
                  <a:srgbClr val="000000"/>
                </a:solidFill>
              </a:rPr>
              <a:t>95%</a:t>
            </a:r>
          </a:p>
        </p:txBody>
      </p:sp>
      <p:cxnSp>
        <p:nvCxnSpPr>
          <p:cNvPr id="79" name="Straight Connector 78">
            <a:extLst>
              <a:ext uri="{FF2B5EF4-FFF2-40B4-BE49-F238E27FC236}">
                <a16:creationId xmlns:a16="http://schemas.microsoft.com/office/drawing/2014/main" id="{800BC8F7-E560-5540-A6F9-9BBAE62CD2AA}"/>
              </a:ext>
            </a:extLst>
          </p:cNvPr>
          <p:cNvCxnSpPr>
            <a:cxnSpLocks/>
          </p:cNvCxnSpPr>
          <p:nvPr/>
        </p:nvCxnSpPr>
        <p:spPr>
          <a:xfrm>
            <a:off x="6915018" y="2577426"/>
            <a:ext cx="4385388"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80" name="TextBox 79">
            <a:extLst>
              <a:ext uri="{FF2B5EF4-FFF2-40B4-BE49-F238E27FC236}">
                <a16:creationId xmlns:a16="http://schemas.microsoft.com/office/drawing/2014/main" id="{56A3FED4-AD31-5DBE-658F-703C2F87FB6B}"/>
              </a:ext>
            </a:extLst>
          </p:cNvPr>
          <p:cNvSpPr txBox="1"/>
          <p:nvPr/>
        </p:nvSpPr>
        <p:spPr>
          <a:xfrm>
            <a:off x="10537958" y="1087806"/>
            <a:ext cx="967783" cy="523220"/>
          </a:xfrm>
          <a:prstGeom prst="rect">
            <a:avLst/>
          </a:prstGeom>
        </p:spPr>
        <p:txBody>
          <a:bodyPr wrap="square" rtlCol="0">
            <a:spAutoFit/>
          </a:bodyPr>
          <a:lstStyle/>
          <a:p>
            <a:pPr algn="l"/>
            <a:r>
              <a:rPr lang="fr" sz="1400" b="1" i="0">
                <a:solidFill>
                  <a:srgbClr val="000000"/>
                </a:solidFill>
              </a:rPr>
              <a:t>Femmes</a:t>
            </a:r>
          </a:p>
          <a:p>
            <a:pPr algn="l"/>
            <a:r>
              <a:rPr lang="fr" sz="1400" b="1" i="0">
                <a:solidFill>
                  <a:srgbClr val="000000"/>
                </a:solidFill>
              </a:rPr>
              <a:t>(n = 199)</a:t>
            </a:r>
          </a:p>
        </p:txBody>
      </p:sp>
      <p:sp>
        <p:nvSpPr>
          <p:cNvPr id="81" name="TextBox 80">
            <a:extLst>
              <a:ext uri="{FF2B5EF4-FFF2-40B4-BE49-F238E27FC236}">
                <a16:creationId xmlns:a16="http://schemas.microsoft.com/office/drawing/2014/main" id="{536A36BB-CA1D-5091-D4E9-B7BC2CB5DC2D}"/>
              </a:ext>
            </a:extLst>
          </p:cNvPr>
          <p:cNvSpPr txBox="1"/>
          <p:nvPr/>
        </p:nvSpPr>
        <p:spPr>
          <a:xfrm>
            <a:off x="10526844" y="1890479"/>
            <a:ext cx="967783" cy="523220"/>
          </a:xfrm>
          <a:prstGeom prst="rect">
            <a:avLst/>
          </a:prstGeom>
        </p:spPr>
        <p:txBody>
          <a:bodyPr wrap="square" rtlCol="0">
            <a:spAutoFit/>
          </a:bodyPr>
          <a:lstStyle/>
          <a:p>
            <a:pPr algn="l"/>
            <a:r>
              <a:rPr lang="fr" sz="1400" b="1" i="0">
                <a:solidFill>
                  <a:srgbClr val="000000"/>
                </a:solidFill>
              </a:rPr>
              <a:t>Bispirituel</a:t>
            </a:r>
          </a:p>
          <a:p>
            <a:pPr algn="l"/>
            <a:r>
              <a:rPr lang="fr" sz="1400" b="1" i="0">
                <a:solidFill>
                  <a:srgbClr val="000000"/>
                </a:solidFill>
              </a:rPr>
              <a:t>(n = 31)</a:t>
            </a:r>
          </a:p>
        </p:txBody>
      </p:sp>
      <p:sp>
        <p:nvSpPr>
          <p:cNvPr id="88" name="TextBox 87">
            <a:extLst>
              <a:ext uri="{FF2B5EF4-FFF2-40B4-BE49-F238E27FC236}">
                <a16:creationId xmlns:a16="http://schemas.microsoft.com/office/drawing/2014/main" id="{651BB868-511E-FA77-1B74-38F0ADF18F77}"/>
              </a:ext>
            </a:extLst>
          </p:cNvPr>
          <p:cNvSpPr txBox="1"/>
          <p:nvPr/>
        </p:nvSpPr>
        <p:spPr>
          <a:xfrm>
            <a:off x="9676772" y="2777267"/>
            <a:ext cx="791224" cy="430837"/>
          </a:xfrm>
          <a:prstGeom prst="rect">
            <a:avLst/>
          </a:prstGeom>
          <a:noFill/>
        </p:spPr>
        <p:txBody>
          <a:bodyPr wrap="square" lIns="121872" tIns="60935" rIns="121872" bIns="60935" rtlCol="0">
            <a:spAutoFit/>
          </a:bodyPr>
          <a:lstStyle/>
          <a:p>
            <a:pPr algn="ctr"/>
            <a:r>
              <a:rPr lang="fr" sz="2000" b="1" i="0">
                <a:solidFill>
                  <a:srgbClr val="000000"/>
                </a:solidFill>
              </a:rPr>
              <a:t>77%</a:t>
            </a:r>
          </a:p>
        </p:txBody>
      </p:sp>
      <p:sp>
        <p:nvSpPr>
          <p:cNvPr id="89" name="TextBox 88">
            <a:extLst>
              <a:ext uri="{FF2B5EF4-FFF2-40B4-BE49-F238E27FC236}">
                <a16:creationId xmlns:a16="http://schemas.microsoft.com/office/drawing/2014/main" id="{766FC7CF-DEC5-27F1-AA14-F6D4A556992B}"/>
              </a:ext>
            </a:extLst>
          </p:cNvPr>
          <p:cNvSpPr txBox="1"/>
          <p:nvPr/>
        </p:nvSpPr>
        <p:spPr>
          <a:xfrm>
            <a:off x="9677211" y="3605620"/>
            <a:ext cx="791224" cy="430837"/>
          </a:xfrm>
          <a:prstGeom prst="rect">
            <a:avLst/>
          </a:prstGeom>
          <a:noFill/>
        </p:spPr>
        <p:txBody>
          <a:bodyPr wrap="square" lIns="121872" tIns="60935" rIns="121872" bIns="60935" rtlCol="0">
            <a:spAutoFit/>
          </a:bodyPr>
          <a:lstStyle/>
          <a:p>
            <a:pPr algn="ctr"/>
            <a:r>
              <a:rPr lang="fr" sz="2000" b="1" i="0">
                <a:solidFill>
                  <a:srgbClr val="000000"/>
                </a:solidFill>
              </a:rPr>
              <a:t>86%</a:t>
            </a:r>
          </a:p>
        </p:txBody>
      </p:sp>
      <p:sp>
        <p:nvSpPr>
          <p:cNvPr id="90" name="TextBox 89">
            <a:extLst>
              <a:ext uri="{FF2B5EF4-FFF2-40B4-BE49-F238E27FC236}">
                <a16:creationId xmlns:a16="http://schemas.microsoft.com/office/drawing/2014/main" id="{8680B6AA-623B-4B90-86E3-57D155253375}"/>
              </a:ext>
            </a:extLst>
          </p:cNvPr>
          <p:cNvSpPr txBox="1"/>
          <p:nvPr/>
        </p:nvSpPr>
        <p:spPr>
          <a:xfrm>
            <a:off x="10537958" y="2719269"/>
            <a:ext cx="1570435" cy="523220"/>
          </a:xfrm>
          <a:prstGeom prst="rect">
            <a:avLst/>
          </a:prstGeom>
        </p:spPr>
        <p:txBody>
          <a:bodyPr wrap="square" rtlCol="0">
            <a:spAutoFit/>
          </a:bodyPr>
          <a:lstStyle/>
          <a:p>
            <a:pPr algn="l"/>
            <a:r>
              <a:rPr lang="fr" sz="1400" b="1" i="0">
                <a:solidFill>
                  <a:srgbClr val="000000"/>
                </a:solidFill>
              </a:rPr>
              <a:t>Urbain</a:t>
            </a:r>
          </a:p>
          <a:p>
            <a:pPr algn="l"/>
            <a:r>
              <a:rPr lang="fr" sz="1400" b="1" i="0">
                <a:solidFill>
                  <a:srgbClr val="000000"/>
                </a:solidFill>
              </a:rPr>
              <a:t>(n = 81)</a:t>
            </a:r>
          </a:p>
        </p:txBody>
      </p:sp>
      <p:sp>
        <p:nvSpPr>
          <p:cNvPr id="91" name="TextBox 90">
            <a:extLst>
              <a:ext uri="{FF2B5EF4-FFF2-40B4-BE49-F238E27FC236}">
                <a16:creationId xmlns:a16="http://schemas.microsoft.com/office/drawing/2014/main" id="{A9901843-C330-74E5-58A1-0A4F9479D1DD}"/>
              </a:ext>
            </a:extLst>
          </p:cNvPr>
          <p:cNvSpPr txBox="1"/>
          <p:nvPr/>
        </p:nvSpPr>
        <p:spPr>
          <a:xfrm>
            <a:off x="10532148" y="3550747"/>
            <a:ext cx="1650157" cy="523220"/>
          </a:xfrm>
          <a:prstGeom prst="rect">
            <a:avLst/>
          </a:prstGeom>
        </p:spPr>
        <p:txBody>
          <a:bodyPr wrap="square" rtlCol="0">
            <a:spAutoFit/>
          </a:bodyPr>
          <a:lstStyle/>
          <a:p>
            <a:pPr algn="l"/>
            <a:r>
              <a:rPr lang="fr" sz="1400" b="1" i="0">
                <a:solidFill>
                  <a:srgbClr val="000000"/>
                </a:solidFill>
              </a:rPr>
              <a:t>Rural</a:t>
            </a:r>
          </a:p>
          <a:p>
            <a:pPr algn="l"/>
            <a:r>
              <a:rPr lang="fr" sz="1400" b="1" i="0">
                <a:solidFill>
                  <a:srgbClr val="000000"/>
                </a:solidFill>
              </a:rPr>
              <a:t>(n = 52)</a:t>
            </a:r>
          </a:p>
        </p:txBody>
      </p:sp>
      <p:cxnSp>
        <p:nvCxnSpPr>
          <p:cNvPr id="97" name="Straight Connector 96">
            <a:extLst>
              <a:ext uri="{FF2B5EF4-FFF2-40B4-BE49-F238E27FC236}">
                <a16:creationId xmlns:a16="http://schemas.microsoft.com/office/drawing/2014/main" id="{4204F235-8A21-A4BC-0BB5-1C085B90183C}"/>
              </a:ext>
            </a:extLst>
          </p:cNvPr>
          <p:cNvCxnSpPr>
            <a:cxnSpLocks/>
          </p:cNvCxnSpPr>
          <p:nvPr/>
        </p:nvCxnSpPr>
        <p:spPr>
          <a:xfrm>
            <a:off x="6886428" y="4249156"/>
            <a:ext cx="4385388"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98" name="Freeform 2">
            <a:extLst>
              <a:ext uri="{FF2B5EF4-FFF2-40B4-BE49-F238E27FC236}">
                <a16:creationId xmlns:a16="http://schemas.microsoft.com/office/drawing/2014/main" id="{01FC6197-0C81-4AFF-19FC-BD13D35FFA0A}"/>
              </a:ext>
            </a:extLst>
          </p:cNvPr>
          <p:cNvSpPr>
            <a:spLocks noChangeArrowheads="1"/>
          </p:cNvSpPr>
          <p:nvPr/>
        </p:nvSpPr>
        <p:spPr bwMode="auto">
          <a:xfrm>
            <a:off x="9847753" y="4378421"/>
            <a:ext cx="437591" cy="428358"/>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solidFill>
            <a:schemeClr val="bg1">
              <a:lumMod val="95000"/>
            </a:schemeClr>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latin typeface="Calibri Light"/>
            </a:endParaRPr>
          </a:p>
        </p:txBody>
      </p:sp>
      <p:grpSp>
        <p:nvGrpSpPr>
          <p:cNvPr id="99" name="Group 98">
            <a:extLst>
              <a:ext uri="{FF2B5EF4-FFF2-40B4-BE49-F238E27FC236}">
                <a16:creationId xmlns:a16="http://schemas.microsoft.com/office/drawing/2014/main" id="{6F039485-584A-9141-2D39-81A1DE096F68}"/>
              </a:ext>
            </a:extLst>
          </p:cNvPr>
          <p:cNvGrpSpPr/>
          <p:nvPr/>
        </p:nvGrpSpPr>
        <p:grpSpPr>
          <a:xfrm>
            <a:off x="9793163" y="4331754"/>
            <a:ext cx="533354" cy="522032"/>
            <a:chOff x="1119258" y="2257147"/>
            <a:chExt cx="1868076" cy="1868076"/>
          </a:xfrm>
          <a:solidFill>
            <a:srgbClr val="2F5597"/>
          </a:solidFill>
        </p:grpSpPr>
        <p:sp>
          <p:nvSpPr>
            <p:cNvPr id="100" name="Freeform 6">
              <a:extLst>
                <a:ext uri="{FF2B5EF4-FFF2-40B4-BE49-F238E27FC236}">
                  <a16:creationId xmlns:a16="http://schemas.microsoft.com/office/drawing/2014/main" id="{74BE3C52-ECCD-F918-3AE2-3A8737BD0C7C}"/>
                </a:ext>
              </a:extLst>
            </p:cNvPr>
            <p:cNvSpPr>
              <a:spLocks/>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01" name="Freeform 7">
              <a:extLst>
                <a:ext uri="{FF2B5EF4-FFF2-40B4-BE49-F238E27FC236}">
                  <a16:creationId xmlns:a16="http://schemas.microsoft.com/office/drawing/2014/main" id="{FB5082E7-5EC3-765B-E46C-D1B82E0DE22F}"/>
                </a:ext>
              </a:extLst>
            </p:cNvPr>
            <p:cNvSpPr>
              <a:spLocks/>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02" name="Freeform 8">
              <a:extLst>
                <a:ext uri="{FF2B5EF4-FFF2-40B4-BE49-F238E27FC236}">
                  <a16:creationId xmlns:a16="http://schemas.microsoft.com/office/drawing/2014/main" id="{198724B6-5D63-6BE2-3BF4-98694C38C8C6}"/>
                </a:ext>
              </a:extLst>
            </p:cNvPr>
            <p:cNvSpPr>
              <a:spLocks/>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03" name="Freeform 9">
              <a:extLst>
                <a:ext uri="{FF2B5EF4-FFF2-40B4-BE49-F238E27FC236}">
                  <a16:creationId xmlns:a16="http://schemas.microsoft.com/office/drawing/2014/main" id="{BAB7F688-3B3D-296B-BE3E-C624CF0F9F18}"/>
                </a:ext>
              </a:extLst>
            </p:cNvPr>
            <p:cNvSpPr>
              <a:spLocks/>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04" name="Freeform 10">
              <a:extLst>
                <a:ext uri="{FF2B5EF4-FFF2-40B4-BE49-F238E27FC236}">
                  <a16:creationId xmlns:a16="http://schemas.microsoft.com/office/drawing/2014/main" id="{70504482-64EA-85B3-B346-2C28907427B7}"/>
                </a:ext>
              </a:extLst>
            </p:cNvPr>
            <p:cNvSpPr>
              <a:spLocks/>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05" name="Freeform 11">
              <a:extLst>
                <a:ext uri="{FF2B5EF4-FFF2-40B4-BE49-F238E27FC236}">
                  <a16:creationId xmlns:a16="http://schemas.microsoft.com/office/drawing/2014/main" id="{FFC10C92-32AA-555D-A9AA-82CB93E055B6}"/>
                </a:ext>
              </a:extLst>
            </p:cNvPr>
            <p:cNvSpPr>
              <a:spLocks/>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06" name="Freeform 12">
              <a:extLst>
                <a:ext uri="{FF2B5EF4-FFF2-40B4-BE49-F238E27FC236}">
                  <a16:creationId xmlns:a16="http://schemas.microsoft.com/office/drawing/2014/main" id="{F9EB8117-8ADC-7E12-9EE3-490F3D1633FE}"/>
                </a:ext>
              </a:extLst>
            </p:cNvPr>
            <p:cNvSpPr>
              <a:spLocks/>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07" name="Freeform 13">
              <a:extLst>
                <a:ext uri="{FF2B5EF4-FFF2-40B4-BE49-F238E27FC236}">
                  <a16:creationId xmlns:a16="http://schemas.microsoft.com/office/drawing/2014/main" id="{742796BD-04EB-ACAC-0880-00FC7EBCE838}"/>
                </a:ext>
              </a:extLst>
            </p:cNvPr>
            <p:cNvSpPr>
              <a:spLocks/>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08" name="Freeform 14">
              <a:extLst>
                <a:ext uri="{FF2B5EF4-FFF2-40B4-BE49-F238E27FC236}">
                  <a16:creationId xmlns:a16="http://schemas.microsoft.com/office/drawing/2014/main" id="{24973E60-2B97-3DD6-1A9A-C1D08AA7E8AE}"/>
                </a:ext>
              </a:extLst>
            </p:cNvPr>
            <p:cNvSpPr>
              <a:spLocks/>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09" name="Freeform 15">
              <a:extLst>
                <a:ext uri="{FF2B5EF4-FFF2-40B4-BE49-F238E27FC236}">
                  <a16:creationId xmlns:a16="http://schemas.microsoft.com/office/drawing/2014/main" id="{82792E2F-784B-C327-3C6B-2606D8C3697E}"/>
                </a:ext>
              </a:extLst>
            </p:cNvPr>
            <p:cNvSpPr>
              <a:spLocks/>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10" name="Freeform 16">
              <a:extLst>
                <a:ext uri="{FF2B5EF4-FFF2-40B4-BE49-F238E27FC236}">
                  <a16:creationId xmlns:a16="http://schemas.microsoft.com/office/drawing/2014/main" id="{D0D6D8BD-FB7E-8DDD-453A-E5B6BBC255AB}"/>
                </a:ext>
              </a:extLst>
            </p:cNvPr>
            <p:cNvSpPr>
              <a:spLocks/>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11" name="Freeform 17">
              <a:extLst>
                <a:ext uri="{FF2B5EF4-FFF2-40B4-BE49-F238E27FC236}">
                  <a16:creationId xmlns:a16="http://schemas.microsoft.com/office/drawing/2014/main" id="{D8D21549-4BA1-73C3-FD62-EBF4C8FCB609}"/>
                </a:ext>
              </a:extLst>
            </p:cNvPr>
            <p:cNvSpPr>
              <a:spLocks/>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grpSp>
      <p:sp>
        <p:nvSpPr>
          <p:cNvPr id="112" name="TextBox 111">
            <a:extLst>
              <a:ext uri="{FF2B5EF4-FFF2-40B4-BE49-F238E27FC236}">
                <a16:creationId xmlns:a16="http://schemas.microsoft.com/office/drawing/2014/main" id="{E4600EFA-B93D-0384-5183-86F64B5C9C9E}"/>
              </a:ext>
            </a:extLst>
          </p:cNvPr>
          <p:cNvSpPr txBox="1"/>
          <p:nvPr/>
        </p:nvSpPr>
        <p:spPr>
          <a:xfrm>
            <a:off x="9669661" y="4392741"/>
            <a:ext cx="791224" cy="400059"/>
          </a:xfrm>
          <a:prstGeom prst="rect">
            <a:avLst/>
          </a:prstGeom>
          <a:noFill/>
        </p:spPr>
        <p:txBody>
          <a:bodyPr wrap="square" lIns="121872" tIns="60935" rIns="121872" bIns="60935" rtlCol="0">
            <a:spAutoFit/>
          </a:bodyPr>
          <a:lstStyle/>
          <a:p>
            <a:pPr algn="ctr"/>
            <a:r>
              <a:rPr lang="fr" sz="1800" b="1" i="0">
                <a:solidFill>
                  <a:srgbClr val="000000"/>
                </a:solidFill>
              </a:rPr>
              <a:t>86%</a:t>
            </a:r>
          </a:p>
        </p:txBody>
      </p:sp>
      <p:sp>
        <p:nvSpPr>
          <p:cNvPr id="113" name="Freeform 2">
            <a:extLst>
              <a:ext uri="{FF2B5EF4-FFF2-40B4-BE49-F238E27FC236}">
                <a16:creationId xmlns:a16="http://schemas.microsoft.com/office/drawing/2014/main" id="{3B390D12-58E0-441B-046D-E818160BB830}"/>
              </a:ext>
            </a:extLst>
          </p:cNvPr>
          <p:cNvSpPr>
            <a:spLocks noChangeArrowheads="1"/>
          </p:cNvSpPr>
          <p:nvPr/>
        </p:nvSpPr>
        <p:spPr bwMode="auto">
          <a:xfrm>
            <a:off x="9841478" y="4948635"/>
            <a:ext cx="437591" cy="428358"/>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solidFill>
            <a:schemeClr val="bg1">
              <a:lumMod val="95000"/>
            </a:schemeClr>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latin typeface="Calibri Light"/>
            </a:endParaRPr>
          </a:p>
        </p:txBody>
      </p:sp>
      <p:grpSp>
        <p:nvGrpSpPr>
          <p:cNvPr id="114" name="Group 113">
            <a:extLst>
              <a:ext uri="{FF2B5EF4-FFF2-40B4-BE49-F238E27FC236}">
                <a16:creationId xmlns:a16="http://schemas.microsoft.com/office/drawing/2014/main" id="{C6F7D651-4C45-C16F-3799-DDE72CF40B28}"/>
              </a:ext>
            </a:extLst>
          </p:cNvPr>
          <p:cNvGrpSpPr/>
          <p:nvPr/>
        </p:nvGrpSpPr>
        <p:grpSpPr>
          <a:xfrm>
            <a:off x="9786888" y="4901968"/>
            <a:ext cx="533354" cy="522032"/>
            <a:chOff x="1119258" y="2257147"/>
            <a:chExt cx="1868076" cy="1868076"/>
          </a:xfrm>
          <a:solidFill>
            <a:srgbClr val="2F5597"/>
          </a:solidFill>
        </p:grpSpPr>
        <p:sp>
          <p:nvSpPr>
            <p:cNvPr id="115" name="Freeform 6">
              <a:extLst>
                <a:ext uri="{FF2B5EF4-FFF2-40B4-BE49-F238E27FC236}">
                  <a16:creationId xmlns:a16="http://schemas.microsoft.com/office/drawing/2014/main" id="{A820E6A8-16A5-C0D0-EDBF-48E70E021F22}"/>
                </a:ext>
              </a:extLst>
            </p:cNvPr>
            <p:cNvSpPr>
              <a:spLocks/>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16" name="Freeform 7">
              <a:extLst>
                <a:ext uri="{FF2B5EF4-FFF2-40B4-BE49-F238E27FC236}">
                  <a16:creationId xmlns:a16="http://schemas.microsoft.com/office/drawing/2014/main" id="{666F8BA5-4E1D-CF3E-FB03-47BDAD48F19A}"/>
                </a:ext>
              </a:extLst>
            </p:cNvPr>
            <p:cNvSpPr>
              <a:spLocks/>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17" name="Freeform 8">
              <a:extLst>
                <a:ext uri="{FF2B5EF4-FFF2-40B4-BE49-F238E27FC236}">
                  <a16:creationId xmlns:a16="http://schemas.microsoft.com/office/drawing/2014/main" id="{1D128390-239C-F9AD-2CAD-6FC07DCF321B}"/>
                </a:ext>
              </a:extLst>
            </p:cNvPr>
            <p:cNvSpPr>
              <a:spLocks/>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18" name="Freeform 9">
              <a:extLst>
                <a:ext uri="{FF2B5EF4-FFF2-40B4-BE49-F238E27FC236}">
                  <a16:creationId xmlns:a16="http://schemas.microsoft.com/office/drawing/2014/main" id="{FBE6BDB1-D4A8-EAC6-CE11-EECB04581892}"/>
                </a:ext>
              </a:extLst>
            </p:cNvPr>
            <p:cNvSpPr>
              <a:spLocks/>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19" name="Freeform 10">
              <a:extLst>
                <a:ext uri="{FF2B5EF4-FFF2-40B4-BE49-F238E27FC236}">
                  <a16:creationId xmlns:a16="http://schemas.microsoft.com/office/drawing/2014/main" id="{444F6A87-8108-CB5A-FBA3-294B15C27828}"/>
                </a:ext>
              </a:extLst>
            </p:cNvPr>
            <p:cNvSpPr>
              <a:spLocks/>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20" name="Freeform 11">
              <a:extLst>
                <a:ext uri="{FF2B5EF4-FFF2-40B4-BE49-F238E27FC236}">
                  <a16:creationId xmlns:a16="http://schemas.microsoft.com/office/drawing/2014/main" id="{DF1BC2C0-3999-FFEA-ACC2-FEF5DE2ACF64}"/>
                </a:ext>
              </a:extLst>
            </p:cNvPr>
            <p:cNvSpPr>
              <a:spLocks/>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21" name="Freeform 12">
              <a:extLst>
                <a:ext uri="{FF2B5EF4-FFF2-40B4-BE49-F238E27FC236}">
                  <a16:creationId xmlns:a16="http://schemas.microsoft.com/office/drawing/2014/main" id="{8CCFCE1F-5048-8F9D-E90F-83D10BA6CC11}"/>
                </a:ext>
              </a:extLst>
            </p:cNvPr>
            <p:cNvSpPr>
              <a:spLocks/>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22" name="Freeform 13">
              <a:extLst>
                <a:ext uri="{FF2B5EF4-FFF2-40B4-BE49-F238E27FC236}">
                  <a16:creationId xmlns:a16="http://schemas.microsoft.com/office/drawing/2014/main" id="{232856D5-7E47-38C6-76B5-594069B0B175}"/>
                </a:ext>
              </a:extLst>
            </p:cNvPr>
            <p:cNvSpPr>
              <a:spLocks/>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23" name="Freeform 14">
              <a:extLst>
                <a:ext uri="{FF2B5EF4-FFF2-40B4-BE49-F238E27FC236}">
                  <a16:creationId xmlns:a16="http://schemas.microsoft.com/office/drawing/2014/main" id="{6EDDA06D-622A-5BC0-9922-391A5A052EFC}"/>
                </a:ext>
              </a:extLst>
            </p:cNvPr>
            <p:cNvSpPr>
              <a:spLocks/>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24" name="Freeform 15">
              <a:extLst>
                <a:ext uri="{FF2B5EF4-FFF2-40B4-BE49-F238E27FC236}">
                  <a16:creationId xmlns:a16="http://schemas.microsoft.com/office/drawing/2014/main" id="{00AE11B4-223B-B418-91E7-EF2948F7D27E}"/>
                </a:ext>
              </a:extLst>
            </p:cNvPr>
            <p:cNvSpPr>
              <a:spLocks/>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25" name="Freeform 16">
              <a:extLst>
                <a:ext uri="{FF2B5EF4-FFF2-40B4-BE49-F238E27FC236}">
                  <a16:creationId xmlns:a16="http://schemas.microsoft.com/office/drawing/2014/main" id="{DB444818-A5C8-27AE-8533-AE9A6D12F47A}"/>
                </a:ext>
              </a:extLst>
            </p:cNvPr>
            <p:cNvSpPr>
              <a:spLocks/>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26" name="Freeform 17">
              <a:extLst>
                <a:ext uri="{FF2B5EF4-FFF2-40B4-BE49-F238E27FC236}">
                  <a16:creationId xmlns:a16="http://schemas.microsoft.com/office/drawing/2014/main" id="{F126B118-55F6-F24D-4FD9-F366954AC72F}"/>
                </a:ext>
              </a:extLst>
            </p:cNvPr>
            <p:cNvSpPr>
              <a:spLocks/>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grpSp>
      <p:sp>
        <p:nvSpPr>
          <p:cNvPr id="127" name="TextBox 126">
            <a:extLst>
              <a:ext uri="{FF2B5EF4-FFF2-40B4-BE49-F238E27FC236}">
                <a16:creationId xmlns:a16="http://schemas.microsoft.com/office/drawing/2014/main" id="{1756E03C-2534-7169-11C8-D34F759C3F89}"/>
              </a:ext>
            </a:extLst>
          </p:cNvPr>
          <p:cNvSpPr txBox="1"/>
          <p:nvPr/>
        </p:nvSpPr>
        <p:spPr>
          <a:xfrm>
            <a:off x="9663386" y="4962955"/>
            <a:ext cx="791224" cy="400059"/>
          </a:xfrm>
          <a:prstGeom prst="rect">
            <a:avLst/>
          </a:prstGeom>
          <a:noFill/>
        </p:spPr>
        <p:txBody>
          <a:bodyPr wrap="square" lIns="121872" tIns="60935" rIns="121872" bIns="60935" rtlCol="0">
            <a:spAutoFit/>
          </a:bodyPr>
          <a:lstStyle/>
          <a:p>
            <a:pPr algn="ctr"/>
            <a:r>
              <a:rPr lang="fr" sz="1800" b="1" i="0">
                <a:solidFill>
                  <a:srgbClr val="000000"/>
                </a:solidFill>
              </a:rPr>
              <a:t>88%</a:t>
            </a:r>
          </a:p>
        </p:txBody>
      </p:sp>
      <p:sp>
        <p:nvSpPr>
          <p:cNvPr id="128" name="Freeform 2">
            <a:extLst>
              <a:ext uri="{FF2B5EF4-FFF2-40B4-BE49-F238E27FC236}">
                <a16:creationId xmlns:a16="http://schemas.microsoft.com/office/drawing/2014/main" id="{EA339A58-59AC-C44A-0B99-AFBE96DCDCD7}"/>
              </a:ext>
            </a:extLst>
          </p:cNvPr>
          <p:cNvSpPr>
            <a:spLocks noChangeArrowheads="1"/>
          </p:cNvSpPr>
          <p:nvPr/>
        </p:nvSpPr>
        <p:spPr bwMode="auto">
          <a:xfrm>
            <a:off x="9854028" y="5522412"/>
            <a:ext cx="437591" cy="428358"/>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solidFill>
            <a:schemeClr val="bg1">
              <a:lumMod val="95000"/>
            </a:schemeClr>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latin typeface="Calibri Light"/>
            </a:endParaRPr>
          </a:p>
        </p:txBody>
      </p:sp>
      <p:grpSp>
        <p:nvGrpSpPr>
          <p:cNvPr id="129" name="Group 128">
            <a:extLst>
              <a:ext uri="{FF2B5EF4-FFF2-40B4-BE49-F238E27FC236}">
                <a16:creationId xmlns:a16="http://schemas.microsoft.com/office/drawing/2014/main" id="{E45FDBBF-711F-AD88-84AC-D02F4981FD9F}"/>
              </a:ext>
            </a:extLst>
          </p:cNvPr>
          <p:cNvGrpSpPr/>
          <p:nvPr/>
        </p:nvGrpSpPr>
        <p:grpSpPr>
          <a:xfrm>
            <a:off x="9799438" y="5475745"/>
            <a:ext cx="533354" cy="522032"/>
            <a:chOff x="1119258" y="2257147"/>
            <a:chExt cx="1868076" cy="1868076"/>
          </a:xfrm>
          <a:solidFill>
            <a:srgbClr val="2F5597"/>
          </a:solidFill>
        </p:grpSpPr>
        <p:sp>
          <p:nvSpPr>
            <p:cNvPr id="130" name="Freeform 6">
              <a:extLst>
                <a:ext uri="{FF2B5EF4-FFF2-40B4-BE49-F238E27FC236}">
                  <a16:creationId xmlns:a16="http://schemas.microsoft.com/office/drawing/2014/main" id="{13993A19-794D-5DCD-DCE7-5167A1489F96}"/>
                </a:ext>
              </a:extLst>
            </p:cNvPr>
            <p:cNvSpPr>
              <a:spLocks/>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31" name="Freeform 7">
              <a:extLst>
                <a:ext uri="{FF2B5EF4-FFF2-40B4-BE49-F238E27FC236}">
                  <a16:creationId xmlns:a16="http://schemas.microsoft.com/office/drawing/2014/main" id="{020CE317-DC70-2E21-5040-E7358658487E}"/>
                </a:ext>
              </a:extLst>
            </p:cNvPr>
            <p:cNvSpPr>
              <a:spLocks/>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32" name="Freeform 8">
              <a:extLst>
                <a:ext uri="{FF2B5EF4-FFF2-40B4-BE49-F238E27FC236}">
                  <a16:creationId xmlns:a16="http://schemas.microsoft.com/office/drawing/2014/main" id="{6346616C-1D14-3440-4B9E-D0A36B04B6F6}"/>
                </a:ext>
              </a:extLst>
            </p:cNvPr>
            <p:cNvSpPr>
              <a:spLocks/>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33" name="Freeform 9">
              <a:extLst>
                <a:ext uri="{FF2B5EF4-FFF2-40B4-BE49-F238E27FC236}">
                  <a16:creationId xmlns:a16="http://schemas.microsoft.com/office/drawing/2014/main" id="{D1E233E8-BE5F-AAB8-4DB4-E413DE538595}"/>
                </a:ext>
              </a:extLst>
            </p:cNvPr>
            <p:cNvSpPr>
              <a:spLocks/>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34" name="Freeform 10">
              <a:extLst>
                <a:ext uri="{FF2B5EF4-FFF2-40B4-BE49-F238E27FC236}">
                  <a16:creationId xmlns:a16="http://schemas.microsoft.com/office/drawing/2014/main" id="{9362747E-8CF2-2AB5-F932-53C4115CF791}"/>
                </a:ext>
              </a:extLst>
            </p:cNvPr>
            <p:cNvSpPr>
              <a:spLocks/>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35" name="Freeform 11">
              <a:extLst>
                <a:ext uri="{FF2B5EF4-FFF2-40B4-BE49-F238E27FC236}">
                  <a16:creationId xmlns:a16="http://schemas.microsoft.com/office/drawing/2014/main" id="{8250D9E2-D7C4-1D2B-15BD-57BC61B22AC3}"/>
                </a:ext>
              </a:extLst>
            </p:cNvPr>
            <p:cNvSpPr>
              <a:spLocks/>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36" name="Freeform 12">
              <a:extLst>
                <a:ext uri="{FF2B5EF4-FFF2-40B4-BE49-F238E27FC236}">
                  <a16:creationId xmlns:a16="http://schemas.microsoft.com/office/drawing/2014/main" id="{8FF3DA60-1F61-364C-3589-6F3C192E3468}"/>
                </a:ext>
              </a:extLst>
            </p:cNvPr>
            <p:cNvSpPr>
              <a:spLocks/>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37" name="Freeform 13">
              <a:extLst>
                <a:ext uri="{FF2B5EF4-FFF2-40B4-BE49-F238E27FC236}">
                  <a16:creationId xmlns:a16="http://schemas.microsoft.com/office/drawing/2014/main" id="{32A01ACB-23E8-0996-69E4-FFDC150C726F}"/>
                </a:ext>
              </a:extLst>
            </p:cNvPr>
            <p:cNvSpPr>
              <a:spLocks/>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38" name="Freeform 14">
              <a:extLst>
                <a:ext uri="{FF2B5EF4-FFF2-40B4-BE49-F238E27FC236}">
                  <a16:creationId xmlns:a16="http://schemas.microsoft.com/office/drawing/2014/main" id="{B5B6AFD7-578C-BEBD-6905-9CFE67D0AE92}"/>
                </a:ext>
              </a:extLst>
            </p:cNvPr>
            <p:cNvSpPr>
              <a:spLocks/>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39" name="Freeform 15">
              <a:extLst>
                <a:ext uri="{FF2B5EF4-FFF2-40B4-BE49-F238E27FC236}">
                  <a16:creationId xmlns:a16="http://schemas.microsoft.com/office/drawing/2014/main" id="{9F543413-EE58-F64F-1BDC-B7B4AC5A44C0}"/>
                </a:ext>
              </a:extLst>
            </p:cNvPr>
            <p:cNvSpPr>
              <a:spLocks/>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40" name="Freeform 16">
              <a:extLst>
                <a:ext uri="{FF2B5EF4-FFF2-40B4-BE49-F238E27FC236}">
                  <a16:creationId xmlns:a16="http://schemas.microsoft.com/office/drawing/2014/main" id="{79C7C371-5F70-1E38-57D4-089F0E4C6BDD}"/>
                </a:ext>
              </a:extLst>
            </p:cNvPr>
            <p:cNvSpPr>
              <a:spLocks/>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41" name="Freeform 17">
              <a:extLst>
                <a:ext uri="{FF2B5EF4-FFF2-40B4-BE49-F238E27FC236}">
                  <a16:creationId xmlns:a16="http://schemas.microsoft.com/office/drawing/2014/main" id="{6EE8FD75-5A7B-44BD-CD21-6A08FF7FDCF9}"/>
                </a:ext>
              </a:extLst>
            </p:cNvPr>
            <p:cNvSpPr>
              <a:spLocks/>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grpSp>
      <p:sp>
        <p:nvSpPr>
          <p:cNvPr id="142" name="TextBox 141">
            <a:extLst>
              <a:ext uri="{FF2B5EF4-FFF2-40B4-BE49-F238E27FC236}">
                <a16:creationId xmlns:a16="http://schemas.microsoft.com/office/drawing/2014/main" id="{6BCBB723-D271-9BB8-7A12-634E3C21AF15}"/>
              </a:ext>
            </a:extLst>
          </p:cNvPr>
          <p:cNvSpPr txBox="1"/>
          <p:nvPr/>
        </p:nvSpPr>
        <p:spPr>
          <a:xfrm>
            <a:off x="9675936" y="5536732"/>
            <a:ext cx="791224" cy="400059"/>
          </a:xfrm>
          <a:prstGeom prst="rect">
            <a:avLst/>
          </a:prstGeom>
          <a:noFill/>
        </p:spPr>
        <p:txBody>
          <a:bodyPr wrap="square" lIns="121872" tIns="60935" rIns="121872" bIns="60935" rtlCol="0">
            <a:spAutoFit/>
          </a:bodyPr>
          <a:lstStyle/>
          <a:p>
            <a:pPr algn="ctr"/>
            <a:r>
              <a:rPr lang="fr" sz="1800" b="1" i="0">
                <a:solidFill>
                  <a:srgbClr val="000000"/>
                </a:solidFill>
              </a:rPr>
              <a:t>61%</a:t>
            </a:r>
          </a:p>
        </p:txBody>
      </p:sp>
      <p:sp>
        <p:nvSpPr>
          <p:cNvPr id="143" name="TextBox 142">
            <a:extLst>
              <a:ext uri="{FF2B5EF4-FFF2-40B4-BE49-F238E27FC236}">
                <a16:creationId xmlns:a16="http://schemas.microsoft.com/office/drawing/2014/main" id="{5F7B1C75-35F1-16C1-BF11-B944F5120CBA}"/>
              </a:ext>
            </a:extLst>
          </p:cNvPr>
          <p:cNvSpPr txBox="1"/>
          <p:nvPr/>
        </p:nvSpPr>
        <p:spPr>
          <a:xfrm>
            <a:off x="10526369" y="4325019"/>
            <a:ext cx="1570435" cy="523220"/>
          </a:xfrm>
          <a:prstGeom prst="rect">
            <a:avLst/>
          </a:prstGeom>
        </p:spPr>
        <p:txBody>
          <a:bodyPr wrap="square" rtlCol="0">
            <a:spAutoFit/>
          </a:bodyPr>
          <a:lstStyle/>
          <a:p>
            <a:pPr algn="l"/>
            <a:r>
              <a:rPr lang="fr" sz="1400" b="1" i="0">
                <a:solidFill>
                  <a:srgbClr val="000000"/>
                </a:solidFill>
              </a:rPr>
              <a:t>Premières nations</a:t>
            </a:r>
          </a:p>
          <a:p>
            <a:pPr algn="l"/>
            <a:r>
              <a:rPr lang="fr" sz="1400" b="1" i="0">
                <a:solidFill>
                  <a:srgbClr val="000000"/>
                </a:solidFill>
              </a:rPr>
              <a:t>(n = 184)</a:t>
            </a:r>
          </a:p>
        </p:txBody>
      </p:sp>
      <p:sp>
        <p:nvSpPr>
          <p:cNvPr id="144" name="TextBox 143">
            <a:extLst>
              <a:ext uri="{FF2B5EF4-FFF2-40B4-BE49-F238E27FC236}">
                <a16:creationId xmlns:a16="http://schemas.microsoft.com/office/drawing/2014/main" id="{2702052E-7070-4A6D-E75C-EAB0279E31F6}"/>
              </a:ext>
            </a:extLst>
          </p:cNvPr>
          <p:cNvSpPr txBox="1"/>
          <p:nvPr/>
        </p:nvSpPr>
        <p:spPr>
          <a:xfrm>
            <a:off x="10520094" y="4883843"/>
            <a:ext cx="1570435" cy="523220"/>
          </a:xfrm>
          <a:prstGeom prst="rect">
            <a:avLst/>
          </a:prstGeom>
        </p:spPr>
        <p:txBody>
          <a:bodyPr wrap="square" rtlCol="0">
            <a:spAutoFit/>
          </a:bodyPr>
          <a:lstStyle/>
          <a:p>
            <a:pPr algn="l"/>
            <a:r>
              <a:rPr lang="fr" sz="1400" b="1" i="0">
                <a:solidFill>
                  <a:srgbClr val="000000"/>
                </a:solidFill>
              </a:rPr>
              <a:t>Métis</a:t>
            </a:r>
          </a:p>
          <a:p>
            <a:pPr algn="l"/>
            <a:r>
              <a:rPr lang="fr" sz="1400" b="1" i="0">
                <a:solidFill>
                  <a:srgbClr val="000000"/>
                </a:solidFill>
              </a:rPr>
              <a:t>(n = 37)</a:t>
            </a:r>
          </a:p>
        </p:txBody>
      </p:sp>
      <p:sp>
        <p:nvSpPr>
          <p:cNvPr id="145" name="TextBox 144">
            <a:extLst>
              <a:ext uri="{FF2B5EF4-FFF2-40B4-BE49-F238E27FC236}">
                <a16:creationId xmlns:a16="http://schemas.microsoft.com/office/drawing/2014/main" id="{CD0F2992-911C-3E29-9FC1-431FD3D9A24E}"/>
              </a:ext>
            </a:extLst>
          </p:cNvPr>
          <p:cNvSpPr txBox="1"/>
          <p:nvPr/>
        </p:nvSpPr>
        <p:spPr>
          <a:xfrm>
            <a:off x="10520094" y="5440401"/>
            <a:ext cx="1570435" cy="523220"/>
          </a:xfrm>
          <a:prstGeom prst="rect">
            <a:avLst/>
          </a:prstGeom>
        </p:spPr>
        <p:txBody>
          <a:bodyPr wrap="square" rtlCol="0">
            <a:spAutoFit/>
          </a:bodyPr>
          <a:lstStyle/>
          <a:p>
            <a:pPr algn="l"/>
            <a:r>
              <a:rPr lang="fr" sz="1400" b="1" i="0">
                <a:solidFill>
                  <a:srgbClr val="000000"/>
                </a:solidFill>
              </a:rPr>
              <a:t>Inuits</a:t>
            </a:r>
          </a:p>
          <a:p>
            <a:pPr algn="l"/>
            <a:r>
              <a:rPr lang="fr" sz="1400" b="1" i="0">
                <a:solidFill>
                  <a:srgbClr val="000000"/>
                </a:solidFill>
              </a:rPr>
              <a:t>(n = 31)</a:t>
            </a:r>
          </a:p>
        </p:txBody>
      </p:sp>
      <p:sp>
        <p:nvSpPr>
          <p:cNvPr id="4" name="Freeform 12">
            <a:extLst>
              <a:ext uri="{FF2B5EF4-FFF2-40B4-BE49-F238E27FC236}">
                <a16:creationId xmlns:a16="http://schemas.microsoft.com/office/drawing/2014/main" id="{BE65421B-5C0B-FC23-9644-F994E2F2DCCA}"/>
              </a:ext>
            </a:extLst>
          </p:cNvPr>
          <p:cNvSpPr>
            <a:spLocks noEditPoints="1"/>
          </p:cNvSpPr>
          <p:nvPr/>
        </p:nvSpPr>
        <p:spPr bwMode="auto">
          <a:xfrm>
            <a:off x="7120877" y="1200858"/>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rgbClr val="2F5597"/>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5" name="Freeform 12">
            <a:extLst>
              <a:ext uri="{FF2B5EF4-FFF2-40B4-BE49-F238E27FC236}">
                <a16:creationId xmlns:a16="http://schemas.microsoft.com/office/drawing/2014/main" id="{46F3E540-B65F-B560-7304-44DB3E0A2899}"/>
              </a:ext>
            </a:extLst>
          </p:cNvPr>
          <p:cNvSpPr>
            <a:spLocks noEditPoints="1"/>
          </p:cNvSpPr>
          <p:nvPr/>
        </p:nvSpPr>
        <p:spPr bwMode="auto">
          <a:xfrm>
            <a:off x="7645555" y="1200858"/>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rgbClr val="2F5597"/>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6" name="Freeform 12">
            <a:extLst>
              <a:ext uri="{FF2B5EF4-FFF2-40B4-BE49-F238E27FC236}">
                <a16:creationId xmlns:a16="http://schemas.microsoft.com/office/drawing/2014/main" id="{D920A253-F2DA-B3B4-3079-E8F5E81E437E}"/>
              </a:ext>
            </a:extLst>
          </p:cNvPr>
          <p:cNvSpPr>
            <a:spLocks noEditPoints="1"/>
          </p:cNvSpPr>
          <p:nvPr/>
        </p:nvSpPr>
        <p:spPr bwMode="auto">
          <a:xfrm>
            <a:off x="8166666" y="1200858"/>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rgbClr val="2F5597"/>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155" name="Freeform 12">
            <a:extLst>
              <a:ext uri="{FF2B5EF4-FFF2-40B4-BE49-F238E27FC236}">
                <a16:creationId xmlns:a16="http://schemas.microsoft.com/office/drawing/2014/main" id="{DC48483A-4595-5302-66BB-E4EEDB67DF01}"/>
              </a:ext>
            </a:extLst>
          </p:cNvPr>
          <p:cNvSpPr>
            <a:spLocks noEditPoints="1"/>
          </p:cNvSpPr>
          <p:nvPr/>
        </p:nvSpPr>
        <p:spPr bwMode="auto">
          <a:xfrm>
            <a:off x="8696695" y="1197510"/>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rgbClr val="2F5597"/>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156" name="Freeform 12">
            <a:extLst>
              <a:ext uri="{FF2B5EF4-FFF2-40B4-BE49-F238E27FC236}">
                <a16:creationId xmlns:a16="http://schemas.microsoft.com/office/drawing/2014/main" id="{6E800E45-4216-51F7-9619-91108930751F}"/>
              </a:ext>
            </a:extLst>
          </p:cNvPr>
          <p:cNvSpPr>
            <a:spLocks noEditPoints="1"/>
          </p:cNvSpPr>
          <p:nvPr/>
        </p:nvSpPr>
        <p:spPr bwMode="auto">
          <a:xfrm>
            <a:off x="9226724" y="1197510"/>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chemeClr val="bg1">
              <a:lumMod val="85000"/>
            </a:schemeClr>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157" name="Freeform 12">
            <a:extLst>
              <a:ext uri="{FF2B5EF4-FFF2-40B4-BE49-F238E27FC236}">
                <a16:creationId xmlns:a16="http://schemas.microsoft.com/office/drawing/2014/main" id="{08057F46-4860-E6B2-B512-9344BDB67EB7}"/>
              </a:ext>
            </a:extLst>
          </p:cNvPr>
          <p:cNvSpPr>
            <a:spLocks noEditPoints="1"/>
          </p:cNvSpPr>
          <p:nvPr/>
        </p:nvSpPr>
        <p:spPr bwMode="auto">
          <a:xfrm>
            <a:off x="7120877" y="1971504"/>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rgbClr val="2F5597"/>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158" name="Freeform 12">
            <a:extLst>
              <a:ext uri="{FF2B5EF4-FFF2-40B4-BE49-F238E27FC236}">
                <a16:creationId xmlns:a16="http://schemas.microsoft.com/office/drawing/2014/main" id="{80BF01FF-9BFD-E074-7754-B18B34CD0947}"/>
              </a:ext>
            </a:extLst>
          </p:cNvPr>
          <p:cNvSpPr>
            <a:spLocks noEditPoints="1"/>
          </p:cNvSpPr>
          <p:nvPr/>
        </p:nvSpPr>
        <p:spPr bwMode="auto">
          <a:xfrm>
            <a:off x="7645555" y="1971504"/>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rgbClr val="2F5597"/>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159" name="Freeform 12">
            <a:extLst>
              <a:ext uri="{FF2B5EF4-FFF2-40B4-BE49-F238E27FC236}">
                <a16:creationId xmlns:a16="http://schemas.microsoft.com/office/drawing/2014/main" id="{7897CAA4-9974-5B62-C47C-CBFA4086A9ED}"/>
              </a:ext>
            </a:extLst>
          </p:cNvPr>
          <p:cNvSpPr>
            <a:spLocks noEditPoints="1"/>
          </p:cNvSpPr>
          <p:nvPr/>
        </p:nvSpPr>
        <p:spPr bwMode="auto">
          <a:xfrm>
            <a:off x="8166666" y="1971504"/>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rgbClr val="2F5597"/>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160" name="Freeform 12">
            <a:extLst>
              <a:ext uri="{FF2B5EF4-FFF2-40B4-BE49-F238E27FC236}">
                <a16:creationId xmlns:a16="http://schemas.microsoft.com/office/drawing/2014/main" id="{2BFA5693-CA20-9026-6C69-DB1DB871BE95}"/>
              </a:ext>
            </a:extLst>
          </p:cNvPr>
          <p:cNvSpPr>
            <a:spLocks noEditPoints="1"/>
          </p:cNvSpPr>
          <p:nvPr/>
        </p:nvSpPr>
        <p:spPr bwMode="auto">
          <a:xfrm>
            <a:off x="8696695" y="1968156"/>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rgbClr val="2F5597"/>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161" name="Freeform 12">
            <a:extLst>
              <a:ext uri="{FF2B5EF4-FFF2-40B4-BE49-F238E27FC236}">
                <a16:creationId xmlns:a16="http://schemas.microsoft.com/office/drawing/2014/main" id="{5DA8C5F0-FE8D-2F13-391D-8C1A1BD193F4}"/>
              </a:ext>
            </a:extLst>
          </p:cNvPr>
          <p:cNvSpPr>
            <a:spLocks noEditPoints="1"/>
          </p:cNvSpPr>
          <p:nvPr/>
        </p:nvSpPr>
        <p:spPr bwMode="auto">
          <a:xfrm>
            <a:off x="9226724" y="1968156"/>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chemeClr val="bg1">
              <a:lumMod val="85000"/>
            </a:schemeClr>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162" name="Freeform 25">
            <a:extLst>
              <a:ext uri="{FF2B5EF4-FFF2-40B4-BE49-F238E27FC236}">
                <a16:creationId xmlns:a16="http://schemas.microsoft.com/office/drawing/2014/main" id="{731702B4-20BD-394B-FF7C-0E494DB90060}"/>
              </a:ext>
            </a:extLst>
          </p:cNvPr>
          <p:cNvSpPr>
            <a:spLocks noEditPoints="1"/>
          </p:cNvSpPr>
          <p:nvPr/>
        </p:nvSpPr>
        <p:spPr bwMode="auto">
          <a:xfrm>
            <a:off x="7073924" y="3624513"/>
            <a:ext cx="492024" cy="430837"/>
          </a:xfrm>
          <a:custGeom>
            <a:avLst/>
            <a:gdLst>
              <a:gd name="T0" fmla="*/ 151 w 152"/>
              <a:gd name="T1" fmla="*/ 64 h 121"/>
              <a:gd name="T2" fmla="*/ 145 w 152"/>
              <a:gd name="T3" fmla="*/ 71 h 121"/>
              <a:gd name="T4" fmla="*/ 144 w 152"/>
              <a:gd name="T5" fmla="*/ 72 h 121"/>
              <a:gd name="T6" fmla="*/ 143 w 152"/>
              <a:gd name="T7" fmla="*/ 72 h 121"/>
              <a:gd name="T8" fmla="*/ 141 w 152"/>
              <a:gd name="T9" fmla="*/ 71 h 121"/>
              <a:gd name="T10" fmla="*/ 76 w 152"/>
              <a:gd name="T11" fmla="*/ 16 h 121"/>
              <a:gd name="T12" fmla="*/ 10 w 152"/>
              <a:gd name="T13" fmla="*/ 71 h 121"/>
              <a:gd name="T14" fmla="*/ 8 w 152"/>
              <a:gd name="T15" fmla="*/ 72 h 121"/>
              <a:gd name="T16" fmla="*/ 6 w 152"/>
              <a:gd name="T17" fmla="*/ 71 h 121"/>
              <a:gd name="T18" fmla="*/ 0 w 152"/>
              <a:gd name="T19" fmla="*/ 64 h 121"/>
              <a:gd name="T20" fmla="*/ 0 w 152"/>
              <a:gd name="T21" fmla="*/ 61 h 121"/>
              <a:gd name="T22" fmla="*/ 1 w 152"/>
              <a:gd name="T23" fmla="*/ 59 h 121"/>
              <a:gd name="T24" fmla="*/ 69 w 152"/>
              <a:gd name="T25" fmla="*/ 3 h 121"/>
              <a:gd name="T26" fmla="*/ 76 w 152"/>
              <a:gd name="T27" fmla="*/ 0 h 121"/>
              <a:gd name="T28" fmla="*/ 83 w 152"/>
              <a:gd name="T29" fmla="*/ 3 h 121"/>
              <a:gd name="T30" fmla="*/ 106 w 152"/>
              <a:gd name="T31" fmla="*/ 22 h 121"/>
              <a:gd name="T32" fmla="*/ 106 w 152"/>
              <a:gd name="T33" fmla="*/ 3 h 121"/>
              <a:gd name="T34" fmla="*/ 107 w 152"/>
              <a:gd name="T35" fmla="*/ 1 h 121"/>
              <a:gd name="T36" fmla="*/ 109 w 152"/>
              <a:gd name="T37" fmla="*/ 0 h 121"/>
              <a:gd name="T38" fmla="*/ 127 w 152"/>
              <a:gd name="T39" fmla="*/ 0 h 121"/>
              <a:gd name="T40" fmla="*/ 129 w 152"/>
              <a:gd name="T41" fmla="*/ 1 h 121"/>
              <a:gd name="T42" fmla="*/ 130 w 152"/>
              <a:gd name="T43" fmla="*/ 3 h 121"/>
              <a:gd name="T44" fmla="*/ 130 w 152"/>
              <a:gd name="T45" fmla="*/ 42 h 121"/>
              <a:gd name="T46" fmla="*/ 151 w 152"/>
              <a:gd name="T47" fmla="*/ 59 h 121"/>
              <a:gd name="T48" fmla="*/ 152 w 152"/>
              <a:gd name="T49" fmla="*/ 61 h 121"/>
              <a:gd name="T50" fmla="*/ 151 w 152"/>
              <a:gd name="T51" fmla="*/ 64 h 121"/>
              <a:gd name="T52" fmla="*/ 130 w 152"/>
              <a:gd name="T53" fmla="*/ 70 h 121"/>
              <a:gd name="T54" fmla="*/ 130 w 152"/>
              <a:gd name="T55" fmla="*/ 115 h 121"/>
              <a:gd name="T56" fmla="*/ 128 w 152"/>
              <a:gd name="T57" fmla="*/ 120 h 121"/>
              <a:gd name="T58" fmla="*/ 124 w 152"/>
              <a:gd name="T59" fmla="*/ 121 h 121"/>
              <a:gd name="T60" fmla="*/ 88 w 152"/>
              <a:gd name="T61" fmla="*/ 121 h 121"/>
              <a:gd name="T62" fmla="*/ 88 w 152"/>
              <a:gd name="T63" fmla="*/ 85 h 121"/>
              <a:gd name="T64" fmla="*/ 64 w 152"/>
              <a:gd name="T65" fmla="*/ 85 h 121"/>
              <a:gd name="T66" fmla="*/ 64 w 152"/>
              <a:gd name="T67" fmla="*/ 121 h 121"/>
              <a:gd name="T68" fmla="*/ 27 w 152"/>
              <a:gd name="T69" fmla="*/ 121 h 121"/>
              <a:gd name="T70" fmla="*/ 23 w 152"/>
              <a:gd name="T71" fmla="*/ 120 h 121"/>
              <a:gd name="T72" fmla="*/ 21 w 152"/>
              <a:gd name="T73" fmla="*/ 115 h 121"/>
              <a:gd name="T74" fmla="*/ 21 w 152"/>
              <a:gd name="T75" fmla="*/ 70 h 121"/>
              <a:gd name="T76" fmla="*/ 21 w 152"/>
              <a:gd name="T77" fmla="*/ 70 h 121"/>
              <a:gd name="T78" fmla="*/ 21 w 152"/>
              <a:gd name="T79" fmla="*/ 69 h 121"/>
              <a:gd name="T80" fmla="*/ 76 w 152"/>
              <a:gd name="T81" fmla="*/ 25 h 121"/>
              <a:gd name="T82" fmla="*/ 130 w 152"/>
              <a:gd name="T83" fmla="*/ 69 h 121"/>
              <a:gd name="T84" fmla="*/ 130 w 152"/>
              <a:gd name="T85" fmla="*/ 7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2" h="121">
                <a:moveTo>
                  <a:pt x="151" y="64"/>
                </a:moveTo>
                <a:cubicBezTo>
                  <a:pt x="145" y="71"/>
                  <a:pt x="145" y="71"/>
                  <a:pt x="145" y="71"/>
                </a:cubicBezTo>
                <a:cubicBezTo>
                  <a:pt x="145" y="71"/>
                  <a:pt x="144" y="71"/>
                  <a:pt x="144" y="72"/>
                </a:cubicBezTo>
                <a:cubicBezTo>
                  <a:pt x="143" y="72"/>
                  <a:pt x="143" y="72"/>
                  <a:pt x="143" y="72"/>
                </a:cubicBezTo>
                <a:cubicBezTo>
                  <a:pt x="142" y="72"/>
                  <a:pt x="142" y="71"/>
                  <a:pt x="141" y="71"/>
                </a:cubicBezTo>
                <a:cubicBezTo>
                  <a:pt x="76" y="16"/>
                  <a:pt x="76" y="16"/>
                  <a:pt x="76" y="16"/>
                </a:cubicBezTo>
                <a:cubicBezTo>
                  <a:pt x="10" y="71"/>
                  <a:pt x="10" y="71"/>
                  <a:pt x="10" y="71"/>
                </a:cubicBezTo>
                <a:cubicBezTo>
                  <a:pt x="10" y="71"/>
                  <a:pt x="9" y="72"/>
                  <a:pt x="8" y="72"/>
                </a:cubicBezTo>
                <a:cubicBezTo>
                  <a:pt x="7" y="71"/>
                  <a:pt x="7" y="71"/>
                  <a:pt x="6" y="71"/>
                </a:cubicBezTo>
                <a:cubicBezTo>
                  <a:pt x="0" y="64"/>
                  <a:pt x="0" y="64"/>
                  <a:pt x="0" y="64"/>
                </a:cubicBezTo>
                <a:cubicBezTo>
                  <a:pt x="0" y="63"/>
                  <a:pt x="0" y="62"/>
                  <a:pt x="0" y="61"/>
                </a:cubicBezTo>
                <a:cubicBezTo>
                  <a:pt x="0" y="60"/>
                  <a:pt x="0" y="60"/>
                  <a:pt x="1" y="59"/>
                </a:cubicBezTo>
                <a:cubicBezTo>
                  <a:pt x="69" y="3"/>
                  <a:pt x="69" y="3"/>
                  <a:pt x="69" y="3"/>
                </a:cubicBezTo>
                <a:cubicBezTo>
                  <a:pt x="71" y="1"/>
                  <a:pt x="73" y="0"/>
                  <a:pt x="76" y="0"/>
                </a:cubicBezTo>
                <a:cubicBezTo>
                  <a:pt x="79" y="0"/>
                  <a:pt x="81" y="1"/>
                  <a:pt x="83" y="3"/>
                </a:cubicBezTo>
                <a:cubicBezTo>
                  <a:pt x="106" y="22"/>
                  <a:pt x="106" y="22"/>
                  <a:pt x="106" y="22"/>
                </a:cubicBezTo>
                <a:cubicBezTo>
                  <a:pt x="106" y="3"/>
                  <a:pt x="106" y="3"/>
                  <a:pt x="106" y="3"/>
                </a:cubicBezTo>
                <a:cubicBezTo>
                  <a:pt x="106" y="3"/>
                  <a:pt x="106" y="2"/>
                  <a:pt x="107" y="1"/>
                </a:cubicBezTo>
                <a:cubicBezTo>
                  <a:pt x="107" y="1"/>
                  <a:pt x="108" y="0"/>
                  <a:pt x="109" y="0"/>
                </a:cubicBezTo>
                <a:cubicBezTo>
                  <a:pt x="127" y="0"/>
                  <a:pt x="127" y="0"/>
                  <a:pt x="127" y="0"/>
                </a:cubicBezTo>
                <a:cubicBezTo>
                  <a:pt x="128" y="0"/>
                  <a:pt x="129" y="1"/>
                  <a:pt x="129" y="1"/>
                </a:cubicBezTo>
                <a:cubicBezTo>
                  <a:pt x="130" y="2"/>
                  <a:pt x="130" y="3"/>
                  <a:pt x="130" y="3"/>
                </a:cubicBezTo>
                <a:cubicBezTo>
                  <a:pt x="130" y="42"/>
                  <a:pt x="130" y="42"/>
                  <a:pt x="130" y="42"/>
                </a:cubicBezTo>
                <a:cubicBezTo>
                  <a:pt x="151" y="59"/>
                  <a:pt x="151" y="59"/>
                  <a:pt x="151" y="59"/>
                </a:cubicBezTo>
                <a:cubicBezTo>
                  <a:pt x="152" y="60"/>
                  <a:pt x="152" y="60"/>
                  <a:pt x="152" y="61"/>
                </a:cubicBezTo>
                <a:cubicBezTo>
                  <a:pt x="152" y="62"/>
                  <a:pt x="152" y="63"/>
                  <a:pt x="151" y="64"/>
                </a:cubicBezTo>
                <a:close/>
                <a:moveTo>
                  <a:pt x="130" y="70"/>
                </a:moveTo>
                <a:cubicBezTo>
                  <a:pt x="130" y="115"/>
                  <a:pt x="130" y="115"/>
                  <a:pt x="130" y="115"/>
                </a:cubicBezTo>
                <a:cubicBezTo>
                  <a:pt x="130" y="117"/>
                  <a:pt x="130" y="118"/>
                  <a:pt x="128" y="120"/>
                </a:cubicBezTo>
                <a:cubicBezTo>
                  <a:pt x="127" y="121"/>
                  <a:pt x="126" y="121"/>
                  <a:pt x="124" y="121"/>
                </a:cubicBezTo>
                <a:cubicBezTo>
                  <a:pt x="88" y="121"/>
                  <a:pt x="88" y="121"/>
                  <a:pt x="88" y="121"/>
                </a:cubicBezTo>
                <a:cubicBezTo>
                  <a:pt x="88" y="85"/>
                  <a:pt x="88" y="85"/>
                  <a:pt x="88" y="85"/>
                </a:cubicBezTo>
                <a:cubicBezTo>
                  <a:pt x="64" y="85"/>
                  <a:pt x="64" y="85"/>
                  <a:pt x="64" y="85"/>
                </a:cubicBezTo>
                <a:cubicBezTo>
                  <a:pt x="64" y="121"/>
                  <a:pt x="64" y="121"/>
                  <a:pt x="64" y="121"/>
                </a:cubicBezTo>
                <a:cubicBezTo>
                  <a:pt x="27" y="121"/>
                  <a:pt x="27" y="121"/>
                  <a:pt x="27" y="121"/>
                </a:cubicBezTo>
                <a:cubicBezTo>
                  <a:pt x="26" y="121"/>
                  <a:pt x="24" y="121"/>
                  <a:pt x="23" y="120"/>
                </a:cubicBezTo>
                <a:cubicBezTo>
                  <a:pt x="22" y="118"/>
                  <a:pt x="21" y="117"/>
                  <a:pt x="21" y="115"/>
                </a:cubicBezTo>
                <a:cubicBezTo>
                  <a:pt x="21" y="70"/>
                  <a:pt x="21" y="70"/>
                  <a:pt x="21" y="70"/>
                </a:cubicBezTo>
                <a:cubicBezTo>
                  <a:pt x="21" y="70"/>
                  <a:pt x="21" y="70"/>
                  <a:pt x="21" y="70"/>
                </a:cubicBezTo>
                <a:cubicBezTo>
                  <a:pt x="21" y="70"/>
                  <a:pt x="21" y="70"/>
                  <a:pt x="21" y="69"/>
                </a:cubicBezTo>
                <a:cubicBezTo>
                  <a:pt x="76" y="25"/>
                  <a:pt x="76" y="25"/>
                  <a:pt x="76" y="25"/>
                </a:cubicBezTo>
                <a:cubicBezTo>
                  <a:pt x="130" y="69"/>
                  <a:pt x="130" y="69"/>
                  <a:pt x="130" y="69"/>
                </a:cubicBezTo>
                <a:cubicBezTo>
                  <a:pt x="130" y="70"/>
                  <a:pt x="130" y="70"/>
                  <a:pt x="130" y="70"/>
                </a:cubicBezTo>
                <a:close/>
              </a:path>
            </a:pathLst>
          </a:custGeom>
          <a:solidFill>
            <a:srgbClr val="2F5597"/>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163" name="Freeform 25">
            <a:extLst>
              <a:ext uri="{FF2B5EF4-FFF2-40B4-BE49-F238E27FC236}">
                <a16:creationId xmlns:a16="http://schemas.microsoft.com/office/drawing/2014/main" id="{91914CF0-10FA-1DBA-16F2-905E522EF33F}"/>
              </a:ext>
            </a:extLst>
          </p:cNvPr>
          <p:cNvSpPr>
            <a:spLocks noEditPoints="1"/>
          </p:cNvSpPr>
          <p:nvPr/>
        </p:nvSpPr>
        <p:spPr bwMode="auto">
          <a:xfrm>
            <a:off x="7603310" y="3624513"/>
            <a:ext cx="492024" cy="430837"/>
          </a:xfrm>
          <a:custGeom>
            <a:avLst/>
            <a:gdLst>
              <a:gd name="T0" fmla="*/ 151 w 152"/>
              <a:gd name="T1" fmla="*/ 64 h 121"/>
              <a:gd name="T2" fmla="*/ 145 w 152"/>
              <a:gd name="T3" fmla="*/ 71 h 121"/>
              <a:gd name="T4" fmla="*/ 144 w 152"/>
              <a:gd name="T5" fmla="*/ 72 h 121"/>
              <a:gd name="T6" fmla="*/ 143 w 152"/>
              <a:gd name="T7" fmla="*/ 72 h 121"/>
              <a:gd name="T8" fmla="*/ 141 w 152"/>
              <a:gd name="T9" fmla="*/ 71 h 121"/>
              <a:gd name="T10" fmla="*/ 76 w 152"/>
              <a:gd name="T11" fmla="*/ 16 h 121"/>
              <a:gd name="T12" fmla="*/ 10 w 152"/>
              <a:gd name="T13" fmla="*/ 71 h 121"/>
              <a:gd name="T14" fmla="*/ 8 w 152"/>
              <a:gd name="T15" fmla="*/ 72 h 121"/>
              <a:gd name="T16" fmla="*/ 6 w 152"/>
              <a:gd name="T17" fmla="*/ 71 h 121"/>
              <a:gd name="T18" fmla="*/ 0 w 152"/>
              <a:gd name="T19" fmla="*/ 64 h 121"/>
              <a:gd name="T20" fmla="*/ 0 w 152"/>
              <a:gd name="T21" fmla="*/ 61 h 121"/>
              <a:gd name="T22" fmla="*/ 1 w 152"/>
              <a:gd name="T23" fmla="*/ 59 h 121"/>
              <a:gd name="T24" fmla="*/ 69 w 152"/>
              <a:gd name="T25" fmla="*/ 3 h 121"/>
              <a:gd name="T26" fmla="*/ 76 w 152"/>
              <a:gd name="T27" fmla="*/ 0 h 121"/>
              <a:gd name="T28" fmla="*/ 83 w 152"/>
              <a:gd name="T29" fmla="*/ 3 h 121"/>
              <a:gd name="T30" fmla="*/ 106 w 152"/>
              <a:gd name="T31" fmla="*/ 22 h 121"/>
              <a:gd name="T32" fmla="*/ 106 w 152"/>
              <a:gd name="T33" fmla="*/ 3 h 121"/>
              <a:gd name="T34" fmla="*/ 107 w 152"/>
              <a:gd name="T35" fmla="*/ 1 h 121"/>
              <a:gd name="T36" fmla="*/ 109 w 152"/>
              <a:gd name="T37" fmla="*/ 0 h 121"/>
              <a:gd name="T38" fmla="*/ 127 w 152"/>
              <a:gd name="T39" fmla="*/ 0 h 121"/>
              <a:gd name="T40" fmla="*/ 129 w 152"/>
              <a:gd name="T41" fmla="*/ 1 h 121"/>
              <a:gd name="T42" fmla="*/ 130 w 152"/>
              <a:gd name="T43" fmla="*/ 3 h 121"/>
              <a:gd name="T44" fmla="*/ 130 w 152"/>
              <a:gd name="T45" fmla="*/ 42 h 121"/>
              <a:gd name="T46" fmla="*/ 151 w 152"/>
              <a:gd name="T47" fmla="*/ 59 h 121"/>
              <a:gd name="T48" fmla="*/ 152 w 152"/>
              <a:gd name="T49" fmla="*/ 61 h 121"/>
              <a:gd name="T50" fmla="*/ 151 w 152"/>
              <a:gd name="T51" fmla="*/ 64 h 121"/>
              <a:gd name="T52" fmla="*/ 130 w 152"/>
              <a:gd name="T53" fmla="*/ 70 h 121"/>
              <a:gd name="T54" fmla="*/ 130 w 152"/>
              <a:gd name="T55" fmla="*/ 115 h 121"/>
              <a:gd name="T56" fmla="*/ 128 w 152"/>
              <a:gd name="T57" fmla="*/ 120 h 121"/>
              <a:gd name="T58" fmla="*/ 124 w 152"/>
              <a:gd name="T59" fmla="*/ 121 h 121"/>
              <a:gd name="T60" fmla="*/ 88 w 152"/>
              <a:gd name="T61" fmla="*/ 121 h 121"/>
              <a:gd name="T62" fmla="*/ 88 w 152"/>
              <a:gd name="T63" fmla="*/ 85 h 121"/>
              <a:gd name="T64" fmla="*/ 64 w 152"/>
              <a:gd name="T65" fmla="*/ 85 h 121"/>
              <a:gd name="T66" fmla="*/ 64 w 152"/>
              <a:gd name="T67" fmla="*/ 121 h 121"/>
              <a:gd name="T68" fmla="*/ 27 w 152"/>
              <a:gd name="T69" fmla="*/ 121 h 121"/>
              <a:gd name="T70" fmla="*/ 23 w 152"/>
              <a:gd name="T71" fmla="*/ 120 h 121"/>
              <a:gd name="T72" fmla="*/ 21 w 152"/>
              <a:gd name="T73" fmla="*/ 115 h 121"/>
              <a:gd name="T74" fmla="*/ 21 w 152"/>
              <a:gd name="T75" fmla="*/ 70 h 121"/>
              <a:gd name="T76" fmla="*/ 21 w 152"/>
              <a:gd name="T77" fmla="*/ 70 h 121"/>
              <a:gd name="T78" fmla="*/ 21 w 152"/>
              <a:gd name="T79" fmla="*/ 69 h 121"/>
              <a:gd name="T80" fmla="*/ 76 w 152"/>
              <a:gd name="T81" fmla="*/ 25 h 121"/>
              <a:gd name="T82" fmla="*/ 130 w 152"/>
              <a:gd name="T83" fmla="*/ 69 h 121"/>
              <a:gd name="T84" fmla="*/ 130 w 152"/>
              <a:gd name="T85" fmla="*/ 7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2" h="121">
                <a:moveTo>
                  <a:pt x="151" y="64"/>
                </a:moveTo>
                <a:cubicBezTo>
                  <a:pt x="145" y="71"/>
                  <a:pt x="145" y="71"/>
                  <a:pt x="145" y="71"/>
                </a:cubicBezTo>
                <a:cubicBezTo>
                  <a:pt x="145" y="71"/>
                  <a:pt x="144" y="71"/>
                  <a:pt x="144" y="72"/>
                </a:cubicBezTo>
                <a:cubicBezTo>
                  <a:pt x="143" y="72"/>
                  <a:pt x="143" y="72"/>
                  <a:pt x="143" y="72"/>
                </a:cubicBezTo>
                <a:cubicBezTo>
                  <a:pt x="142" y="72"/>
                  <a:pt x="142" y="71"/>
                  <a:pt x="141" y="71"/>
                </a:cubicBezTo>
                <a:cubicBezTo>
                  <a:pt x="76" y="16"/>
                  <a:pt x="76" y="16"/>
                  <a:pt x="76" y="16"/>
                </a:cubicBezTo>
                <a:cubicBezTo>
                  <a:pt x="10" y="71"/>
                  <a:pt x="10" y="71"/>
                  <a:pt x="10" y="71"/>
                </a:cubicBezTo>
                <a:cubicBezTo>
                  <a:pt x="10" y="71"/>
                  <a:pt x="9" y="72"/>
                  <a:pt x="8" y="72"/>
                </a:cubicBezTo>
                <a:cubicBezTo>
                  <a:pt x="7" y="71"/>
                  <a:pt x="7" y="71"/>
                  <a:pt x="6" y="71"/>
                </a:cubicBezTo>
                <a:cubicBezTo>
                  <a:pt x="0" y="64"/>
                  <a:pt x="0" y="64"/>
                  <a:pt x="0" y="64"/>
                </a:cubicBezTo>
                <a:cubicBezTo>
                  <a:pt x="0" y="63"/>
                  <a:pt x="0" y="62"/>
                  <a:pt x="0" y="61"/>
                </a:cubicBezTo>
                <a:cubicBezTo>
                  <a:pt x="0" y="60"/>
                  <a:pt x="0" y="60"/>
                  <a:pt x="1" y="59"/>
                </a:cubicBezTo>
                <a:cubicBezTo>
                  <a:pt x="69" y="3"/>
                  <a:pt x="69" y="3"/>
                  <a:pt x="69" y="3"/>
                </a:cubicBezTo>
                <a:cubicBezTo>
                  <a:pt x="71" y="1"/>
                  <a:pt x="73" y="0"/>
                  <a:pt x="76" y="0"/>
                </a:cubicBezTo>
                <a:cubicBezTo>
                  <a:pt x="79" y="0"/>
                  <a:pt x="81" y="1"/>
                  <a:pt x="83" y="3"/>
                </a:cubicBezTo>
                <a:cubicBezTo>
                  <a:pt x="106" y="22"/>
                  <a:pt x="106" y="22"/>
                  <a:pt x="106" y="22"/>
                </a:cubicBezTo>
                <a:cubicBezTo>
                  <a:pt x="106" y="3"/>
                  <a:pt x="106" y="3"/>
                  <a:pt x="106" y="3"/>
                </a:cubicBezTo>
                <a:cubicBezTo>
                  <a:pt x="106" y="3"/>
                  <a:pt x="106" y="2"/>
                  <a:pt x="107" y="1"/>
                </a:cubicBezTo>
                <a:cubicBezTo>
                  <a:pt x="107" y="1"/>
                  <a:pt x="108" y="0"/>
                  <a:pt x="109" y="0"/>
                </a:cubicBezTo>
                <a:cubicBezTo>
                  <a:pt x="127" y="0"/>
                  <a:pt x="127" y="0"/>
                  <a:pt x="127" y="0"/>
                </a:cubicBezTo>
                <a:cubicBezTo>
                  <a:pt x="128" y="0"/>
                  <a:pt x="129" y="1"/>
                  <a:pt x="129" y="1"/>
                </a:cubicBezTo>
                <a:cubicBezTo>
                  <a:pt x="130" y="2"/>
                  <a:pt x="130" y="3"/>
                  <a:pt x="130" y="3"/>
                </a:cubicBezTo>
                <a:cubicBezTo>
                  <a:pt x="130" y="42"/>
                  <a:pt x="130" y="42"/>
                  <a:pt x="130" y="42"/>
                </a:cubicBezTo>
                <a:cubicBezTo>
                  <a:pt x="151" y="59"/>
                  <a:pt x="151" y="59"/>
                  <a:pt x="151" y="59"/>
                </a:cubicBezTo>
                <a:cubicBezTo>
                  <a:pt x="152" y="60"/>
                  <a:pt x="152" y="60"/>
                  <a:pt x="152" y="61"/>
                </a:cubicBezTo>
                <a:cubicBezTo>
                  <a:pt x="152" y="62"/>
                  <a:pt x="152" y="63"/>
                  <a:pt x="151" y="64"/>
                </a:cubicBezTo>
                <a:close/>
                <a:moveTo>
                  <a:pt x="130" y="70"/>
                </a:moveTo>
                <a:cubicBezTo>
                  <a:pt x="130" y="115"/>
                  <a:pt x="130" y="115"/>
                  <a:pt x="130" y="115"/>
                </a:cubicBezTo>
                <a:cubicBezTo>
                  <a:pt x="130" y="117"/>
                  <a:pt x="130" y="118"/>
                  <a:pt x="128" y="120"/>
                </a:cubicBezTo>
                <a:cubicBezTo>
                  <a:pt x="127" y="121"/>
                  <a:pt x="126" y="121"/>
                  <a:pt x="124" y="121"/>
                </a:cubicBezTo>
                <a:cubicBezTo>
                  <a:pt x="88" y="121"/>
                  <a:pt x="88" y="121"/>
                  <a:pt x="88" y="121"/>
                </a:cubicBezTo>
                <a:cubicBezTo>
                  <a:pt x="88" y="85"/>
                  <a:pt x="88" y="85"/>
                  <a:pt x="88" y="85"/>
                </a:cubicBezTo>
                <a:cubicBezTo>
                  <a:pt x="64" y="85"/>
                  <a:pt x="64" y="85"/>
                  <a:pt x="64" y="85"/>
                </a:cubicBezTo>
                <a:cubicBezTo>
                  <a:pt x="64" y="121"/>
                  <a:pt x="64" y="121"/>
                  <a:pt x="64" y="121"/>
                </a:cubicBezTo>
                <a:cubicBezTo>
                  <a:pt x="27" y="121"/>
                  <a:pt x="27" y="121"/>
                  <a:pt x="27" y="121"/>
                </a:cubicBezTo>
                <a:cubicBezTo>
                  <a:pt x="26" y="121"/>
                  <a:pt x="24" y="121"/>
                  <a:pt x="23" y="120"/>
                </a:cubicBezTo>
                <a:cubicBezTo>
                  <a:pt x="22" y="118"/>
                  <a:pt x="21" y="117"/>
                  <a:pt x="21" y="115"/>
                </a:cubicBezTo>
                <a:cubicBezTo>
                  <a:pt x="21" y="70"/>
                  <a:pt x="21" y="70"/>
                  <a:pt x="21" y="70"/>
                </a:cubicBezTo>
                <a:cubicBezTo>
                  <a:pt x="21" y="70"/>
                  <a:pt x="21" y="70"/>
                  <a:pt x="21" y="70"/>
                </a:cubicBezTo>
                <a:cubicBezTo>
                  <a:pt x="21" y="70"/>
                  <a:pt x="21" y="70"/>
                  <a:pt x="21" y="69"/>
                </a:cubicBezTo>
                <a:cubicBezTo>
                  <a:pt x="76" y="25"/>
                  <a:pt x="76" y="25"/>
                  <a:pt x="76" y="25"/>
                </a:cubicBezTo>
                <a:cubicBezTo>
                  <a:pt x="130" y="69"/>
                  <a:pt x="130" y="69"/>
                  <a:pt x="130" y="69"/>
                </a:cubicBezTo>
                <a:cubicBezTo>
                  <a:pt x="130" y="70"/>
                  <a:pt x="130" y="70"/>
                  <a:pt x="130" y="70"/>
                </a:cubicBezTo>
                <a:close/>
              </a:path>
            </a:pathLst>
          </a:custGeom>
          <a:solidFill>
            <a:srgbClr val="2F5597"/>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164" name="Freeform 25">
            <a:extLst>
              <a:ext uri="{FF2B5EF4-FFF2-40B4-BE49-F238E27FC236}">
                <a16:creationId xmlns:a16="http://schemas.microsoft.com/office/drawing/2014/main" id="{CCF79640-B4FB-22CC-A07C-393F290FFDEB}"/>
              </a:ext>
            </a:extLst>
          </p:cNvPr>
          <p:cNvSpPr>
            <a:spLocks noEditPoints="1"/>
          </p:cNvSpPr>
          <p:nvPr/>
        </p:nvSpPr>
        <p:spPr bwMode="auto">
          <a:xfrm>
            <a:off x="8134322" y="3624513"/>
            <a:ext cx="492024" cy="430837"/>
          </a:xfrm>
          <a:custGeom>
            <a:avLst/>
            <a:gdLst>
              <a:gd name="T0" fmla="*/ 151 w 152"/>
              <a:gd name="T1" fmla="*/ 64 h 121"/>
              <a:gd name="T2" fmla="*/ 145 w 152"/>
              <a:gd name="T3" fmla="*/ 71 h 121"/>
              <a:gd name="T4" fmla="*/ 144 w 152"/>
              <a:gd name="T5" fmla="*/ 72 h 121"/>
              <a:gd name="T6" fmla="*/ 143 w 152"/>
              <a:gd name="T7" fmla="*/ 72 h 121"/>
              <a:gd name="T8" fmla="*/ 141 w 152"/>
              <a:gd name="T9" fmla="*/ 71 h 121"/>
              <a:gd name="T10" fmla="*/ 76 w 152"/>
              <a:gd name="T11" fmla="*/ 16 h 121"/>
              <a:gd name="T12" fmla="*/ 10 w 152"/>
              <a:gd name="T13" fmla="*/ 71 h 121"/>
              <a:gd name="T14" fmla="*/ 8 w 152"/>
              <a:gd name="T15" fmla="*/ 72 h 121"/>
              <a:gd name="T16" fmla="*/ 6 w 152"/>
              <a:gd name="T17" fmla="*/ 71 h 121"/>
              <a:gd name="T18" fmla="*/ 0 w 152"/>
              <a:gd name="T19" fmla="*/ 64 h 121"/>
              <a:gd name="T20" fmla="*/ 0 w 152"/>
              <a:gd name="T21" fmla="*/ 61 h 121"/>
              <a:gd name="T22" fmla="*/ 1 w 152"/>
              <a:gd name="T23" fmla="*/ 59 h 121"/>
              <a:gd name="T24" fmla="*/ 69 w 152"/>
              <a:gd name="T25" fmla="*/ 3 h 121"/>
              <a:gd name="T26" fmla="*/ 76 w 152"/>
              <a:gd name="T27" fmla="*/ 0 h 121"/>
              <a:gd name="T28" fmla="*/ 83 w 152"/>
              <a:gd name="T29" fmla="*/ 3 h 121"/>
              <a:gd name="T30" fmla="*/ 106 w 152"/>
              <a:gd name="T31" fmla="*/ 22 h 121"/>
              <a:gd name="T32" fmla="*/ 106 w 152"/>
              <a:gd name="T33" fmla="*/ 3 h 121"/>
              <a:gd name="T34" fmla="*/ 107 w 152"/>
              <a:gd name="T35" fmla="*/ 1 h 121"/>
              <a:gd name="T36" fmla="*/ 109 w 152"/>
              <a:gd name="T37" fmla="*/ 0 h 121"/>
              <a:gd name="T38" fmla="*/ 127 w 152"/>
              <a:gd name="T39" fmla="*/ 0 h 121"/>
              <a:gd name="T40" fmla="*/ 129 w 152"/>
              <a:gd name="T41" fmla="*/ 1 h 121"/>
              <a:gd name="T42" fmla="*/ 130 w 152"/>
              <a:gd name="T43" fmla="*/ 3 h 121"/>
              <a:gd name="T44" fmla="*/ 130 w 152"/>
              <a:gd name="T45" fmla="*/ 42 h 121"/>
              <a:gd name="T46" fmla="*/ 151 w 152"/>
              <a:gd name="T47" fmla="*/ 59 h 121"/>
              <a:gd name="T48" fmla="*/ 152 w 152"/>
              <a:gd name="T49" fmla="*/ 61 h 121"/>
              <a:gd name="T50" fmla="*/ 151 w 152"/>
              <a:gd name="T51" fmla="*/ 64 h 121"/>
              <a:gd name="T52" fmla="*/ 130 w 152"/>
              <a:gd name="T53" fmla="*/ 70 h 121"/>
              <a:gd name="T54" fmla="*/ 130 w 152"/>
              <a:gd name="T55" fmla="*/ 115 h 121"/>
              <a:gd name="T56" fmla="*/ 128 w 152"/>
              <a:gd name="T57" fmla="*/ 120 h 121"/>
              <a:gd name="T58" fmla="*/ 124 w 152"/>
              <a:gd name="T59" fmla="*/ 121 h 121"/>
              <a:gd name="T60" fmla="*/ 88 w 152"/>
              <a:gd name="T61" fmla="*/ 121 h 121"/>
              <a:gd name="T62" fmla="*/ 88 w 152"/>
              <a:gd name="T63" fmla="*/ 85 h 121"/>
              <a:gd name="T64" fmla="*/ 64 w 152"/>
              <a:gd name="T65" fmla="*/ 85 h 121"/>
              <a:gd name="T66" fmla="*/ 64 w 152"/>
              <a:gd name="T67" fmla="*/ 121 h 121"/>
              <a:gd name="T68" fmla="*/ 27 w 152"/>
              <a:gd name="T69" fmla="*/ 121 h 121"/>
              <a:gd name="T70" fmla="*/ 23 w 152"/>
              <a:gd name="T71" fmla="*/ 120 h 121"/>
              <a:gd name="T72" fmla="*/ 21 w 152"/>
              <a:gd name="T73" fmla="*/ 115 h 121"/>
              <a:gd name="T74" fmla="*/ 21 w 152"/>
              <a:gd name="T75" fmla="*/ 70 h 121"/>
              <a:gd name="T76" fmla="*/ 21 w 152"/>
              <a:gd name="T77" fmla="*/ 70 h 121"/>
              <a:gd name="T78" fmla="*/ 21 w 152"/>
              <a:gd name="T79" fmla="*/ 69 h 121"/>
              <a:gd name="T80" fmla="*/ 76 w 152"/>
              <a:gd name="T81" fmla="*/ 25 h 121"/>
              <a:gd name="T82" fmla="*/ 130 w 152"/>
              <a:gd name="T83" fmla="*/ 69 h 121"/>
              <a:gd name="T84" fmla="*/ 130 w 152"/>
              <a:gd name="T85" fmla="*/ 7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2" h="121">
                <a:moveTo>
                  <a:pt x="151" y="64"/>
                </a:moveTo>
                <a:cubicBezTo>
                  <a:pt x="145" y="71"/>
                  <a:pt x="145" y="71"/>
                  <a:pt x="145" y="71"/>
                </a:cubicBezTo>
                <a:cubicBezTo>
                  <a:pt x="145" y="71"/>
                  <a:pt x="144" y="71"/>
                  <a:pt x="144" y="72"/>
                </a:cubicBezTo>
                <a:cubicBezTo>
                  <a:pt x="143" y="72"/>
                  <a:pt x="143" y="72"/>
                  <a:pt x="143" y="72"/>
                </a:cubicBezTo>
                <a:cubicBezTo>
                  <a:pt x="142" y="72"/>
                  <a:pt x="142" y="71"/>
                  <a:pt x="141" y="71"/>
                </a:cubicBezTo>
                <a:cubicBezTo>
                  <a:pt x="76" y="16"/>
                  <a:pt x="76" y="16"/>
                  <a:pt x="76" y="16"/>
                </a:cubicBezTo>
                <a:cubicBezTo>
                  <a:pt x="10" y="71"/>
                  <a:pt x="10" y="71"/>
                  <a:pt x="10" y="71"/>
                </a:cubicBezTo>
                <a:cubicBezTo>
                  <a:pt x="10" y="71"/>
                  <a:pt x="9" y="72"/>
                  <a:pt x="8" y="72"/>
                </a:cubicBezTo>
                <a:cubicBezTo>
                  <a:pt x="7" y="71"/>
                  <a:pt x="7" y="71"/>
                  <a:pt x="6" y="71"/>
                </a:cubicBezTo>
                <a:cubicBezTo>
                  <a:pt x="0" y="64"/>
                  <a:pt x="0" y="64"/>
                  <a:pt x="0" y="64"/>
                </a:cubicBezTo>
                <a:cubicBezTo>
                  <a:pt x="0" y="63"/>
                  <a:pt x="0" y="62"/>
                  <a:pt x="0" y="61"/>
                </a:cubicBezTo>
                <a:cubicBezTo>
                  <a:pt x="0" y="60"/>
                  <a:pt x="0" y="60"/>
                  <a:pt x="1" y="59"/>
                </a:cubicBezTo>
                <a:cubicBezTo>
                  <a:pt x="69" y="3"/>
                  <a:pt x="69" y="3"/>
                  <a:pt x="69" y="3"/>
                </a:cubicBezTo>
                <a:cubicBezTo>
                  <a:pt x="71" y="1"/>
                  <a:pt x="73" y="0"/>
                  <a:pt x="76" y="0"/>
                </a:cubicBezTo>
                <a:cubicBezTo>
                  <a:pt x="79" y="0"/>
                  <a:pt x="81" y="1"/>
                  <a:pt x="83" y="3"/>
                </a:cubicBezTo>
                <a:cubicBezTo>
                  <a:pt x="106" y="22"/>
                  <a:pt x="106" y="22"/>
                  <a:pt x="106" y="22"/>
                </a:cubicBezTo>
                <a:cubicBezTo>
                  <a:pt x="106" y="3"/>
                  <a:pt x="106" y="3"/>
                  <a:pt x="106" y="3"/>
                </a:cubicBezTo>
                <a:cubicBezTo>
                  <a:pt x="106" y="3"/>
                  <a:pt x="106" y="2"/>
                  <a:pt x="107" y="1"/>
                </a:cubicBezTo>
                <a:cubicBezTo>
                  <a:pt x="107" y="1"/>
                  <a:pt x="108" y="0"/>
                  <a:pt x="109" y="0"/>
                </a:cubicBezTo>
                <a:cubicBezTo>
                  <a:pt x="127" y="0"/>
                  <a:pt x="127" y="0"/>
                  <a:pt x="127" y="0"/>
                </a:cubicBezTo>
                <a:cubicBezTo>
                  <a:pt x="128" y="0"/>
                  <a:pt x="129" y="1"/>
                  <a:pt x="129" y="1"/>
                </a:cubicBezTo>
                <a:cubicBezTo>
                  <a:pt x="130" y="2"/>
                  <a:pt x="130" y="3"/>
                  <a:pt x="130" y="3"/>
                </a:cubicBezTo>
                <a:cubicBezTo>
                  <a:pt x="130" y="42"/>
                  <a:pt x="130" y="42"/>
                  <a:pt x="130" y="42"/>
                </a:cubicBezTo>
                <a:cubicBezTo>
                  <a:pt x="151" y="59"/>
                  <a:pt x="151" y="59"/>
                  <a:pt x="151" y="59"/>
                </a:cubicBezTo>
                <a:cubicBezTo>
                  <a:pt x="152" y="60"/>
                  <a:pt x="152" y="60"/>
                  <a:pt x="152" y="61"/>
                </a:cubicBezTo>
                <a:cubicBezTo>
                  <a:pt x="152" y="62"/>
                  <a:pt x="152" y="63"/>
                  <a:pt x="151" y="64"/>
                </a:cubicBezTo>
                <a:close/>
                <a:moveTo>
                  <a:pt x="130" y="70"/>
                </a:moveTo>
                <a:cubicBezTo>
                  <a:pt x="130" y="115"/>
                  <a:pt x="130" y="115"/>
                  <a:pt x="130" y="115"/>
                </a:cubicBezTo>
                <a:cubicBezTo>
                  <a:pt x="130" y="117"/>
                  <a:pt x="130" y="118"/>
                  <a:pt x="128" y="120"/>
                </a:cubicBezTo>
                <a:cubicBezTo>
                  <a:pt x="127" y="121"/>
                  <a:pt x="126" y="121"/>
                  <a:pt x="124" y="121"/>
                </a:cubicBezTo>
                <a:cubicBezTo>
                  <a:pt x="88" y="121"/>
                  <a:pt x="88" y="121"/>
                  <a:pt x="88" y="121"/>
                </a:cubicBezTo>
                <a:cubicBezTo>
                  <a:pt x="88" y="85"/>
                  <a:pt x="88" y="85"/>
                  <a:pt x="88" y="85"/>
                </a:cubicBezTo>
                <a:cubicBezTo>
                  <a:pt x="64" y="85"/>
                  <a:pt x="64" y="85"/>
                  <a:pt x="64" y="85"/>
                </a:cubicBezTo>
                <a:cubicBezTo>
                  <a:pt x="64" y="121"/>
                  <a:pt x="64" y="121"/>
                  <a:pt x="64" y="121"/>
                </a:cubicBezTo>
                <a:cubicBezTo>
                  <a:pt x="27" y="121"/>
                  <a:pt x="27" y="121"/>
                  <a:pt x="27" y="121"/>
                </a:cubicBezTo>
                <a:cubicBezTo>
                  <a:pt x="26" y="121"/>
                  <a:pt x="24" y="121"/>
                  <a:pt x="23" y="120"/>
                </a:cubicBezTo>
                <a:cubicBezTo>
                  <a:pt x="22" y="118"/>
                  <a:pt x="21" y="117"/>
                  <a:pt x="21" y="115"/>
                </a:cubicBezTo>
                <a:cubicBezTo>
                  <a:pt x="21" y="70"/>
                  <a:pt x="21" y="70"/>
                  <a:pt x="21" y="70"/>
                </a:cubicBezTo>
                <a:cubicBezTo>
                  <a:pt x="21" y="70"/>
                  <a:pt x="21" y="70"/>
                  <a:pt x="21" y="70"/>
                </a:cubicBezTo>
                <a:cubicBezTo>
                  <a:pt x="21" y="70"/>
                  <a:pt x="21" y="70"/>
                  <a:pt x="21" y="69"/>
                </a:cubicBezTo>
                <a:cubicBezTo>
                  <a:pt x="76" y="25"/>
                  <a:pt x="76" y="25"/>
                  <a:pt x="76" y="25"/>
                </a:cubicBezTo>
                <a:cubicBezTo>
                  <a:pt x="130" y="69"/>
                  <a:pt x="130" y="69"/>
                  <a:pt x="130" y="69"/>
                </a:cubicBezTo>
                <a:cubicBezTo>
                  <a:pt x="130" y="70"/>
                  <a:pt x="130" y="70"/>
                  <a:pt x="130" y="70"/>
                </a:cubicBezTo>
                <a:close/>
              </a:path>
            </a:pathLst>
          </a:custGeom>
          <a:solidFill>
            <a:srgbClr val="2F5597"/>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165" name="Freeform 25">
            <a:extLst>
              <a:ext uri="{FF2B5EF4-FFF2-40B4-BE49-F238E27FC236}">
                <a16:creationId xmlns:a16="http://schemas.microsoft.com/office/drawing/2014/main" id="{934AA05E-898E-24BC-EAE3-CB59038C382A}"/>
              </a:ext>
            </a:extLst>
          </p:cNvPr>
          <p:cNvSpPr>
            <a:spLocks noEditPoints="1"/>
          </p:cNvSpPr>
          <p:nvPr/>
        </p:nvSpPr>
        <p:spPr bwMode="auto">
          <a:xfrm>
            <a:off x="8665334" y="3624513"/>
            <a:ext cx="492024" cy="430837"/>
          </a:xfrm>
          <a:custGeom>
            <a:avLst/>
            <a:gdLst>
              <a:gd name="T0" fmla="*/ 151 w 152"/>
              <a:gd name="T1" fmla="*/ 64 h 121"/>
              <a:gd name="T2" fmla="*/ 145 w 152"/>
              <a:gd name="T3" fmla="*/ 71 h 121"/>
              <a:gd name="T4" fmla="*/ 144 w 152"/>
              <a:gd name="T5" fmla="*/ 72 h 121"/>
              <a:gd name="T6" fmla="*/ 143 w 152"/>
              <a:gd name="T7" fmla="*/ 72 h 121"/>
              <a:gd name="T8" fmla="*/ 141 w 152"/>
              <a:gd name="T9" fmla="*/ 71 h 121"/>
              <a:gd name="T10" fmla="*/ 76 w 152"/>
              <a:gd name="T11" fmla="*/ 16 h 121"/>
              <a:gd name="T12" fmla="*/ 10 w 152"/>
              <a:gd name="T13" fmla="*/ 71 h 121"/>
              <a:gd name="T14" fmla="*/ 8 w 152"/>
              <a:gd name="T15" fmla="*/ 72 h 121"/>
              <a:gd name="T16" fmla="*/ 6 w 152"/>
              <a:gd name="T17" fmla="*/ 71 h 121"/>
              <a:gd name="T18" fmla="*/ 0 w 152"/>
              <a:gd name="T19" fmla="*/ 64 h 121"/>
              <a:gd name="T20" fmla="*/ 0 w 152"/>
              <a:gd name="T21" fmla="*/ 61 h 121"/>
              <a:gd name="T22" fmla="*/ 1 w 152"/>
              <a:gd name="T23" fmla="*/ 59 h 121"/>
              <a:gd name="T24" fmla="*/ 69 w 152"/>
              <a:gd name="T25" fmla="*/ 3 h 121"/>
              <a:gd name="T26" fmla="*/ 76 w 152"/>
              <a:gd name="T27" fmla="*/ 0 h 121"/>
              <a:gd name="T28" fmla="*/ 83 w 152"/>
              <a:gd name="T29" fmla="*/ 3 h 121"/>
              <a:gd name="T30" fmla="*/ 106 w 152"/>
              <a:gd name="T31" fmla="*/ 22 h 121"/>
              <a:gd name="T32" fmla="*/ 106 w 152"/>
              <a:gd name="T33" fmla="*/ 3 h 121"/>
              <a:gd name="T34" fmla="*/ 107 w 152"/>
              <a:gd name="T35" fmla="*/ 1 h 121"/>
              <a:gd name="T36" fmla="*/ 109 w 152"/>
              <a:gd name="T37" fmla="*/ 0 h 121"/>
              <a:gd name="T38" fmla="*/ 127 w 152"/>
              <a:gd name="T39" fmla="*/ 0 h 121"/>
              <a:gd name="T40" fmla="*/ 129 w 152"/>
              <a:gd name="T41" fmla="*/ 1 h 121"/>
              <a:gd name="T42" fmla="*/ 130 w 152"/>
              <a:gd name="T43" fmla="*/ 3 h 121"/>
              <a:gd name="T44" fmla="*/ 130 w 152"/>
              <a:gd name="T45" fmla="*/ 42 h 121"/>
              <a:gd name="T46" fmla="*/ 151 w 152"/>
              <a:gd name="T47" fmla="*/ 59 h 121"/>
              <a:gd name="T48" fmla="*/ 152 w 152"/>
              <a:gd name="T49" fmla="*/ 61 h 121"/>
              <a:gd name="T50" fmla="*/ 151 w 152"/>
              <a:gd name="T51" fmla="*/ 64 h 121"/>
              <a:gd name="T52" fmla="*/ 130 w 152"/>
              <a:gd name="T53" fmla="*/ 70 h 121"/>
              <a:gd name="T54" fmla="*/ 130 w 152"/>
              <a:gd name="T55" fmla="*/ 115 h 121"/>
              <a:gd name="T56" fmla="*/ 128 w 152"/>
              <a:gd name="T57" fmla="*/ 120 h 121"/>
              <a:gd name="T58" fmla="*/ 124 w 152"/>
              <a:gd name="T59" fmla="*/ 121 h 121"/>
              <a:gd name="T60" fmla="*/ 88 w 152"/>
              <a:gd name="T61" fmla="*/ 121 h 121"/>
              <a:gd name="T62" fmla="*/ 88 w 152"/>
              <a:gd name="T63" fmla="*/ 85 h 121"/>
              <a:gd name="T64" fmla="*/ 64 w 152"/>
              <a:gd name="T65" fmla="*/ 85 h 121"/>
              <a:gd name="T66" fmla="*/ 64 w 152"/>
              <a:gd name="T67" fmla="*/ 121 h 121"/>
              <a:gd name="T68" fmla="*/ 27 w 152"/>
              <a:gd name="T69" fmla="*/ 121 h 121"/>
              <a:gd name="T70" fmla="*/ 23 w 152"/>
              <a:gd name="T71" fmla="*/ 120 h 121"/>
              <a:gd name="T72" fmla="*/ 21 w 152"/>
              <a:gd name="T73" fmla="*/ 115 h 121"/>
              <a:gd name="T74" fmla="*/ 21 w 152"/>
              <a:gd name="T75" fmla="*/ 70 h 121"/>
              <a:gd name="T76" fmla="*/ 21 w 152"/>
              <a:gd name="T77" fmla="*/ 70 h 121"/>
              <a:gd name="T78" fmla="*/ 21 w 152"/>
              <a:gd name="T79" fmla="*/ 69 h 121"/>
              <a:gd name="T80" fmla="*/ 76 w 152"/>
              <a:gd name="T81" fmla="*/ 25 h 121"/>
              <a:gd name="T82" fmla="*/ 130 w 152"/>
              <a:gd name="T83" fmla="*/ 69 h 121"/>
              <a:gd name="T84" fmla="*/ 130 w 152"/>
              <a:gd name="T85" fmla="*/ 7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2" h="121">
                <a:moveTo>
                  <a:pt x="151" y="64"/>
                </a:moveTo>
                <a:cubicBezTo>
                  <a:pt x="145" y="71"/>
                  <a:pt x="145" y="71"/>
                  <a:pt x="145" y="71"/>
                </a:cubicBezTo>
                <a:cubicBezTo>
                  <a:pt x="145" y="71"/>
                  <a:pt x="144" y="71"/>
                  <a:pt x="144" y="72"/>
                </a:cubicBezTo>
                <a:cubicBezTo>
                  <a:pt x="143" y="72"/>
                  <a:pt x="143" y="72"/>
                  <a:pt x="143" y="72"/>
                </a:cubicBezTo>
                <a:cubicBezTo>
                  <a:pt x="142" y="72"/>
                  <a:pt x="142" y="71"/>
                  <a:pt x="141" y="71"/>
                </a:cubicBezTo>
                <a:cubicBezTo>
                  <a:pt x="76" y="16"/>
                  <a:pt x="76" y="16"/>
                  <a:pt x="76" y="16"/>
                </a:cubicBezTo>
                <a:cubicBezTo>
                  <a:pt x="10" y="71"/>
                  <a:pt x="10" y="71"/>
                  <a:pt x="10" y="71"/>
                </a:cubicBezTo>
                <a:cubicBezTo>
                  <a:pt x="10" y="71"/>
                  <a:pt x="9" y="72"/>
                  <a:pt x="8" y="72"/>
                </a:cubicBezTo>
                <a:cubicBezTo>
                  <a:pt x="7" y="71"/>
                  <a:pt x="7" y="71"/>
                  <a:pt x="6" y="71"/>
                </a:cubicBezTo>
                <a:cubicBezTo>
                  <a:pt x="0" y="64"/>
                  <a:pt x="0" y="64"/>
                  <a:pt x="0" y="64"/>
                </a:cubicBezTo>
                <a:cubicBezTo>
                  <a:pt x="0" y="63"/>
                  <a:pt x="0" y="62"/>
                  <a:pt x="0" y="61"/>
                </a:cubicBezTo>
                <a:cubicBezTo>
                  <a:pt x="0" y="60"/>
                  <a:pt x="0" y="60"/>
                  <a:pt x="1" y="59"/>
                </a:cubicBezTo>
                <a:cubicBezTo>
                  <a:pt x="69" y="3"/>
                  <a:pt x="69" y="3"/>
                  <a:pt x="69" y="3"/>
                </a:cubicBezTo>
                <a:cubicBezTo>
                  <a:pt x="71" y="1"/>
                  <a:pt x="73" y="0"/>
                  <a:pt x="76" y="0"/>
                </a:cubicBezTo>
                <a:cubicBezTo>
                  <a:pt x="79" y="0"/>
                  <a:pt x="81" y="1"/>
                  <a:pt x="83" y="3"/>
                </a:cubicBezTo>
                <a:cubicBezTo>
                  <a:pt x="106" y="22"/>
                  <a:pt x="106" y="22"/>
                  <a:pt x="106" y="22"/>
                </a:cubicBezTo>
                <a:cubicBezTo>
                  <a:pt x="106" y="3"/>
                  <a:pt x="106" y="3"/>
                  <a:pt x="106" y="3"/>
                </a:cubicBezTo>
                <a:cubicBezTo>
                  <a:pt x="106" y="3"/>
                  <a:pt x="106" y="2"/>
                  <a:pt x="107" y="1"/>
                </a:cubicBezTo>
                <a:cubicBezTo>
                  <a:pt x="107" y="1"/>
                  <a:pt x="108" y="0"/>
                  <a:pt x="109" y="0"/>
                </a:cubicBezTo>
                <a:cubicBezTo>
                  <a:pt x="127" y="0"/>
                  <a:pt x="127" y="0"/>
                  <a:pt x="127" y="0"/>
                </a:cubicBezTo>
                <a:cubicBezTo>
                  <a:pt x="128" y="0"/>
                  <a:pt x="129" y="1"/>
                  <a:pt x="129" y="1"/>
                </a:cubicBezTo>
                <a:cubicBezTo>
                  <a:pt x="130" y="2"/>
                  <a:pt x="130" y="3"/>
                  <a:pt x="130" y="3"/>
                </a:cubicBezTo>
                <a:cubicBezTo>
                  <a:pt x="130" y="42"/>
                  <a:pt x="130" y="42"/>
                  <a:pt x="130" y="42"/>
                </a:cubicBezTo>
                <a:cubicBezTo>
                  <a:pt x="151" y="59"/>
                  <a:pt x="151" y="59"/>
                  <a:pt x="151" y="59"/>
                </a:cubicBezTo>
                <a:cubicBezTo>
                  <a:pt x="152" y="60"/>
                  <a:pt x="152" y="60"/>
                  <a:pt x="152" y="61"/>
                </a:cubicBezTo>
                <a:cubicBezTo>
                  <a:pt x="152" y="62"/>
                  <a:pt x="152" y="63"/>
                  <a:pt x="151" y="64"/>
                </a:cubicBezTo>
                <a:close/>
                <a:moveTo>
                  <a:pt x="130" y="70"/>
                </a:moveTo>
                <a:cubicBezTo>
                  <a:pt x="130" y="115"/>
                  <a:pt x="130" y="115"/>
                  <a:pt x="130" y="115"/>
                </a:cubicBezTo>
                <a:cubicBezTo>
                  <a:pt x="130" y="117"/>
                  <a:pt x="130" y="118"/>
                  <a:pt x="128" y="120"/>
                </a:cubicBezTo>
                <a:cubicBezTo>
                  <a:pt x="127" y="121"/>
                  <a:pt x="126" y="121"/>
                  <a:pt x="124" y="121"/>
                </a:cubicBezTo>
                <a:cubicBezTo>
                  <a:pt x="88" y="121"/>
                  <a:pt x="88" y="121"/>
                  <a:pt x="88" y="121"/>
                </a:cubicBezTo>
                <a:cubicBezTo>
                  <a:pt x="88" y="85"/>
                  <a:pt x="88" y="85"/>
                  <a:pt x="88" y="85"/>
                </a:cubicBezTo>
                <a:cubicBezTo>
                  <a:pt x="64" y="85"/>
                  <a:pt x="64" y="85"/>
                  <a:pt x="64" y="85"/>
                </a:cubicBezTo>
                <a:cubicBezTo>
                  <a:pt x="64" y="121"/>
                  <a:pt x="64" y="121"/>
                  <a:pt x="64" y="121"/>
                </a:cubicBezTo>
                <a:cubicBezTo>
                  <a:pt x="27" y="121"/>
                  <a:pt x="27" y="121"/>
                  <a:pt x="27" y="121"/>
                </a:cubicBezTo>
                <a:cubicBezTo>
                  <a:pt x="26" y="121"/>
                  <a:pt x="24" y="121"/>
                  <a:pt x="23" y="120"/>
                </a:cubicBezTo>
                <a:cubicBezTo>
                  <a:pt x="22" y="118"/>
                  <a:pt x="21" y="117"/>
                  <a:pt x="21" y="115"/>
                </a:cubicBezTo>
                <a:cubicBezTo>
                  <a:pt x="21" y="70"/>
                  <a:pt x="21" y="70"/>
                  <a:pt x="21" y="70"/>
                </a:cubicBezTo>
                <a:cubicBezTo>
                  <a:pt x="21" y="70"/>
                  <a:pt x="21" y="70"/>
                  <a:pt x="21" y="70"/>
                </a:cubicBezTo>
                <a:cubicBezTo>
                  <a:pt x="21" y="70"/>
                  <a:pt x="21" y="70"/>
                  <a:pt x="21" y="69"/>
                </a:cubicBezTo>
                <a:cubicBezTo>
                  <a:pt x="76" y="25"/>
                  <a:pt x="76" y="25"/>
                  <a:pt x="76" y="25"/>
                </a:cubicBezTo>
                <a:cubicBezTo>
                  <a:pt x="130" y="69"/>
                  <a:pt x="130" y="69"/>
                  <a:pt x="130" y="69"/>
                </a:cubicBezTo>
                <a:cubicBezTo>
                  <a:pt x="130" y="70"/>
                  <a:pt x="130" y="70"/>
                  <a:pt x="130" y="70"/>
                </a:cubicBezTo>
                <a:close/>
              </a:path>
            </a:pathLst>
          </a:custGeom>
          <a:solidFill>
            <a:srgbClr val="2F5597"/>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166" name="Freeform 25">
            <a:extLst>
              <a:ext uri="{FF2B5EF4-FFF2-40B4-BE49-F238E27FC236}">
                <a16:creationId xmlns:a16="http://schemas.microsoft.com/office/drawing/2014/main" id="{79CF24AF-81AE-4777-DC74-F9328F23B1D4}"/>
              </a:ext>
            </a:extLst>
          </p:cNvPr>
          <p:cNvSpPr>
            <a:spLocks noEditPoints="1"/>
          </p:cNvSpPr>
          <p:nvPr/>
        </p:nvSpPr>
        <p:spPr bwMode="auto">
          <a:xfrm>
            <a:off x="9199976" y="3626403"/>
            <a:ext cx="492024" cy="430837"/>
          </a:xfrm>
          <a:custGeom>
            <a:avLst/>
            <a:gdLst>
              <a:gd name="T0" fmla="*/ 151 w 152"/>
              <a:gd name="T1" fmla="*/ 64 h 121"/>
              <a:gd name="T2" fmla="*/ 145 w 152"/>
              <a:gd name="T3" fmla="*/ 71 h 121"/>
              <a:gd name="T4" fmla="*/ 144 w 152"/>
              <a:gd name="T5" fmla="*/ 72 h 121"/>
              <a:gd name="T6" fmla="*/ 143 w 152"/>
              <a:gd name="T7" fmla="*/ 72 h 121"/>
              <a:gd name="T8" fmla="*/ 141 w 152"/>
              <a:gd name="T9" fmla="*/ 71 h 121"/>
              <a:gd name="T10" fmla="*/ 76 w 152"/>
              <a:gd name="T11" fmla="*/ 16 h 121"/>
              <a:gd name="T12" fmla="*/ 10 w 152"/>
              <a:gd name="T13" fmla="*/ 71 h 121"/>
              <a:gd name="T14" fmla="*/ 8 w 152"/>
              <a:gd name="T15" fmla="*/ 72 h 121"/>
              <a:gd name="T16" fmla="*/ 6 w 152"/>
              <a:gd name="T17" fmla="*/ 71 h 121"/>
              <a:gd name="T18" fmla="*/ 0 w 152"/>
              <a:gd name="T19" fmla="*/ 64 h 121"/>
              <a:gd name="T20" fmla="*/ 0 w 152"/>
              <a:gd name="T21" fmla="*/ 61 h 121"/>
              <a:gd name="T22" fmla="*/ 1 w 152"/>
              <a:gd name="T23" fmla="*/ 59 h 121"/>
              <a:gd name="T24" fmla="*/ 69 w 152"/>
              <a:gd name="T25" fmla="*/ 3 h 121"/>
              <a:gd name="T26" fmla="*/ 76 w 152"/>
              <a:gd name="T27" fmla="*/ 0 h 121"/>
              <a:gd name="T28" fmla="*/ 83 w 152"/>
              <a:gd name="T29" fmla="*/ 3 h 121"/>
              <a:gd name="T30" fmla="*/ 106 w 152"/>
              <a:gd name="T31" fmla="*/ 22 h 121"/>
              <a:gd name="T32" fmla="*/ 106 w 152"/>
              <a:gd name="T33" fmla="*/ 3 h 121"/>
              <a:gd name="T34" fmla="*/ 107 w 152"/>
              <a:gd name="T35" fmla="*/ 1 h 121"/>
              <a:gd name="T36" fmla="*/ 109 w 152"/>
              <a:gd name="T37" fmla="*/ 0 h 121"/>
              <a:gd name="T38" fmla="*/ 127 w 152"/>
              <a:gd name="T39" fmla="*/ 0 h 121"/>
              <a:gd name="T40" fmla="*/ 129 w 152"/>
              <a:gd name="T41" fmla="*/ 1 h 121"/>
              <a:gd name="T42" fmla="*/ 130 w 152"/>
              <a:gd name="T43" fmla="*/ 3 h 121"/>
              <a:gd name="T44" fmla="*/ 130 w 152"/>
              <a:gd name="T45" fmla="*/ 42 h 121"/>
              <a:gd name="T46" fmla="*/ 151 w 152"/>
              <a:gd name="T47" fmla="*/ 59 h 121"/>
              <a:gd name="T48" fmla="*/ 152 w 152"/>
              <a:gd name="T49" fmla="*/ 61 h 121"/>
              <a:gd name="T50" fmla="*/ 151 w 152"/>
              <a:gd name="T51" fmla="*/ 64 h 121"/>
              <a:gd name="T52" fmla="*/ 130 w 152"/>
              <a:gd name="T53" fmla="*/ 70 h 121"/>
              <a:gd name="T54" fmla="*/ 130 w 152"/>
              <a:gd name="T55" fmla="*/ 115 h 121"/>
              <a:gd name="T56" fmla="*/ 128 w 152"/>
              <a:gd name="T57" fmla="*/ 120 h 121"/>
              <a:gd name="T58" fmla="*/ 124 w 152"/>
              <a:gd name="T59" fmla="*/ 121 h 121"/>
              <a:gd name="T60" fmla="*/ 88 w 152"/>
              <a:gd name="T61" fmla="*/ 121 h 121"/>
              <a:gd name="T62" fmla="*/ 88 w 152"/>
              <a:gd name="T63" fmla="*/ 85 h 121"/>
              <a:gd name="T64" fmla="*/ 64 w 152"/>
              <a:gd name="T65" fmla="*/ 85 h 121"/>
              <a:gd name="T66" fmla="*/ 64 w 152"/>
              <a:gd name="T67" fmla="*/ 121 h 121"/>
              <a:gd name="T68" fmla="*/ 27 w 152"/>
              <a:gd name="T69" fmla="*/ 121 h 121"/>
              <a:gd name="T70" fmla="*/ 23 w 152"/>
              <a:gd name="T71" fmla="*/ 120 h 121"/>
              <a:gd name="T72" fmla="*/ 21 w 152"/>
              <a:gd name="T73" fmla="*/ 115 h 121"/>
              <a:gd name="T74" fmla="*/ 21 w 152"/>
              <a:gd name="T75" fmla="*/ 70 h 121"/>
              <a:gd name="T76" fmla="*/ 21 w 152"/>
              <a:gd name="T77" fmla="*/ 70 h 121"/>
              <a:gd name="T78" fmla="*/ 21 w 152"/>
              <a:gd name="T79" fmla="*/ 69 h 121"/>
              <a:gd name="T80" fmla="*/ 76 w 152"/>
              <a:gd name="T81" fmla="*/ 25 h 121"/>
              <a:gd name="T82" fmla="*/ 130 w 152"/>
              <a:gd name="T83" fmla="*/ 69 h 121"/>
              <a:gd name="T84" fmla="*/ 130 w 152"/>
              <a:gd name="T85" fmla="*/ 7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2" h="121">
                <a:moveTo>
                  <a:pt x="151" y="64"/>
                </a:moveTo>
                <a:cubicBezTo>
                  <a:pt x="145" y="71"/>
                  <a:pt x="145" y="71"/>
                  <a:pt x="145" y="71"/>
                </a:cubicBezTo>
                <a:cubicBezTo>
                  <a:pt x="145" y="71"/>
                  <a:pt x="144" y="71"/>
                  <a:pt x="144" y="72"/>
                </a:cubicBezTo>
                <a:cubicBezTo>
                  <a:pt x="143" y="72"/>
                  <a:pt x="143" y="72"/>
                  <a:pt x="143" y="72"/>
                </a:cubicBezTo>
                <a:cubicBezTo>
                  <a:pt x="142" y="72"/>
                  <a:pt x="142" y="71"/>
                  <a:pt x="141" y="71"/>
                </a:cubicBezTo>
                <a:cubicBezTo>
                  <a:pt x="76" y="16"/>
                  <a:pt x="76" y="16"/>
                  <a:pt x="76" y="16"/>
                </a:cubicBezTo>
                <a:cubicBezTo>
                  <a:pt x="10" y="71"/>
                  <a:pt x="10" y="71"/>
                  <a:pt x="10" y="71"/>
                </a:cubicBezTo>
                <a:cubicBezTo>
                  <a:pt x="10" y="71"/>
                  <a:pt x="9" y="72"/>
                  <a:pt x="8" y="72"/>
                </a:cubicBezTo>
                <a:cubicBezTo>
                  <a:pt x="7" y="71"/>
                  <a:pt x="7" y="71"/>
                  <a:pt x="6" y="71"/>
                </a:cubicBezTo>
                <a:cubicBezTo>
                  <a:pt x="0" y="64"/>
                  <a:pt x="0" y="64"/>
                  <a:pt x="0" y="64"/>
                </a:cubicBezTo>
                <a:cubicBezTo>
                  <a:pt x="0" y="63"/>
                  <a:pt x="0" y="62"/>
                  <a:pt x="0" y="61"/>
                </a:cubicBezTo>
                <a:cubicBezTo>
                  <a:pt x="0" y="60"/>
                  <a:pt x="0" y="60"/>
                  <a:pt x="1" y="59"/>
                </a:cubicBezTo>
                <a:cubicBezTo>
                  <a:pt x="69" y="3"/>
                  <a:pt x="69" y="3"/>
                  <a:pt x="69" y="3"/>
                </a:cubicBezTo>
                <a:cubicBezTo>
                  <a:pt x="71" y="1"/>
                  <a:pt x="73" y="0"/>
                  <a:pt x="76" y="0"/>
                </a:cubicBezTo>
                <a:cubicBezTo>
                  <a:pt x="79" y="0"/>
                  <a:pt x="81" y="1"/>
                  <a:pt x="83" y="3"/>
                </a:cubicBezTo>
                <a:cubicBezTo>
                  <a:pt x="106" y="22"/>
                  <a:pt x="106" y="22"/>
                  <a:pt x="106" y="22"/>
                </a:cubicBezTo>
                <a:cubicBezTo>
                  <a:pt x="106" y="3"/>
                  <a:pt x="106" y="3"/>
                  <a:pt x="106" y="3"/>
                </a:cubicBezTo>
                <a:cubicBezTo>
                  <a:pt x="106" y="3"/>
                  <a:pt x="106" y="2"/>
                  <a:pt x="107" y="1"/>
                </a:cubicBezTo>
                <a:cubicBezTo>
                  <a:pt x="107" y="1"/>
                  <a:pt x="108" y="0"/>
                  <a:pt x="109" y="0"/>
                </a:cubicBezTo>
                <a:cubicBezTo>
                  <a:pt x="127" y="0"/>
                  <a:pt x="127" y="0"/>
                  <a:pt x="127" y="0"/>
                </a:cubicBezTo>
                <a:cubicBezTo>
                  <a:pt x="128" y="0"/>
                  <a:pt x="129" y="1"/>
                  <a:pt x="129" y="1"/>
                </a:cubicBezTo>
                <a:cubicBezTo>
                  <a:pt x="130" y="2"/>
                  <a:pt x="130" y="3"/>
                  <a:pt x="130" y="3"/>
                </a:cubicBezTo>
                <a:cubicBezTo>
                  <a:pt x="130" y="42"/>
                  <a:pt x="130" y="42"/>
                  <a:pt x="130" y="42"/>
                </a:cubicBezTo>
                <a:cubicBezTo>
                  <a:pt x="151" y="59"/>
                  <a:pt x="151" y="59"/>
                  <a:pt x="151" y="59"/>
                </a:cubicBezTo>
                <a:cubicBezTo>
                  <a:pt x="152" y="60"/>
                  <a:pt x="152" y="60"/>
                  <a:pt x="152" y="61"/>
                </a:cubicBezTo>
                <a:cubicBezTo>
                  <a:pt x="152" y="62"/>
                  <a:pt x="152" y="63"/>
                  <a:pt x="151" y="64"/>
                </a:cubicBezTo>
                <a:close/>
                <a:moveTo>
                  <a:pt x="130" y="70"/>
                </a:moveTo>
                <a:cubicBezTo>
                  <a:pt x="130" y="115"/>
                  <a:pt x="130" y="115"/>
                  <a:pt x="130" y="115"/>
                </a:cubicBezTo>
                <a:cubicBezTo>
                  <a:pt x="130" y="117"/>
                  <a:pt x="130" y="118"/>
                  <a:pt x="128" y="120"/>
                </a:cubicBezTo>
                <a:cubicBezTo>
                  <a:pt x="127" y="121"/>
                  <a:pt x="126" y="121"/>
                  <a:pt x="124" y="121"/>
                </a:cubicBezTo>
                <a:cubicBezTo>
                  <a:pt x="88" y="121"/>
                  <a:pt x="88" y="121"/>
                  <a:pt x="88" y="121"/>
                </a:cubicBezTo>
                <a:cubicBezTo>
                  <a:pt x="88" y="85"/>
                  <a:pt x="88" y="85"/>
                  <a:pt x="88" y="85"/>
                </a:cubicBezTo>
                <a:cubicBezTo>
                  <a:pt x="64" y="85"/>
                  <a:pt x="64" y="85"/>
                  <a:pt x="64" y="85"/>
                </a:cubicBezTo>
                <a:cubicBezTo>
                  <a:pt x="64" y="121"/>
                  <a:pt x="64" y="121"/>
                  <a:pt x="64" y="121"/>
                </a:cubicBezTo>
                <a:cubicBezTo>
                  <a:pt x="27" y="121"/>
                  <a:pt x="27" y="121"/>
                  <a:pt x="27" y="121"/>
                </a:cubicBezTo>
                <a:cubicBezTo>
                  <a:pt x="26" y="121"/>
                  <a:pt x="24" y="121"/>
                  <a:pt x="23" y="120"/>
                </a:cubicBezTo>
                <a:cubicBezTo>
                  <a:pt x="22" y="118"/>
                  <a:pt x="21" y="117"/>
                  <a:pt x="21" y="115"/>
                </a:cubicBezTo>
                <a:cubicBezTo>
                  <a:pt x="21" y="70"/>
                  <a:pt x="21" y="70"/>
                  <a:pt x="21" y="70"/>
                </a:cubicBezTo>
                <a:cubicBezTo>
                  <a:pt x="21" y="70"/>
                  <a:pt x="21" y="70"/>
                  <a:pt x="21" y="70"/>
                </a:cubicBezTo>
                <a:cubicBezTo>
                  <a:pt x="21" y="70"/>
                  <a:pt x="21" y="70"/>
                  <a:pt x="21" y="69"/>
                </a:cubicBezTo>
                <a:cubicBezTo>
                  <a:pt x="76" y="25"/>
                  <a:pt x="76" y="25"/>
                  <a:pt x="76" y="25"/>
                </a:cubicBezTo>
                <a:cubicBezTo>
                  <a:pt x="130" y="69"/>
                  <a:pt x="130" y="69"/>
                  <a:pt x="130" y="69"/>
                </a:cubicBezTo>
                <a:cubicBezTo>
                  <a:pt x="130" y="70"/>
                  <a:pt x="130" y="70"/>
                  <a:pt x="130" y="70"/>
                </a:cubicBezTo>
                <a:close/>
              </a:path>
            </a:pathLst>
          </a:custGeom>
          <a:solidFill>
            <a:schemeClr val="bg1">
              <a:lumMod val="85000"/>
            </a:schemeClr>
          </a:solidFill>
          <a:ln>
            <a:noFill/>
          </a:ln>
        </p:spPr>
        <p:txBody>
          <a:bodyPr vert="horz" wrap="square" lIns="121888" tIns="60944" rIns="121888" bIns="60944" numCol="1" anchor="t" anchorCtr="0" compatLnSpc="1">
            <a:prstTxWarp prst="textNoShape">
              <a:avLst/>
            </a:prstTxWarp>
          </a:bodyPr>
          <a:lstStyle/>
          <a:p>
            <a:endParaRPr lang="en-US" sz="3066"/>
          </a:p>
        </p:txBody>
      </p:sp>
      <p:grpSp>
        <p:nvGrpSpPr>
          <p:cNvPr id="167" name="Group 166">
            <a:extLst>
              <a:ext uri="{FF2B5EF4-FFF2-40B4-BE49-F238E27FC236}">
                <a16:creationId xmlns:a16="http://schemas.microsoft.com/office/drawing/2014/main" id="{BD7E3F7C-F06F-B889-2E0B-5932485BFA96}"/>
              </a:ext>
            </a:extLst>
          </p:cNvPr>
          <p:cNvGrpSpPr>
            <a:grpSpLocks/>
          </p:cNvGrpSpPr>
          <p:nvPr/>
        </p:nvGrpSpPr>
        <p:grpSpPr bwMode="auto">
          <a:xfrm>
            <a:off x="7150255" y="2712942"/>
            <a:ext cx="423592" cy="573045"/>
            <a:chOff x="398463" y="2662238"/>
            <a:chExt cx="612775" cy="2065338"/>
          </a:xfrm>
          <a:solidFill>
            <a:schemeClr val="bg1"/>
          </a:solidFill>
        </p:grpSpPr>
        <p:sp>
          <p:nvSpPr>
            <p:cNvPr id="168" name="Freeform 87">
              <a:extLst>
                <a:ext uri="{FF2B5EF4-FFF2-40B4-BE49-F238E27FC236}">
                  <a16:creationId xmlns:a16="http://schemas.microsoft.com/office/drawing/2014/main" id="{4F6D7C29-2C4A-9809-F4DF-E6D5E3087C6D}"/>
                </a:ext>
              </a:extLst>
            </p:cNvPr>
            <p:cNvSpPr>
              <a:spLocks/>
            </p:cNvSpPr>
            <p:nvPr/>
          </p:nvSpPr>
          <p:spPr bwMode="auto">
            <a:xfrm>
              <a:off x="398463" y="2662238"/>
              <a:ext cx="612775" cy="2065338"/>
            </a:xfrm>
            <a:custGeom>
              <a:avLst/>
              <a:gdLst>
                <a:gd name="T0" fmla="*/ 342 w 386"/>
                <a:gd name="T1" fmla="*/ 168 h 1301"/>
                <a:gd name="T2" fmla="*/ 342 w 386"/>
                <a:gd name="T3" fmla="*/ 82 h 1301"/>
                <a:gd name="T4" fmla="*/ 306 w 386"/>
                <a:gd name="T5" fmla="*/ 82 h 1301"/>
                <a:gd name="T6" fmla="*/ 306 w 386"/>
                <a:gd name="T7" fmla="*/ 0 h 1301"/>
                <a:gd name="T8" fmla="*/ 71 w 386"/>
                <a:gd name="T9" fmla="*/ 0 h 1301"/>
                <a:gd name="T10" fmla="*/ 71 w 386"/>
                <a:gd name="T11" fmla="*/ 82 h 1301"/>
                <a:gd name="T12" fmla="*/ 35 w 386"/>
                <a:gd name="T13" fmla="*/ 82 h 1301"/>
                <a:gd name="T14" fmla="*/ 35 w 386"/>
                <a:gd name="T15" fmla="*/ 168 h 1301"/>
                <a:gd name="T16" fmla="*/ 0 w 386"/>
                <a:gd name="T17" fmla="*/ 168 h 1301"/>
                <a:gd name="T18" fmla="*/ 0 w 386"/>
                <a:gd name="T19" fmla="*/ 1301 h 1301"/>
                <a:gd name="T20" fmla="*/ 386 w 386"/>
                <a:gd name="T21" fmla="*/ 1301 h 1301"/>
                <a:gd name="T22" fmla="*/ 386 w 386"/>
                <a:gd name="T23" fmla="*/ 168 h 1301"/>
                <a:gd name="T24" fmla="*/ 342 w 386"/>
                <a:gd name="T25" fmla="*/ 168 h 1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6" h="1301">
                  <a:moveTo>
                    <a:pt x="342" y="168"/>
                  </a:moveTo>
                  <a:lnTo>
                    <a:pt x="342" y="82"/>
                  </a:lnTo>
                  <a:lnTo>
                    <a:pt x="306" y="82"/>
                  </a:lnTo>
                  <a:lnTo>
                    <a:pt x="306" y="0"/>
                  </a:lnTo>
                  <a:lnTo>
                    <a:pt x="71" y="0"/>
                  </a:lnTo>
                  <a:lnTo>
                    <a:pt x="71" y="82"/>
                  </a:lnTo>
                  <a:lnTo>
                    <a:pt x="35" y="82"/>
                  </a:lnTo>
                  <a:lnTo>
                    <a:pt x="35" y="168"/>
                  </a:lnTo>
                  <a:lnTo>
                    <a:pt x="0" y="168"/>
                  </a:lnTo>
                  <a:lnTo>
                    <a:pt x="0" y="1301"/>
                  </a:lnTo>
                  <a:lnTo>
                    <a:pt x="386" y="1301"/>
                  </a:lnTo>
                  <a:lnTo>
                    <a:pt x="386" y="168"/>
                  </a:lnTo>
                  <a:lnTo>
                    <a:pt x="342" y="168"/>
                  </a:lnTo>
                  <a:close/>
                </a:path>
              </a:pathLst>
            </a:custGeom>
            <a:solidFill>
              <a:srgbClr val="2F5597"/>
            </a:solidFill>
            <a:ln>
              <a:noFill/>
            </a:ln>
          </p:spPr>
          <p:txBody>
            <a:bodyPr/>
            <a:lstStyle/>
            <a:p>
              <a:pPr eaLnBrk="1" fontAlgn="auto" hangingPunct="1">
                <a:spcBef>
                  <a:spcPts val="0"/>
                </a:spcBef>
                <a:spcAft>
                  <a:spcPts val="0"/>
                </a:spcAft>
                <a:defRPr/>
              </a:pPr>
              <a:endParaRPr lang="en-US">
                <a:latin typeface="+mn-lt"/>
              </a:endParaRPr>
            </a:p>
          </p:txBody>
        </p:sp>
        <p:sp>
          <p:nvSpPr>
            <p:cNvPr id="169" name="Rectangle 88">
              <a:extLst>
                <a:ext uri="{FF2B5EF4-FFF2-40B4-BE49-F238E27FC236}">
                  <a16:creationId xmlns:a16="http://schemas.microsoft.com/office/drawing/2014/main" id="{B8497323-72BF-861A-048A-E4EC780CD78C}"/>
                </a:ext>
              </a:extLst>
            </p:cNvPr>
            <p:cNvSpPr>
              <a:spLocks noChangeArrowheads="1"/>
            </p:cNvSpPr>
            <p:nvPr/>
          </p:nvSpPr>
          <p:spPr bwMode="auto">
            <a:xfrm>
              <a:off x="482600"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70" name="Rectangle 89">
              <a:extLst>
                <a:ext uri="{FF2B5EF4-FFF2-40B4-BE49-F238E27FC236}">
                  <a16:creationId xmlns:a16="http://schemas.microsoft.com/office/drawing/2014/main" id="{5450F092-3209-B6FD-713C-6E8766419FE9}"/>
                </a:ext>
              </a:extLst>
            </p:cNvPr>
            <p:cNvSpPr>
              <a:spLocks noChangeArrowheads="1"/>
            </p:cNvSpPr>
            <p:nvPr/>
          </p:nvSpPr>
          <p:spPr bwMode="auto">
            <a:xfrm>
              <a:off x="601663" y="3027363"/>
              <a:ext cx="74612"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71" name="Rectangle 90">
              <a:extLst>
                <a:ext uri="{FF2B5EF4-FFF2-40B4-BE49-F238E27FC236}">
                  <a16:creationId xmlns:a16="http://schemas.microsoft.com/office/drawing/2014/main" id="{66601B7F-3B14-6F46-FA4A-F4B6B580229A}"/>
                </a:ext>
              </a:extLst>
            </p:cNvPr>
            <p:cNvSpPr>
              <a:spLocks noChangeArrowheads="1"/>
            </p:cNvSpPr>
            <p:nvPr/>
          </p:nvSpPr>
          <p:spPr bwMode="auto">
            <a:xfrm>
              <a:off x="719138"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72" name="Rectangle 91">
              <a:extLst>
                <a:ext uri="{FF2B5EF4-FFF2-40B4-BE49-F238E27FC236}">
                  <a16:creationId xmlns:a16="http://schemas.microsoft.com/office/drawing/2014/main" id="{A8D962C0-8E3A-101A-AB87-949A5DF05576}"/>
                </a:ext>
              </a:extLst>
            </p:cNvPr>
            <p:cNvSpPr>
              <a:spLocks noChangeArrowheads="1"/>
            </p:cNvSpPr>
            <p:nvPr/>
          </p:nvSpPr>
          <p:spPr bwMode="auto">
            <a:xfrm>
              <a:off x="838200" y="3027363"/>
              <a:ext cx="74613"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73" name="Rectangle 92">
              <a:extLst>
                <a:ext uri="{FF2B5EF4-FFF2-40B4-BE49-F238E27FC236}">
                  <a16:creationId xmlns:a16="http://schemas.microsoft.com/office/drawing/2014/main" id="{01604547-6D2C-1409-5DAD-F099EAFAB67C}"/>
                </a:ext>
              </a:extLst>
            </p:cNvPr>
            <p:cNvSpPr>
              <a:spLocks noChangeArrowheads="1"/>
            </p:cNvSpPr>
            <p:nvPr/>
          </p:nvSpPr>
          <p:spPr bwMode="auto">
            <a:xfrm>
              <a:off x="482600"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74" name="Rectangle 93">
              <a:extLst>
                <a:ext uri="{FF2B5EF4-FFF2-40B4-BE49-F238E27FC236}">
                  <a16:creationId xmlns:a16="http://schemas.microsoft.com/office/drawing/2014/main" id="{71F2F758-CB1F-B256-84A8-5986BCFA8F54}"/>
                </a:ext>
              </a:extLst>
            </p:cNvPr>
            <p:cNvSpPr>
              <a:spLocks noChangeArrowheads="1"/>
            </p:cNvSpPr>
            <p:nvPr/>
          </p:nvSpPr>
          <p:spPr bwMode="auto">
            <a:xfrm>
              <a:off x="601663" y="32575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75" name="Rectangle 94">
              <a:extLst>
                <a:ext uri="{FF2B5EF4-FFF2-40B4-BE49-F238E27FC236}">
                  <a16:creationId xmlns:a16="http://schemas.microsoft.com/office/drawing/2014/main" id="{2BED74A0-B656-D4D8-A7D2-0C0EE019E0BF}"/>
                </a:ext>
              </a:extLst>
            </p:cNvPr>
            <p:cNvSpPr>
              <a:spLocks noChangeArrowheads="1"/>
            </p:cNvSpPr>
            <p:nvPr/>
          </p:nvSpPr>
          <p:spPr bwMode="auto">
            <a:xfrm>
              <a:off x="719138"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76" name="Rectangle 95">
              <a:extLst>
                <a:ext uri="{FF2B5EF4-FFF2-40B4-BE49-F238E27FC236}">
                  <a16:creationId xmlns:a16="http://schemas.microsoft.com/office/drawing/2014/main" id="{4CE4C78C-4881-BACF-39B4-EA9D0ADA72BE}"/>
                </a:ext>
              </a:extLst>
            </p:cNvPr>
            <p:cNvSpPr>
              <a:spLocks noChangeArrowheads="1"/>
            </p:cNvSpPr>
            <p:nvPr/>
          </p:nvSpPr>
          <p:spPr bwMode="auto">
            <a:xfrm>
              <a:off x="838200" y="32575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77" name="Rectangle 96">
              <a:extLst>
                <a:ext uri="{FF2B5EF4-FFF2-40B4-BE49-F238E27FC236}">
                  <a16:creationId xmlns:a16="http://schemas.microsoft.com/office/drawing/2014/main" id="{0839E79B-18DE-D818-1227-4A8AC6C9501E}"/>
                </a:ext>
              </a:extLst>
            </p:cNvPr>
            <p:cNvSpPr>
              <a:spLocks noChangeArrowheads="1"/>
            </p:cNvSpPr>
            <p:nvPr/>
          </p:nvSpPr>
          <p:spPr bwMode="auto">
            <a:xfrm>
              <a:off x="482600"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78" name="Rectangle 97">
              <a:extLst>
                <a:ext uri="{FF2B5EF4-FFF2-40B4-BE49-F238E27FC236}">
                  <a16:creationId xmlns:a16="http://schemas.microsoft.com/office/drawing/2014/main" id="{414C3860-7577-F00C-5A9C-5E7449552D98}"/>
                </a:ext>
              </a:extLst>
            </p:cNvPr>
            <p:cNvSpPr>
              <a:spLocks noChangeArrowheads="1"/>
            </p:cNvSpPr>
            <p:nvPr/>
          </p:nvSpPr>
          <p:spPr bwMode="auto">
            <a:xfrm>
              <a:off x="601663" y="34861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79" name="Rectangle 98">
              <a:extLst>
                <a:ext uri="{FF2B5EF4-FFF2-40B4-BE49-F238E27FC236}">
                  <a16:creationId xmlns:a16="http://schemas.microsoft.com/office/drawing/2014/main" id="{C6BAEAF2-8D7B-22E4-CB38-E70BE990485C}"/>
                </a:ext>
              </a:extLst>
            </p:cNvPr>
            <p:cNvSpPr>
              <a:spLocks noChangeArrowheads="1"/>
            </p:cNvSpPr>
            <p:nvPr/>
          </p:nvSpPr>
          <p:spPr bwMode="auto">
            <a:xfrm>
              <a:off x="719138"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80" name="Rectangle 99">
              <a:extLst>
                <a:ext uri="{FF2B5EF4-FFF2-40B4-BE49-F238E27FC236}">
                  <a16:creationId xmlns:a16="http://schemas.microsoft.com/office/drawing/2014/main" id="{E909B0FC-EE77-6D03-090A-37489CDB9F84}"/>
                </a:ext>
              </a:extLst>
            </p:cNvPr>
            <p:cNvSpPr>
              <a:spLocks noChangeArrowheads="1"/>
            </p:cNvSpPr>
            <p:nvPr/>
          </p:nvSpPr>
          <p:spPr bwMode="auto">
            <a:xfrm>
              <a:off x="838200" y="34861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81" name="Rectangle 100">
              <a:extLst>
                <a:ext uri="{FF2B5EF4-FFF2-40B4-BE49-F238E27FC236}">
                  <a16:creationId xmlns:a16="http://schemas.microsoft.com/office/drawing/2014/main" id="{4BA0D99D-A91B-BC24-3345-5FB6F4A4AFA3}"/>
                </a:ext>
              </a:extLst>
            </p:cNvPr>
            <p:cNvSpPr>
              <a:spLocks noChangeArrowheads="1"/>
            </p:cNvSpPr>
            <p:nvPr/>
          </p:nvSpPr>
          <p:spPr bwMode="auto">
            <a:xfrm>
              <a:off x="482600"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82" name="Rectangle 101">
              <a:extLst>
                <a:ext uri="{FF2B5EF4-FFF2-40B4-BE49-F238E27FC236}">
                  <a16:creationId xmlns:a16="http://schemas.microsoft.com/office/drawing/2014/main" id="{71EBAA66-F349-7846-386B-2DE933D35D0B}"/>
                </a:ext>
              </a:extLst>
            </p:cNvPr>
            <p:cNvSpPr>
              <a:spLocks noChangeArrowheads="1"/>
            </p:cNvSpPr>
            <p:nvPr/>
          </p:nvSpPr>
          <p:spPr bwMode="auto">
            <a:xfrm>
              <a:off x="601663" y="3713163"/>
              <a:ext cx="74612"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83" name="Rectangle 102">
              <a:extLst>
                <a:ext uri="{FF2B5EF4-FFF2-40B4-BE49-F238E27FC236}">
                  <a16:creationId xmlns:a16="http://schemas.microsoft.com/office/drawing/2014/main" id="{BAA37464-9B56-5DF4-D36D-A1C7161E3790}"/>
                </a:ext>
              </a:extLst>
            </p:cNvPr>
            <p:cNvSpPr>
              <a:spLocks noChangeArrowheads="1"/>
            </p:cNvSpPr>
            <p:nvPr/>
          </p:nvSpPr>
          <p:spPr bwMode="auto">
            <a:xfrm>
              <a:off x="719138"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84" name="Rectangle 103">
              <a:extLst>
                <a:ext uri="{FF2B5EF4-FFF2-40B4-BE49-F238E27FC236}">
                  <a16:creationId xmlns:a16="http://schemas.microsoft.com/office/drawing/2014/main" id="{3798D867-15EF-AAB5-4C39-5BF20F21135F}"/>
                </a:ext>
              </a:extLst>
            </p:cNvPr>
            <p:cNvSpPr>
              <a:spLocks noChangeArrowheads="1"/>
            </p:cNvSpPr>
            <p:nvPr/>
          </p:nvSpPr>
          <p:spPr bwMode="auto">
            <a:xfrm>
              <a:off x="838200" y="3713163"/>
              <a:ext cx="74613"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grpSp>
      <p:grpSp>
        <p:nvGrpSpPr>
          <p:cNvPr id="185" name="Group 184">
            <a:extLst>
              <a:ext uri="{FF2B5EF4-FFF2-40B4-BE49-F238E27FC236}">
                <a16:creationId xmlns:a16="http://schemas.microsoft.com/office/drawing/2014/main" id="{9BF4F81A-4045-6A0B-CE09-CCE08AA24198}"/>
              </a:ext>
            </a:extLst>
          </p:cNvPr>
          <p:cNvGrpSpPr>
            <a:grpSpLocks/>
          </p:cNvGrpSpPr>
          <p:nvPr/>
        </p:nvGrpSpPr>
        <p:grpSpPr bwMode="auto">
          <a:xfrm>
            <a:off x="7667024" y="2712942"/>
            <a:ext cx="423592" cy="573046"/>
            <a:chOff x="398463" y="2662238"/>
            <a:chExt cx="612775" cy="2065338"/>
          </a:xfrm>
          <a:solidFill>
            <a:schemeClr val="bg1"/>
          </a:solidFill>
        </p:grpSpPr>
        <p:sp>
          <p:nvSpPr>
            <p:cNvPr id="186" name="Freeform 87">
              <a:extLst>
                <a:ext uri="{FF2B5EF4-FFF2-40B4-BE49-F238E27FC236}">
                  <a16:creationId xmlns:a16="http://schemas.microsoft.com/office/drawing/2014/main" id="{50EDFC1A-9038-1623-17BE-E29F7D196CE5}"/>
                </a:ext>
              </a:extLst>
            </p:cNvPr>
            <p:cNvSpPr>
              <a:spLocks/>
            </p:cNvSpPr>
            <p:nvPr/>
          </p:nvSpPr>
          <p:spPr bwMode="auto">
            <a:xfrm>
              <a:off x="398463" y="2662238"/>
              <a:ext cx="612775" cy="2065338"/>
            </a:xfrm>
            <a:custGeom>
              <a:avLst/>
              <a:gdLst>
                <a:gd name="T0" fmla="*/ 342 w 386"/>
                <a:gd name="T1" fmla="*/ 168 h 1301"/>
                <a:gd name="T2" fmla="*/ 342 w 386"/>
                <a:gd name="T3" fmla="*/ 82 h 1301"/>
                <a:gd name="T4" fmla="*/ 306 w 386"/>
                <a:gd name="T5" fmla="*/ 82 h 1301"/>
                <a:gd name="T6" fmla="*/ 306 w 386"/>
                <a:gd name="T7" fmla="*/ 0 h 1301"/>
                <a:gd name="T8" fmla="*/ 71 w 386"/>
                <a:gd name="T9" fmla="*/ 0 h 1301"/>
                <a:gd name="T10" fmla="*/ 71 w 386"/>
                <a:gd name="T11" fmla="*/ 82 h 1301"/>
                <a:gd name="T12" fmla="*/ 35 w 386"/>
                <a:gd name="T13" fmla="*/ 82 h 1301"/>
                <a:gd name="T14" fmla="*/ 35 w 386"/>
                <a:gd name="T15" fmla="*/ 168 h 1301"/>
                <a:gd name="T16" fmla="*/ 0 w 386"/>
                <a:gd name="T17" fmla="*/ 168 h 1301"/>
                <a:gd name="T18" fmla="*/ 0 w 386"/>
                <a:gd name="T19" fmla="*/ 1301 h 1301"/>
                <a:gd name="T20" fmla="*/ 386 w 386"/>
                <a:gd name="T21" fmla="*/ 1301 h 1301"/>
                <a:gd name="T22" fmla="*/ 386 w 386"/>
                <a:gd name="T23" fmla="*/ 168 h 1301"/>
                <a:gd name="T24" fmla="*/ 342 w 386"/>
                <a:gd name="T25" fmla="*/ 168 h 1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6" h="1301">
                  <a:moveTo>
                    <a:pt x="342" y="168"/>
                  </a:moveTo>
                  <a:lnTo>
                    <a:pt x="342" y="82"/>
                  </a:lnTo>
                  <a:lnTo>
                    <a:pt x="306" y="82"/>
                  </a:lnTo>
                  <a:lnTo>
                    <a:pt x="306" y="0"/>
                  </a:lnTo>
                  <a:lnTo>
                    <a:pt x="71" y="0"/>
                  </a:lnTo>
                  <a:lnTo>
                    <a:pt x="71" y="82"/>
                  </a:lnTo>
                  <a:lnTo>
                    <a:pt x="35" y="82"/>
                  </a:lnTo>
                  <a:lnTo>
                    <a:pt x="35" y="168"/>
                  </a:lnTo>
                  <a:lnTo>
                    <a:pt x="0" y="168"/>
                  </a:lnTo>
                  <a:lnTo>
                    <a:pt x="0" y="1301"/>
                  </a:lnTo>
                  <a:lnTo>
                    <a:pt x="386" y="1301"/>
                  </a:lnTo>
                  <a:lnTo>
                    <a:pt x="386" y="168"/>
                  </a:lnTo>
                  <a:lnTo>
                    <a:pt x="342" y="168"/>
                  </a:lnTo>
                  <a:close/>
                </a:path>
              </a:pathLst>
            </a:custGeom>
            <a:solidFill>
              <a:srgbClr val="2F5597"/>
            </a:solidFill>
            <a:ln>
              <a:noFill/>
            </a:ln>
          </p:spPr>
          <p:txBody>
            <a:bodyPr/>
            <a:lstStyle/>
            <a:p>
              <a:pPr eaLnBrk="1" fontAlgn="auto" hangingPunct="1">
                <a:spcBef>
                  <a:spcPts val="0"/>
                </a:spcBef>
                <a:spcAft>
                  <a:spcPts val="0"/>
                </a:spcAft>
                <a:defRPr/>
              </a:pPr>
              <a:endParaRPr lang="en-US">
                <a:latin typeface="+mn-lt"/>
              </a:endParaRPr>
            </a:p>
          </p:txBody>
        </p:sp>
        <p:sp>
          <p:nvSpPr>
            <p:cNvPr id="187" name="Rectangle 88">
              <a:extLst>
                <a:ext uri="{FF2B5EF4-FFF2-40B4-BE49-F238E27FC236}">
                  <a16:creationId xmlns:a16="http://schemas.microsoft.com/office/drawing/2014/main" id="{3BFE2B95-0B8A-2A5A-7594-9395D62B4D50}"/>
                </a:ext>
              </a:extLst>
            </p:cNvPr>
            <p:cNvSpPr>
              <a:spLocks noChangeArrowheads="1"/>
            </p:cNvSpPr>
            <p:nvPr/>
          </p:nvSpPr>
          <p:spPr bwMode="auto">
            <a:xfrm>
              <a:off x="482600"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88" name="Rectangle 89">
              <a:extLst>
                <a:ext uri="{FF2B5EF4-FFF2-40B4-BE49-F238E27FC236}">
                  <a16:creationId xmlns:a16="http://schemas.microsoft.com/office/drawing/2014/main" id="{059A1D5E-6BF0-3430-5596-AD7A666E5627}"/>
                </a:ext>
              </a:extLst>
            </p:cNvPr>
            <p:cNvSpPr>
              <a:spLocks noChangeArrowheads="1"/>
            </p:cNvSpPr>
            <p:nvPr/>
          </p:nvSpPr>
          <p:spPr bwMode="auto">
            <a:xfrm>
              <a:off x="601663" y="3027363"/>
              <a:ext cx="74612"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89" name="Rectangle 90">
              <a:extLst>
                <a:ext uri="{FF2B5EF4-FFF2-40B4-BE49-F238E27FC236}">
                  <a16:creationId xmlns:a16="http://schemas.microsoft.com/office/drawing/2014/main" id="{9DF321E6-3E29-E1E9-E560-2524B6E6F651}"/>
                </a:ext>
              </a:extLst>
            </p:cNvPr>
            <p:cNvSpPr>
              <a:spLocks noChangeArrowheads="1"/>
            </p:cNvSpPr>
            <p:nvPr/>
          </p:nvSpPr>
          <p:spPr bwMode="auto">
            <a:xfrm>
              <a:off x="719138"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90" name="Rectangle 91">
              <a:extLst>
                <a:ext uri="{FF2B5EF4-FFF2-40B4-BE49-F238E27FC236}">
                  <a16:creationId xmlns:a16="http://schemas.microsoft.com/office/drawing/2014/main" id="{32CCA319-92CB-F533-8D2D-C976B04A1F9A}"/>
                </a:ext>
              </a:extLst>
            </p:cNvPr>
            <p:cNvSpPr>
              <a:spLocks noChangeArrowheads="1"/>
            </p:cNvSpPr>
            <p:nvPr/>
          </p:nvSpPr>
          <p:spPr bwMode="auto">
            <a:xfrm>
              <a:off x="838200" y="3027363"/>
              <a:ext cx="74613"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91" name="Rectangle 92">
              <a:extLst>
                <a:ext uri="{FF2B5EF4-FFF2-40B4-BE49-F238E27FC236}">
                  <a16:creationId xmlns:a16="http://schemas.microsoft.com/office/drawing/2014/main" id="{85FB7AD5-7F3D-E622-286E-C3A208A63D42}"/>
                </a:ext>
              </a:extLst>
            </p:cNvPr>
            <p:cNvSpPr>
              <a:spLocks noChangeArrowheads="1"/>
            </p:cNvSpPr>
            <p:nvPr/>
          </p:nvSpPr>
          <p:spPr bwMode="auto">
            <a:xfrm>
              <a:off x="482600"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92" name="Rectangle 93">
              <a:extLst>
                <a:ext uri="{FF2B5EF4-FFF2-40B4-BE49-F238E27FC236}">
                  <a16:creationId xmlns:a16="http://schemas.microsoft.com/office/drawing/2014/main" id="{F774DBB6-7F5D-51D1-9CFC-3D2351842012}"/>
                </a:ext>
              </a:extLst>
            </p:cNvPr>
            <p:cNvSpPr>
              <a:spLocks noChangeArrowheads="1"/>
            </p:cNvSpPr>
            <p:nvPr/>
          </p:nvSpPr>
          <p:spPr bwMode="auto">
            <a:xfrm>
              <a:off x="601663" y="32575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93" name="Rectangle 94">
              <a:extLst>
                <a:ext uri="{FF2B5EF4-FFF2-40B4-BE49-F238E27FC236}">
                  <a16:creationId xmlns:a16="http://schemas.microsoft.com/office/drawing/2014/main" id="{955DD783-DFBB-3AEF-C038-A0AA075E09A2}"/>
                </a:ext>
              </a:extLst>
            </p:cNvPr>
            <p:cNvSpPr>
              <a:spLocks noChangeArrowheads="1"/>
            </p:cNvSpPr>
            <p:nvPr/>
          </p:nvSpPr>
          <p:spPr bwMode="auto">
            <a:xfrm>
              <a:off x="719138"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94" name="Rectangle 95">
              <a:extLst>
                <a:ext uri="{FF2B5EF4-FFF2-40B4-BE49-F238E27FC236}">
                  <a16:creationId xmlns:a16="http://schemas.microsoft.com/office/drawing/2014/main" id="{B9047E3D-1868-1CD7-3B1B-1AC3321A1570}"/>
                </a:ext>
              </a:extLst>
            </p:cNvPr>
            <p:cNvSpPr>
              <a:spLocks noChangeArrowheads="1"/>
            </p:cNvSpPr>
            <p:nvPr/>
          </p:nvSpPr>
          <p:spPr bwMode="auto">
            <a:xfrm>
              <a:off x="838200" y="32575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95" name="Rectangle 96">
              <a:extLst>
                <a:ext uri="{FF2B5EF4-FFF2-40B4-BE49-F238E27FC236}">
                  <a16:creationId xmlns:a16="http://schemas.microsoft.com/office/drawing/2014/main" id="{B110C3E4-B88A-1AF5-F4BD-E1E671E831C7}"/>
                </a:ext>
              </a:extLst>
            </p:cNvPr>
            <p:cNvSpPr>
              <a:spLocks noChangeArrowheads="1"/>
            </p:cNvSpPr>
            <p:nvPr/>
          </p:nvSpPr>
          <p:spPr bwMode="auto">
            <a:xfrm>
              <a:off x="482600"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96" name="Rectangle 97">
              <a:extLst>
                <a:ext uri="{FF2B5EF4-FFF2-40B4-BE49-F238E27FC236}">
                  <a16:creationId xmlns:a16="http://schemas.microsoft.com/office/drawing/2014/main" id="{FD6EF0CB-2BB4-D4F0-2BBC-5175CD8BE03A}"/>
                </a:ext>
              </a:extLst>
            </p:cNvPr>
            <p:cNvSpPr>
              <a:spLocks noChangeArrowheads="1"/>
            </p:cNvSpPr>
            <p:nvPr/>
          </p:nvSpPr>
          <p:spPr bwMode="auto">
            <a:xfrm>
              <a:off x="601663" y="34861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97" name="Rectangle 98">
              <a:extLst>
                <a:ext uri="{FF2B5EF4-FFF2-40B4-BE49-F238E27FC236}">
                  <a16:creationId xmlns:a16="http://schemas.microsoft.com/office/drawing/2014/main" id="{A0C95C7D-943C-002A-D1FA-40C1AA3853CA}"/>
                </a:ext>
              </a:extLst>
            </p:cNvPr>
            <p:cNvSpPr>
              <a:spLocks noChangeArrowheads="1"/>
            </p:cNvSpPr>
            <p:nvPr/>
          </p:nvSpPr>
          <p:spPr bwMode="auto">
            <a:xfrm>
              <a:off x="719138"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98" name="Rectangle 99">
              <a:extLst>
                <a:ext uri="{FF2B5EF4-FFF2-40B4-BE49-F238E27FC236}">
                  <a16:creationId xmlns:a16="http://schemas.microsoft.com/office/drawing/2014/main" id="{5C542408-47CA-8E98-E7C5-71804662A020}"/>
                </a:ext>
              </a:extLst>
            </p:cNvPr>
            <p:cNvSpPr>
              <a:spLocks noChangeArrowheads="1"/>
            </p:cNvSpPr>
            <p:nvPr/>
          </p:nvSpPr>
          <p:spPr bwMode="auto">
            <a:xfrm>
              <a:off x="838200" y="34861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99" name="Rectangle 100">
              <a:extLst>
                <a:ext uri="{FF2B5EF4-FFF2-40B4-BE49-F238E27FC236}">
                  <a16:creationId xmlns:a16="http://schemas.microsoft.com/office/drawing/2014/main" id="{FFE1D202-0EAF-10C9-910F-D113B94298FB}"/>
                </a:ext>
              </a:extLst>
            </p:cNvPr>
            <p:cNvSpPr>
              <a:spLocks noChangeArrowheads="1"/>
            </p:cNvSpPr>
            <p:nvPr/>
          </p:nvSpPr>
          <p:spPr bwMode="auto">
            <a:xfrm>
              <a:off x="482600"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00" name="Rectangle 101">
              <a:extLst>
                <a:ext uri="{FF2B5EF4-FFF2-40B4-BE49-F238E27FC236}">
                  <a16:creationId xmlns:a16="http://schemas.microsoft.com/office/drawing/2014/main" id="{FFC00DAE-93D5-FE04-79E8-EB508B51C47D}"/>
                </a:ext>
              </a:extLst>
            </p:cNvPr>
            <p:cNvSpPr>
              <a:spLocks noChangeArrowheads="1"/>
            </p:cNvSpPr>
            <p:nvPr/>
          </p:nvSpPr>
          <p:spPr bwMode="auto">
            <a:xfrm>
              <a:off x="601663" y="3713163"/>
              <a:ext cx="74612"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01" name="Rectangle 102">
              <a:extLst>
                <a:ext uri="{FF2B5EF4-FFF2-40B4-BE49-F238E27FC236}">
                  <a16:creationId xmlns:a16="http://schemas.microsoft.com/office/drawing/2014/main" id="{607D3C10-C1A4-0008-BE73-5C898721F4D0}"/>
                </a:ext>
              </a:extLst>
            </p:cNvPr>
            <p:cNvSpPr>
              <a:spLocks noChangeArrowheads="1"/>
            </p:cNvSpPr>
            <p:nvPr/>
          </p:nvSpPr>
          <p:spPr bwMode="auto">
            <a:xfrm>
              <a:off x="719138"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02" name="Rectangle 103">
              <a:extLst>
                <a:ext uri="{FF2B5EF4-FFF2-40B4-BE49-F238E27FC236}">
                  <a16:creationId xmlns:a16="http://schemas.microsoft.com/office/drawing/2014/main" id="{719E7275-26EB-79AF-35A0-EE8849214523}"/>
                </a:ext>
              </a:extLst>
            </p:cNvPr>
            <p:cNvSpPr>
              <a:spLocks noChangeArrowheads="1"/>
            </p:cNvSpPr>
            <p:nvPr/>
          </p:nvSpPr>
          <p:spPr bwMode="auto">
            <a:xfrm>
              <a:off x="838200" y="3713163"/>
              <a:ext cx="74613"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grpSp>
      <p:grpSp>
        <p:nvGrpSpPr>
          <p:cNvPr id="203" name="Group 202">
            <a:extLst>
              <a:ext uri="{FF2B5EF4-FFF2-40B4-BE49-F238E27FC236}">
                <a16:creationId xmlns:a16="http://schemas.microsoft.com/office/drawing/2014/main" id="{167AA834-B049-DDB5-DC3B-E887B13218AF}"/>
              </a:ext>
            </a:extLst>
          </p:cNvPr>
          <p:cNvGrpSpPr>
            <a:grpSpLocks/>
          </p:cNvGrpSpPr>
          <p:nvPr/>
        </p:nvGrpSpPr>
        <p:grpSpPr bwMode="auto">
          <a:xfrm>
            <a:off x="8180603" y="2705090"/>
            <a:ext cx="423592" cy="580897"/>
            <a:chOff x="398463" y="2662238"/>
            <a:chExt cx="612775" cy="2065338"/>
          </a:xfrm>
          <a:solidFill>
            <a:schemeClr val="bg1"/>
          </a:solidFill>
        </p:grpSpPr>
        <p:sp>
          <p:nvSpPr>
            <p:cNvPr id="204" name="Freeform 87">
              <a:extLst>
                <a:ext uri="{FF2B5EF4-FFF2-40B4-BE49-F238E27FC236}">
                  <a16:creationId xmlns:a16="http://schemas.microsoft.com/office/drawing/2014/main" id="{A7B4D5C1-5836-BA5A-2B2C-C4B45C436FC6}"/>
                </a:ext>
              </a:extLst>
            </p:cNvPr>
            <p:cNvSpPr>
              <a:spLocks/>
            </p:cNvSpPr>
            <p:nvPr/>
          </p:nvSpPr>
          <p:spPr bwMode="auto">
            <a:xfrm>
              <a:off x="398463" y="2662238"/>
              <a:ext cx="612775" cy="2065338"/>
            </a:xfrm>
            <a:custGeom>
              <a:avLst/>
              <a:gdLst>
                <a:gd name="T0" fmla="*/ 342 w 386"/>
                <a:gd name="T1" fmla="*/ 168 h 1301"/>
                <a:gd name="T2" fmla="*/ 342 w 386"/>
                <a:gd name="T3" fmla="*/ 82 h 1301"/>
                <a:gd name="T4" fmla="*/ 306 w 386"/>
                <a:gd name="T5" fmla="*/ 82 h 1301"/>
                <a:gd name="T6" fmla="*/ 306 w 386"/>
                <a:gd name="T7" fmla="*/ 0 h 1301"/>
                <a:gd name="T8" fmla="*/ 71 w 386"/>
                <a:gd name="T9" fmla="*/ 0 h 1301"/>
                <a:gd name="T10" fmla="*/ 71 w 386"/>
                <a:gd name="T11" fmla="*/ 82 h 1301"/>
                <a:gd name="T12" fmla="*/ 35 w 386"/>
                <a:gd name="T13" fmla="*/ 82 h 1301"/>
                <a:gd name="T14" fmla="*/ 35 w 386"/>
                <a:gd name="T15" fmla="*/ 168 h 1301"/>
                <a:gd name="T16" fmla="*/ 0 w 386"/>
                <a:gd name="T17" fmla="*/ 168 h 1301"/>
                <a:gd name="T18" fmla="*/ 0 w 386"/>
                <a:gd name="T19" fmla="*/ 1301 h 1301"/>
                <a:gd name="T20" fmla="*/ 386 w 386"/>
                <a:gd name="T21" fmla="*/ 1301 h 1301"/>
                <a:gd name="T22" fmla="*/ 386 w 386"/>
                <a:gd name="T23" fmla="*/ 168 h 1301"/>
                <a:gd name="T24" fmla="*/ 342 w 386"/>
                <a:gd name="T25" fmla="*/ 168 h 1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6" h="1301">
                  <a:moveTo>
                    <a:pt x="342" y="168"/>
                  </a:moveTo>
                  <a:lnTo>
                    <a:pt x="342" y="82"/>
                  </a:lnTo>
                  <a:lnTo>
                    <a:pt x="306" y="82"/>
                  </a:lnTo>
                  <a:lnTo>
                    <a:pt x="306" y="0"/>
                  </a:lnTo>
                  <a:lnTo>
                    <a:pt x="71" y="0"/>
                  </a:lnTo>
                  <a:lnTo>
                    <a:pt x="71" y="82"/>
                  </a:lnTo>
                  <a:lnTo>
                    <a:pt x="35" y="82"/>
                  </a:lnTo>
                  <a:lnTo>
                    <a:pt x="35" y="168"/>
                  </a:lnTo>
                  <a:lnTo>
                    <a:pt x="0" y="168"/>
                  </a:lnTo>
                  <a:lnTo>
                    <a:pt x="0" y="1301"/>
                  </a:lnTo>
                  <a:lnTo>
                    <a:pt x="386" y="1301"/>
                  </a:lnTo>
                  <a:lnTo>
                    <a:pt x="386" y="168"/>
                  </a:lnTo>
                  <a:lnTo>
                    <a:pt x="342" y="168"/>
                  </a:lnTo>
                  <a:close/>
                </a:path>
              </a:pathLst>
            </a:custGeom>
            <a:solidFill>
              <a:srgbClr val="2F5597"/>
            </a:solidFill>
            <a:ln>
              <a:noFill/>
            </a:ln>
          </p:spPr>
          <p:txBody>
            <a:bodyPr/>
            <a:lstStyle/>
            <a:p>
              <a:pPr eaLnBrk="1" fontAlgn="auto" hangingPunct="1">
                <a:spcBef>
                  <a:spcPts val="0"/>
                </a:spcBef>
                <a:spcAft>
                  <a:spcPts val="0"/>
                </a:spcAft>
                <a:defRPr/>
              </a:pPr>
              <a:endParaRPr lang="en-US">
                <a:latin typeface="+mn-lt"/>
              </a:endParaRPr>
            </a:p>
          </p:txBody>
        </p:sp>
        <p:sp>
          <p:nvSpPr>
            <p:cNvPr id="205" name="Rectangle 88">
              <a:extLst>
                <a:ext uri="{FF2B5EF4-FFF2-40B4-BE49-F238E27FC236}">
                  <a16:creationId xmlns:a16="http://schemas.microsoft.com/office/drawing/2014/main" id="{C784172C-8C99-4A2E-7A8C-D3F8CC53089E}"/>
                </a:ext>
              </a:extLst>
            </p:cNvPr>
            <p:cNvSpPr>
              <a:spLocks noChangeArrowheads="1"/>
            </p:cNvSpPr>
            <p:nvPr/>
          </p:nvSpPr>
          <p:spPr bwMode="auto">
            <a:xfrm>
              <a:off x="482600"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06" name="Rectangle 89">
              <a:extLst>
                <a:ext uri="{FF2B5EF4-FFF2-40B4-BE49-F238E27FC236}">
                  <a16:creationId xmlns:a16="http://schemas.microsoft.com/office/drawing/2014/main" id="{BA186747-FF1E-08E0-B3E2-09EE93DABD39}"/>
                </a:ext>
              </a:extLst>
            </p:cNvPr>
            <p:cNvSpPr>
              <a:spLocks noChangeArrowheads="1"/>
            </p:cNvSpPr>
            <p:nvPr/>
          </p:nvSpPr>
          <p:spPr bwMode="auto">
            <a:xfrm>
              <a:off x="601663" y="3027363"/>
              <a:ext cx="74612"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07" name="Rectangle 90">
              <a:extLst>
                <a:ext uri="{FF2B5EF4-FFF2-40B4-BE49-F238E27FC236}">
                  <a16:creationId xmlns:a16="http://schemas.microsoft.com/office/drawing/2014/main" id="{42A3759E-12D4-C570-BF3D-6486B41C52F3}"/>
                </a:ext>
              </a:extLst>
            </p:cNvPr>
            <p:cNvSpPr>
              <a:spLocks noChangeArrowheads="1"/>
            </p:cNvSpPr>
            <p:nvPr/>
          </p:nvSpPr>
          <p:spPr bwMode="auto">
            <a:xfrm>
              <a:off x="719138"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08" name="Rectangle 91">
              <a:extLst>
                <a:ext uri="{FF2B5EF4-FFF2-40B4-BE49-F238E27FC236}">
                  <a16:creationId xmlns:a16="http://schemas.microsoft.com/office/drawing/2014/main" id="{1FF2C1C2-0B25-3187-2873-895EAE40F562}"/>
                </a:ext>
              </a:extLst>
            </p:cNvPr>
            <p:cNvSpPr>
              <a:spLocks noChangeArrowheads="1"/>
            </p:cNvSpPr>
            <p:nvPr/>
          </p:nvSpPr>
          <p:spPr bwMode="auto">
            <a:xfrm>
              <a:off x="838200" y="3027363"/>
              <a:ext cx="74613"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09" name="Rectangle 92">
              <a:extLst>
                <a:ext uri="{FF2B5EF4-FFF2-40B4-BE49-F238E27FC236}">
                  <a16:creationId xmlns:a16="http://schemas.microsoft.com/office/drawing/2014/main" id="{A1586940-F62E-CBB0-EF8B-DB91E8B50F99}"/>
                </a:ext>
              </a:extLst>
            </p:cNvPr>
            <p:cNvSpPr>
              <a:spLocks noChangeArrowheads="1"/>
            </p:cNvSpPr>
            <p:nvPr/>
          </p:nvSpPr>
          <p:spPr bwMode="auto">
            <a:xfrm>
              <a:off x="482600"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10" name="Rectangle 93">
              <a:extLst>
                <a:ext uri="{FF2B5EF4-FFF2-40B4-BE49-F238E27FC236}">
                  <a16:creationId xmlns:a16="http://schemas.microsoft.com/office/drawing/2014/main" id="{E4A6292A-6755-1E7A-AAB1-423C0669B5FD}"/>
                </a:ext>
              </a:extLst>
            </p:cNvPr>
            <p:cNvSpPr>
              <a:spLocks noChangeArrowheads="1"/>
            </p:cNvSpPr>
            <p:nvPr/>
          </p:nvSpPr>
          <p:spPr bwMode="auto">
            <a:xfrm>
              <a:off x="601663" y="32575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11" name="Rectangle 94">
              <a:extLst>
                <a:ext uri="{FF2B5EF4-FFF2-40B4-BE49-F238E27FC236}">
                  <a16:creationId xmlns:a16="http://schemas.microsoft.com/office/drawing/2014/main" id="{FC99E28E-BD95-6F23-1691-7F34385D98D9}"/>
                </a:ext>
              </a:extLst>
            </p:cNvPr>
            <p:cNvSpPr>
              <a:spLocks noChangeArrowheads="1"/>
            </p:cNvSpPr>
            <p:nvPr/>
          </p:nvSpPr>
          <p:spPr bwMode="auto">
            <a:xfrm>
              <a:off x="719138"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12" name="Rectangle 95">
              <a:extLst>
                <a:ext uri="{FF2B5EF4-FFF2-40B4-BE49-F238E27FC236}">
                  <a16:creationId xmlns:a16="http://schemas.microsoft.com/office/drawing/2014/main" id="{3CEAAEB5-641C-2E79-6AC0-FFBA6F2AF619}"/>
                </a:ext>
              </a:extLst>
            </p:cNvPr>
            <p:cNvSpPr>
              <a:spLocks noChangeArrowheads="1"/>
            </p:cNvSpPr>
            <p:nvPr/>
          </p:nvSpPr>
          <p:spPr bwMode="auto">
            <a:xfrm>
              <a:off x="838200" y="32575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13" name="Rectangle 96">
              <a:extLst>
                <a:ext uri="{FF2B5EF4-FFF2-40B4-BE49-F238E27FC236}">
                  <a16:creationId xmlns:a16="http://schemas.microsoft.com/office/drawing/2014/main" id="{1D487EEF-8775-FD3C-8160-E8C23D4C66D8}"/>
                </a:ext>
              </a:extLst>
            </p:cNvPr>
            <p:cNvSpPr>
              <a:spLocks noChangeArrowheads="1"/>
            </p:cNvSpPr>
            <p:nvPr/>
          </p:nvSpPr>
          <p:spPr bwMode="auto">
            <a:xfrm>
              <a:off x="482600"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14" name="Rectangle 97">
              <a:extLst>
                <a:ext uri="{FF2B5EF4-FFF2-40B4-BE49-F238E27FC236}">
                  <a16:creationId xmlns:a16="http://schemas.microsoft.com/office/drawing/2014/main" id="{E33D8B8C-BC4B-4CF5-0353-3C2DEDD0ECBB}"/>
                </a:ext>
              </a:extLst>
            </p:cNvPr>
            <p:cNvSpPr>
              <a:spLocks noChangeArrowheads="1"/>
            </p:cNvSpPr>
            <p:nvPr/>
          </p:nvSpPr>
          <p:spPr bwMode="auto">
            <a:xfrm>
              <a:off x="601663" y="34861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15" name="Rectangle 98">
              <a:extLst>
                <a:ext uri="{FF2B5EF4-FFF2-40B4-BE49-F238E27FC236}">
                  <a16:creationId xmlns:a16="http://schemas.microsoft.com/office/drawing/2014/main" id="{36B67AAE-6FE4-64CE-05FA-CFC299C4ECEA}"/>
                </a:ext>
              </a:extLst>
            </p:cNvPr>
            <p:cNvSpPr>
              <a:spLocks noChangeArrowheads="1"/>
            </p:cNvSpPr>
            <p:nvPr/>
          </p:nvSpPr>
          <p:spPr bwMode="auto">
            <a:xfrm>
              <a:off x="719138"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16" name="Rectangle 99">
              <a:extLst>
                <a:ext uri="{FF2B5EF4-FFF2-40B4-BE49-F238E27FC236}">
                  <a16:creationId xmlns:a16="http://schemas.microsoft.com/office/drawing/2014/main" id="{EA9EB7B6-920C-FCD7-71CD-F7D9ABAF7832}"/>
                </a:ext>
              </a:extLst>
            </p:cNvPr>
            <p:cNvSpPr>
              <a:spLocks noChangeArrowheads="1"/>
            </p:cNvSpPr>
            <p:nvPr/>
          </p:nvSpPr>
          <p:spPr bwMode="auto">
            <a:xfrm>
              <a:off x="838200" y="34861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17" name="Rectangle 100">
              <a:extLst>
                <a:ext uri="{FF2B5EF4-FFF2-40B4-BE49-F238E27FC236}">
                  <a16:creationId xmlns:a16="http://schemas.microsoft.com/office/drawing/2014/main" id="{512C8FBF-2AA2-B202-58E8-D87BBCEA06D7}"/>
                </a:ext>
              </a:extLst>
            </p:cNvPr>
            <p:cNvSpPr>
              <a:spLocks noChangeArrowheads="1"/>
            </p:cNvSpPr>
            <p:nvPr/>
          </p:nvSpPr>
          <p:spPr bwMode="auto">
            <a:xfrm>
              <a:off x="482600"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18" name="Rectangle 101">
              <a:extLst>
                <a:ext uri="{FF2B5EF4-FFF2-40B4-BE49-F238E27FC236}">
                  <a16:creationId xmlns:a16="http://schemas.microsoft.com/office/drawing/2014/main" id="{844D391D-B21D-3DB7-948C-B067373F7DD7}"/>
                </a:ext>
              </a:extLst>
            </p:cNvPr>
            <p:cNvSpPr>
              <a:spLocks noChangeArrowheads="1"/>
            </p:cNvSpPr>
            <p:nvPr/>
          </p:nvSpPr>
          <p:spPr bwMode="auto">
            <a:xfrm>
              <a:off x="601663" y="3713163"/>
              <a:ext cx="74612"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19" name="Rectangle 102">
              <a:extLst>
                <a:ext uri="{FF2B5EF4-FFF2-40B4-BE49-F238E27FC236}">
                  <a16:creationId xmlns:a16="http://schemas.microsoft.com/office/drawing/2014/main" id="{1C968DE7-54CF-007D-E2F2-F85AF36AEB21}"/>
                </a:ext>
              </a:extLst>
            </p:cNvPr>
            <p:cNvSpPr>
              <a:spLocks noChangeArrowheads="1"/>
            </p:cNvSpPr>
            <p:nvPr/>
          </p:nvSpPr>
          <p:spPr bwMode="auto">
            <a:xfrm>
              <a:off x="719138"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20" name="Rectangle 103">
              <a:extLst>
                <a:ext uri="{FF2B5EF4-FFF2-40B4-BE49-F238E27FC236}">
                  <a16:creationId xmlns:a16="http://schemas.microsoft.com/office/drawing/2014/main" id="{53420923-9BF2-4598-97A0-D08CD3C4BA40}"/>
                </a:ext>
              </a:extLst>
            </p:cNvPr>
            <p:cNvSpPr>
              <a:spLocks noChangeArrowheads="1"/>
            </p:cNvSpPr>
            <p:nvPr/>
          </p:nvSpPr>
          <p:spPr bwMode="auto">
            <a:xfrm>
              <a:off x="838200" y="3713163"/>
              <a:ext cx="74613"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grpSp>
      <p:grpSp>
        <p:nvGrpSpPr>
          <p:cNvPr id="221" name="Group 220">
            <a:extLst>
              <a:ext uri="{FF2B5EF4-FFF2-40B4-BE49-F238E27FC236}">
                <a16:creationId xmlns:a16="http://schemas.microsoft.com/office/drawing/2014/main" id="{5706D7F6-2634-C0FE-9F44-A2DDA94DFD60}"/>
              </a:ext>
            </a:extLst>
          </p:cNvPr>
          <p:cNvGrpSpPr>
            <a:grpSpLocks/>
          </p:cNvGrpSpPr>
          <p:nvPr/>
        </p:nvGrpSpPr>
        <p:grpSpPr bwMode="auto">
          <a:xfrm>
            <a:off x="8689799" y="2701904"/>
            <a:ext cx="423592" cy="580736"/>
            <a:chOff x="398463" y="2662238"/>
            <a:chExt cx="612775" cy="2065338"/>
          </a:xfrm>
          <a:solidFill>
            <a:schemeClr val="bg1"/>
          </a:solidFill>
        </p:grpSpPr>
        <p:sp>
          <p:nvSpPr>
            <p:cNvPr id="222" name="Freeform 87">
              <a:extLst>
                <a:ext uri="{FF2B5EF4-FFF2-40B4-BE49-F238E27FC236}">
                  <a16:creationId xmlns:a16="http://schemas.microsoft.com/office/drawing/2014/main" id="{7D1B41A6-E65B-69C0-5A00-3E02D0DFA887}"/>
                </a:ext>
              </a:extLst>
            </p:cNvPr>
            <p:cNvSpPr>
              <a:spLocks/>
            </p:cNvSpPr>
            <p:nvPr/>
          </p:nvSpPr>
          <p:spPr bwMode="auto">
            <a:xfrm>
              <a:off x="398463" y="2662238"/>
              <a:ext cx="612775" cy="2065338"/>
            </a:xfrm>
            <a:custGeom>
              <a:avLst/>
              <a:gdLst>
                <a:gd name="T0" fmla="*/ 342 w 386"/>
                <a:gd name="T1" fmla="*/ 168 h 1301"/>
                <a:gd name="T2" fmla="*/ 342 w 386"/>
                <a:gd name="T3" fmla="*/ 82 h 1301"/>
                <a:gd name="T4" fmla="*/ 306 w 386"/>
                <a:gd name="T5" fmla="*/ 82 h 1301"/>
                <a:gd name="T6" fmla="*/ 306 w 386"/>
                <a:gd name="T7" fmla="*/ 0 h 1301"/>
                <a:gd name="T8" fmla="*/ 71 w 386"/>
                <a:gd name="T9" fmla="*/ 0 h 1301"/>
                <a:gd name="T10" fmla="*/ 71 w 386"/>
                <a:gd name="T11" fmla="*/ 82 h 1301"/>
                <a:gd name="T12" fmla="*/ 35 w 386"/>
                <a:gd name="T13" fmla="*/ 82 h 1301"/>
                <a:gd name="T14" fmla="*/ 35 w 386"/>
                <a:gd name="T15" fmla="*/ 168 h 1301"/>
                <a:gd name="T16" fmla="*/ 0 w 386"/>
                <a:gd name="T17" fmla="*/ 168 h 1301"/>
                <a:gd name="T18" fmla="*/ 0 w 386"/>
                <a:gd name="T19" fmla="*/ 1301 h 1301"/>
                <a:gd name="T20" fmla="*/ 386 w 386"/>
                <a:gd name="T21" fmla="*/ 1301 h 1301"/>
                <a:gd name="T22" fmla="*/ 386 w 386"/>
                <a:gd name="T23" fmla="*/ 168 h 1301"/>
                <a:gd name="T24" fmla="*/ 342 w 386"/>
                <a:gd name="T25" fmla="*/ 168 h 1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6" h="1301">
                  <a:moveTo>
                    <a:pt x="342" y="168"/>
                  </a:moveTo>
                  <a:lnTo>
                    <a:pt x="342" y="82"/>
                  </a:lnTo>
                  <a:lnTo>
                    <a:pt x="306" y="82"/>
                  </a:lnTo>
                  <a:lnTo>
                    <a:pt x="306" y="0"/>
                  </a:lnTo>
                  <a:lnTo>
                    <a:pt x="71" y="0"/>
                  </a:lnTo>
                  <a:lnTo>
                    <a:pt x="71" y="82"/>
                  </a:lnTo>
                  <a:lnTo>
                    <a:pt x="35" y="82"/>
                  </a:lnTo>
                  <a:lnTo>
                    <a:pt x="35" y="168"/>
                  </a:lnTo>
                  <a:lnTo>
                    <a:pt x="0" y="168"/>
                  </a:lnTo>
                  <a:lnTo>
                    <a:pt x="0" y="1301"/>
                  </a:lnTo>
                  <a:lnTo>
                    <a:pt x="386" y="1301"/>
                  </a:lnTo>
                  <a:lnTo>
                    <a:pt x="386" y="168"/>
                  </a:lnTo>
                  <a:lnTo>
                    <a:pt x="342" y="168"/>
                  </a:lnTo>
                  <a:close/>
                </a:path>
              </a:pathLst>
            </a:custGeom>
            <a:solidFill>
              <a:schemeClr val="bg1">
                <a:lumMod val="85000"/>
              </a:schemeClr>
            </a:solidFill>
            <a:ln>
              <a:noFill/>
            </a:ln>
          </p:spPr>
          <p:txBody>
            <a:bodyPr/>
            <a:lstStyle/>
            <a:p>
              <a:pPr eaLnBrk="1" fontAlgn="auto" hangingPunct="1">
                <a:spcBef>
                  <a:spcPts val="0"/>
                </a:spcBef>
                <a:spcAft>
                  <a:spcPts val="0"/>
                </a:spcAft>
                <a:defRPr/>
              </a:pPr>
              <a:endParaRPr lang="en-US">
                <a:latin typeface="+mn-lt"/>
              </a:endParaRPr>
            </a:p>
          </p:txBody>
        </p:sp>
        <p:sp>
          <p:nvSpPr>
            <p:cNvPr id="223" name="Rectangle 88">
              <a:extLst>
                <a:ext uri="{FF2B5EF4-FFF2-40B4-BE49-F238E27FC236}">
                  <a16:creationId xmlns:a16="http://schemas.microsoft.com/office/drawing/2014/main" id="{049BFAC2-7B87-ED31-B41E-B0E0DD2A6F5D}"/>
                </a:ext>
              </a:extLst>
            </p:cNvPr>
            <p:cNvSpPr>
              <a:spLocks noChangeArrowheads="1"/>
            </p:cNvSpPr>
            <p:nvPr/>
          </p:nvSpPr>
          <p:spPr bwMode="auto">
            <a:xfrm>
              <a:off x="482600"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24" name="Rectangle 89">
              <a:extLst>
                <a:ext uri="{FF2B5EF4-FFF2-40B4-BE49-F238E27FC236}">
                  <a16:creationId xmlns:a16="http://schemas.microsoft.com/office/drawing/2014/main" id="{41345B33-02FF-874A-71B7-BB10418F5D5D}"/>
                </a:ext>
              </a:extLst>
            </p:cNvPr>
            <p:cNvSpPr>
              <a:spLocks noChangeArrowheads="1"/>
            </p:cNvSpPr>
            <p:nvPr/>
          </p:nvSpPr>
          <p:spPr bwMode="auto">
            <a:xfrm>
              <a:off x="601663" y="3027363"/>
              <a:ext cx="74612"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25" name="Rectangle 90">
              <a:extLst>
                <a:ext uri="{FF2B5EF4-FFF2-40B4-BE49-F238E27FC236}">
                  <a16:creationId xmlns:a16="http://schemas.microsoft.com/office/drawing/2014/main" id="{0DF1AA77-2894-9D89-91D6-FB344D5A8449}"/>
                </a:ext>
              </a:extLst>
            </p:cNvPr>
            <p:cNvSpPr>
              <a:spLocks noChangeArrowheads="1"/>
            </p:cNvSpPr>
            <p:nvPr/>
          </p:nvSpPr>
          <p:spPr bwMode="auto">
            <a:xfrm>
              <a:off x="719138"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26" name="Rectangle 91">
              <a:extLst>
                <a:ext uri="{FF2B5EF4-FFF2-40B4-BE49-F238E27FC236}">
                  <a16:creationId xmlns:a16="http://schemas.microsoft.com/office/drawing/2014/main" id="{8921228F-47E3-2422-D7BD-4CF7F834B06B}"/>
                </a:ext>
              </a:extLst>
            </p:cNvPr>
            <p:cNvSpPr>
              <a:spLocks noChangeArrowheads="1"/>
            </p:cNvSpPr>
            <p:nvPr/>
          </p:nvSpPr>
          <p:spPr bwMode="auto">
            <a:xfrm>
              <a:off x="838200" y="3027363"/>
              <a:ext cx="74613"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27" name="Rectangle 92">
              <a:extLst>
                <a:ext uri="{FF2B5EF4-FFF2-40B4-BE49-F238E27FC236}">
                  <a16:creationId xmlns:a16="http://schemas.microsoft.com/office/drawing/2014/main" id="{71E1A4CD-432C-05EE-02E1-6D6F09DF45AC}"/>
                </a:ext>
              </a:extLst>
            </p:cNvPr>
            <p:cNvSpPr>
              <a:spLocks noChangeArrowheads="1"/>
            </p:cNvSpPr>
            <p:nvPr/>
          </p:nvSpPr>
          <p:spPr bwMode="auto">
            <a:xfrm>
              <a:off x="482600"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28" name="Rectangle 93">
              <a:extLst>
                <a:ext uri="{FF2B5EF4-FFF2-40B4-BE49-F238E27FC236}">
                  <a16:creationId xmlns:a16="http://schemas.microsoft.com/office/drawing/2014/main" id="{508AAB1D-C3A7-CA4E-FE3B-E93AF0E5D935}"/>
                </a:ext>
              </a:extLst>
            </p:cNvPr>
            <p:cNvSpPr>
              <a:spLocks noChangeArrowheads="1"/>
            </p:cNvSpPr>
            <p:nvPr/>
          </p:nvSpPr>
          <p:spPr bwMode="auto">
            <a:xfrm>
              <a:off x="601663" y="32575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29" name="Rectangle 94">
              <a:extLst>
                <a:ext uri="{FF2B5EF4-FFF2-40B4-BE49-F238E27FC236}">
                  <a16:creationId xmlns:a16="http://schemas.microsoft.com/office/drawing/2014/main" id="{B3044E9C-E6B5-3B4D-D2E3-DCFE1A544329}"/>
                </a:ext>
              </a:extLst>
            </p:cNvPr>
            <p:cNvSpPr>
              <a:spLocks noChangeArrowheads="1"/>
            </p:cNvSpPr>
            <p:nvPr/>
          </p:nvSpPr>
          <p:spPr bwMode="auto">
            <a:xfrm>
              <a:off x="719138"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30" name="Rectangle 95">
              <a:extLst>
                <a:ext uri="{FF2B5EF4-FFF2-40B4-BE49-F238E27FC236}">
                  <a16:creationId xmlns:a16="http://schemas.microsoft.com/office/drawing/2014/main" id="{FAF88C29-9149-52D6-7820-26F5FE7C22EC}"/>
                </a:ext>
              </a:extLst>
            </p:cNvPr>
            <p:cNvSpPr>
              <a:spLocks noChangeArrowheads="1"/>
            </p:cNvSpPr>
            <p:nvPr/>
          </p:nvSpPr>
          <p:spPr bwMode="auto">
            <a:xfrm>
              <a:off x="838200" y="32575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31" name="Rectangle 96">
              <a:extLst>
                <a:ext uri="{FF2B5EF4-FFF2-40B4-BE49-F238E27FC236}">
                  <a16:creationId xmlns:a16="http://schemas.microsoft.com/office/drawing/2014/main" id="{91E22A9E-4F86-1817-7475-2174A4E59CB1}"/>
                </a:ext>
              </a:extLst>
            </p:cNvPr>
            <p:cNvSpPr>
              <a:spLocks noChangeArrowheads="1"/>
            </p:cNvSpPr>
            <p:nvPr/>
          </p:nvSpPr>
          <p:spPr bwMode="auto">
            <a:xfrm>
              <a:off x="482600"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32" name="Rectangle 97">
              <a:extLst>
                <a:ext uri="{FF2B5EF4-FFF2-40B4-BE49-F238E27FC236}">
                  <a16:creationId xmlns:a16="http://schemas.microsoft.com/office/drawing/2014/main" id="{F0BC17ED-77EA-51DF-AE4D-21E9A1A5618B}"/>
                </a:ext>
              </a:extLst>
            </p:cNvPr>
            <p:cNvSpPr>
              <a:spLocks noChangeArrowheads="1"/>
            </p:cNvSpPr>
            <p:nvPr/>
          </p:nvSpPr>
          <p:spPr bwMode="auto">
            <a:xfrm>
              <a:off x="601663" y="34861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33" name="Rectangle 98">
              <a:extLst>
                <a:ext uri="{FF2B5EF4-FFF2-40B4-BE49-F238E27FC236}">
                  <a16:creationId xmlns:a16="http://schemas.microsoft.com/office/drawing/2014/main" id="{4074F4AB-106F-CFBB-8324-48965F42E7CE}"/>
                </a:ext>
              </a:extLst>
            </p:cNvPr>
            <p:cNvSpPr>
              <a:spLocks noChangeArrowheads="1"/>
            </p:cNvSpPr>
            <p:nvPr/>
          </p:nvSpPr>
          <p:spPr bwMode="auto">
            <a:xfrm>
              <a:off x="719138"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34" name="Rectangle 99">
              <a:extLst>
                <a:ext uri="{FF2B5EF4-FFF2-40B4-BE49-F238E27FC236}">
                  <a16:creationId xmlns:a16="http://schemas.microsoft.com/office/drawing/2014/main" id="{8EB22CCE-BC6D-932E-DCE0-0A2F639324BF}"/>
                </a:ext>
              </a:extLst>
            </p:cNvPr>
            <p:cNvSpPr>
              <a:spLocks noChangeArrowheads="1"/>
            </p:cNvSpPr>
            <p:nvPr/>
          </p:nvSpPr>
          <p:spPr bwMode="auto">
            <a:xfrm>
              <a:off x="838200" y="34861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35" name="Rectangle 100">
              <a:extLst>
                <a:ext uri="{FF2B5EF4-FFF2-40B4-BE49-F238E27FC236}">
                  <a16:creationId xmlns:a16="http://schemas.microsoft.com/office/drawing/2014/main" id="{6615F9AC-90B3-252C-FC2F-59C1B334E9F2}"/>
                </a:ext>
              </a:extLst>
            </p:cNvPr>
            <p:cNvSpPr>
              <a:spLocks noChangeArrowheads="1"/>
            </p:cNvSpPr>
            <p:nvPr/>
          </p:nvSpPr>
          <p:spPr bwMode="auto">
            <a:xfrm>
              <a:off x="482600"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36" name="Rectangle 101">
              <a:extLst>
                <a:ext uri="{FF2B5EF4-FFF2-40B4-BE49-F238E27FC236}">
                  <a16:creationId xmlns:a16="http://schemas.microsoft.com/office/drawing/2014/main" id="{1BB4E182-ACA1-09A4-9DDF-2B61564BDE01}"/>
                </a:ext>
              </a:extLst>
            </p:cNvPr>
            <p:cNvSpPr>
              <a:spLocks noChangeArrowheads="1"/>
            </p:cNvSpPr>
            <p:nvPr/>
          </p:nvSpPr>
          <p:spPr bwMode="auto">
            <a:xfrm>
              <a:off x="601663" y="3713163"/>
              <a:ext cx="74612"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37" name="Rectangle 102">
              <a:extLst>
                <a:ext uri="{FF2B5EF4-FFF2-40B4-BE49-F238E27FC236}">
                  <a16:creationId xmlns:a16="http://schemas.microsoft.com/office/drawing/2014/main" id="{3134BB6C-A1C7-531A-ACC6-C08A65DD1EC7}"/>
                </a:ext>
              </a:extLst>
            </p:cNvPr>
            <p:cNvSpPr>
              <a:spLocks noChangeArrowheads="1"/>
            </p:cNvSpPr>
            <p:nvPr/>
          </p:nvSpPr>
          <p:spPr bwMode="auto">
            <a:xfrm>
              <a:off x="719138"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38" name="Rectangle 103">
              <a:extLst>
                <a:ext uri="{FF2B5EF4-FFF2-40B4-BE49-F238E27FC236}">
                  <a16:creationId xmlns:a16="http://schemas.microsoft.com/office/drawing/2014/main" id="{8443FCFA-D993-C011-BEDD-AB352BA366BD}"/>
                </a:ext>
              </a:extLst>
            </p:cNvPr>
            <p:cNvSpPr>
              <a:spLocks noChangeArrowheads="1"/>
            </p:cNvSpPr>
            <p:nvPr/>
          </p:nvSpPr>
          <p:spPr bwMode="auto">
            <a:xfrm>
              <a:off x="838200" y="3713163"/>
              <a:ext cx="74613"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grpSp>
      <p:grpSp>
        <p:nvGrpSpPr>
          <p:cNvPr id="239" name="Group 238">
            <a:extLst>
              <a:ext uri="{FF2B5EF4-FFF2-40B4-BE49-F238E27FC236}">
                <a16:creationId xmlns:a16="http://schemas.microsoft.com/office/drawing/2014/main" id="{07F5DE3F-6CFF-8F40-2581-C232696A6F14}"/>
              </a:ext>
            </a:extLst>
          </p:cNvPr>
          <p:cNvGrpSpPr>
            <a:grpSpLocks/>
          </p:cNvGrpSpPr>
          <p:nvPr/>
        </p:nvGrpSpPr>
        <p:grpSpPr bwMode="auto">
          <a:xfrm>
            <a:off x="9203815" y="2700421"/>
            <a:ext cx="423592" cy="582218"/>
            <a:chOff x="398463" y="2662238"/>
            <a:chExt cx="612775" cy="2065338"/>
          </a:xfrm>
          <a:solidFill>
            <a:schemeClr val="bg1"/>
          </a:solidFill>
        </p:grpSpPr>
        <p:sp>
          <p:nvSpPr>
            <p:cNvPr id="240" name="Freeform 87">
              <a:extLst>
                <a:ext uri="{FF2B5EF4-FFF2-40B4-BE49-F238E27FC236}">
                  <a16:creationId xmlns:a16="http://schemas.microsoft.com/office/drawing/2014/main" id="{F68AA589-1433-6088-E72A-BAE45B50D8CB}"/>
                </a:ext>
              </a:extLst>
            </p:cNvPr>
            <p:cNvSpPr>
              <a:spLocks/>
            </p:cNvSpPr>
            <p:nvPr/>
          </p:nvSpPr>
          <p:spPr bwMode="auto">
            <a:xfrm>
              <a:off x="398463" y="2662238"/>
              <a:ext cx="612775" cy="2065338"/>
            </a:xfrm>
            <a:custGeom>
              <a:avLst/>
              <a:gdLst>
                <a:gd name="T0" fmla="*/ 342 w 386"/>
                <a:gd name="T1" fmla="*/ 168 h 1301"/>
                <a:gd name="T2" fmla="*/ 342 w 386"/>
                <a:gd name="T3" fmla="*/ 82 h 1301"/>
                <a:gd name="T4" fmla="*/ 306 w 386"/>
                <a:gd name="T5" fmla="*/ 82 h 1301"/>
                <a:gd name="T6" fmla="*/ 306 w 386"/>
                <a:gd name="T7" fmla="*/ 0 h 1301"/>
                <a:gd name="T8" fmla="*/ 71 w 386"/>
                <a:gd name="T9" fmla="*/ 0 h 1301"/>
                <a:gd name="T10" fmla="*/ 71 w 386"/>
                <a:gd name="T11" fmla="*/ 82 h 1301"/>
                <a:gd name="T12" fmla="*/ 35 w 386"/>
                <a:gd name="T13" fmla="*/ 82 h 1301"/>
                <a:gd name="T14" fmla="*/ 35 w 386"/>
                <a:gd name="T15" fmla="*/ 168 h 1301"/>
                <a:gd name="T16" fmla="*/ 0 w 386"/>
                <a:gd name="T17" fmla="*/ 168 h 1301"/>
                <a:gd name="T18" fmla="*/ 0 w 386"/>
                <a:gd name="T19" fmla="*/ 1301 h 1301"/>
                <a:gd name="T20" fmla="*/ 386 w 386"/>
                <a:gd name="T21" fmla="*/ 1301 h 1301"/>
                <a:gd name="T22" fmla="*/ 386 w 386"/>
                <a:gd name="T23" fmla="*/ 168 h 1301"/>
                <a:gd name="T24" fmla="*/ 342 w 386"/>
                <a:gd name="T25" fmla="*/ 168 h 1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6" h="1301">
                  <a:moveTo>
                    <a:pt x="342" y="168"/>
                  </a:moveTo>
                  <a:lnTo>
                    <a:pt x="342" y="82"/>
                  </a:lnTo>
                  <a:lnTo>
                    <a:pt x="306" y="82"/>
                  </a:lnTo>
                  <a:lnTo>
                    <a:pt x="306" y="0"/>
                  </a:lnTo>
                  <a:lnTo>
                    <a:pt x="71" y="0"/>
                  </a:lnTo>
                  <a:lnTo>
                    <a:pt x="71" y="82"/>
                  </a:lnTo>
                  <a:lnTo>
                    <a:pt x="35" y="82"/>
                  </a:lnTo>
                  <a:lnTo>
                    <a:pt x="35" y="168"/>
                  </a:lnTo>
                  <a:lnTo>
                    <a:pt x="0" y="168"/>
                  </a:lnTo>
                  <a:lnTo>
                    <a:pt x="0" y="1301"/>
                  </a:lnTo>
                  <a:lnTo>
                    <a:pt x="386" y="1301"/>
                  </a:lnTo>
                  <a:lnTo>
                    <a:pt x="386" y="168"/>
                  </a:lnTo>
                  <a:lnTo>
                    <a:pt x="342" y="168"/>
                  </a:lnTo>
                  <a:close/>
                </a:path>
              </a:pathLst>
            </a:custGeom>
            <a:solidFill>
              <a:schemeClr val="bg1">
                <a:lumMod val="85000"/>
              </a:schemeClr>
            </a:solidFill>
            <a:ln>
              <a:noFill/>
            </a:ln>
          </p:spPr>
          <p:txBody>
            <a:bodyPr/>
            <a:lstStyle/>
            <a:p>
              <a:pPr eaLnBrk="1" fontAlgn="auto" hangingPunct="1">
                <a:spcBef>
                  <a:spcPts val="0"/>
                </a:spcBef>
                <a:spcAft>
                  <a:spcPts val="0"/>
                </a:spcAft>
                <a:defRPr/>
              </a:pPr>
              <a:endParaRPr lang="en-US">
                <a:latin typeface="+mn-lt"/>
              </a:endParaRPr>
            </a:p>
          </p:txBody>
        </p:sp>
        <p:sp>
          <p:nvSpPr>
            <p:cNvPr id="241" name="Rectangle 88">
              <a:extLst>
                <a:ext uri="{FF2B5EF4-FFF2-40B4-BE49-F238E27FC236}">
                  <a16:creationId xmlns:a16="http://schemas.microsoft.com/office/drawing/2014/main" id="{9017C55E-2B2C-651B-DF9C-3CEC2B5BF7A9}"/>
                </a:ext>
              </a:extLst>
            </p:cNvPr>
            <p:cNvSpPr>
              <a:spLocks noChangeArrowheads="1"/>
            </p:cNvSpPr>
            <p:nvPr/>
          </p:nvSpPr>
          <p:spPr bwMode="auto">
            <a:xfrm>
              <a:off x="482600"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42" name="Rectangle 89">
              <a:extLst>
                <a:ext uri="{FF2B5EF4-FFF2-40B4-BE49-F238E27FC236}">
                  <a16:creationId xmlns:a16="http://schemas.microsoft.com/office/drawing/2014/main" id="{C3B9E48F-0635-D3E7-D9A4-1F8EA4BFD5AC}"/>
                </a:ext>
              </a:extLst>
            </p:cNvPr>
            <p:cNvSpPr>
              <a:spLocks noChangeArrowheads="1"/>
            </p:cNvSpPr>
            <p:nvPr/>
          </p:nvSpPr>
          <p:spPr bwMode="auto">
            <a:xfrm>
              <a:off x="601663" y="3027363"/>
              <a:ext cx="74612"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43" name="Rectangle 90">
              <a:extLst>
                <a:ext uri="{FF2B5EF4-FFF2-40B4-BE49-F238E27FC236}">
                  <a16:creationId xmlns:a16="http://schemas.microsoft.com/office/drawing/2014/main" id="{0142C53D-5A65-A4D9-B643-3C279C7B4733}"/>
                </a:ext>
              </a:extLst>
            </p:cNvPr>
            <p:cNvSpPr>
              <a:spLocks noChangeArrowheads="1"/>
            </p:cNvSpPr>
            <p:nvPr/>
          </p:nvSpPr>
          <p:spPr bwMode="auto">
            <a:xfrm>
              <a:off x="719138"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44" name="Rectangle 91">
              <a:extLst>
                <a:ext uri="{FF2B5EF4-FFF2-40B4-BE49-F238E27FC236}">
                  <a16:creationId xmlns:a16="http://schemas.microsoft.com/office/drawing/2014/main" id="{91A118DE-0474-CA39-1A21-46D91F480310}"/>
                </a:ext>
              </a:extLst>
            </p:cNvPr>
            <p:cNvSpPr>
              <a:spLocks noChangeArrowheads="1"/>
            </p:cNvSpPr>
            <p:nvPr/>
          </p:nvSpPr>
          <p:spPr bwMode="auto">
            <a:xfrm>
              <a:off x="838200" y="3027363"/>
              <a:ext cx="74613"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45" name="Rectangle 92">
              <a:extLst>
                <a:ext uri="{FF2B5EF4-FFF2-40B4-BE49-F238E27FC236}">
                  <a16:creationId xmlns:a16="http://schemas.microsoft.com/office/drawing/2014/main" id="{D8948342-38A1-5FBB-B582-6E4988350A8D}"/>
                </a:ext>
              </a:extLst>
            </p:cNvPr>
            <p:cNvSpPr>
              <a:spLocks noChangeArrowheads="1"/>
            </p:cNvSpPr>
            <p:nvPr/>
          </p:nvSpPr>
          <p:spPr bwMode="auto">
            <a:xfrm>
              <a:off x="482600"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46" name="Rectangle 93">
              <a:extLst>
                <a:ext uri="{FF2B5EF4-FFF2-40B4-BE49-F238E27FC236}">
                  <a16:creationId xmlns:a16="http://schemas.microsoft.com/office/drawing/2014/main" id="{DEC07799-7E7C-88CF-B975-EEEBD042B48D}"/>
                </a:ext>
              </a:extLst>
            </p:cNvPr>
            <p:cNvSpPr>
              <a:spLocks noChangeArrowheads="1"/>
            </p:cNvSpPr>
            <p:nvPr/>
          </p:nvSpPr>
          <p:spPr bwMode="auto">
            <a:xfrm>
              <a:off x="601663" y="32575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47" name="Rectangle 94">
              <a:extLst>
                <a:ext uri="{FF2B5EF4-FFF2-40B4-BE49-F238E27FC236}">
                  <a16:creationId xmlns:a16="http://schemas.microsoft.com/office/drawing/2014/main" id="{67875BEC-8E12-FDFF-C80A-F0500B69F56B}"/>
                </a:ext>
              </a:extLst>
            </p:cNvPr>
            <p:cNvSpPr>
              <a:spLocks noChangeArrowheads="1"/>
            </p:cNvSpPr>
            <p:nvPr/>
          </p:nvSpPr>
          <p:spPr bwMode="auto">
            <a:xfrm>
              <a:off x="719138"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48" name="Rectangle 95">
              <a:extLst>
                <a:ext uri="{FF2B5EF4-FFF2-40B4-BE49-F238E27FC236}">
                  <a16:creationId xmlns:a16="http://schemas.microsoft.com/office/drawing/2014/main" id="{B7BA866B-E485-BCC0-9B92-A9EEA894618C}"/>
                </a:ext>
              </a:extLst>
            </p:cNvPr>
            <p:cNvSpPr>
              <a:spLocks noChangeArrowheads="1"/>
            </p:cNvSpPr>
            <p:nvPr/>
          </p:nvSpPr>
          <p:spPr bwMode="auto">
            <a:xfrm>
              <a:off x="838200" y="32575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49" name="Rectangle 96">
              <a:extLst>
                <a:ext uri="{FF2B5EF4-FFF2-40B4-BE49-F238E27FC236}">
                  <a16:creationId xmlns:a16="http://schemas.microsoft.com/office/drawing/2014/main" id="{2CE1CFC5-1EDB-0F49-D80A-C7ED9403A391}"/>
                </a:ext>
              </a:extLst>
            </p:cNvPr>
            <p:cNvSpPr>
              <a:spLocks noChangeArrowheads="1"/>
            </p:cNvSpPr>
            <p:nvPr/>
          </p:nvSpPr>
          <p:spPr bwMode="auto">
            <a:xfrm>
              <a:off x="482600"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50" name="Rectangle 97">
              <a:extLst>
                <a:ext uri="{FF2B5EF4-FFF2-40B4-BE49-F238E27FC236}">
                  <a16:creationId xmlns:a16="http://schemas.microsoft.com/office/drawing/2014/main" id="{94069D85-B719-0365-D177-5B36D3C87F97}"/>
                </a:ext>
              </a:extLst>
            </p:cNvPr>
            <p:cNvSpPr>
              <a:spLocks noChangeArrowheads="1"/>
            </p:cNvSpPr>
            <p:nvPr/>
          </p:nvSpPr>
          <p:spPr bwMode="auto">
            <a:xfrm>
              <a:off x="601663" y="34861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51" name="Rectangle 98">
              <a:extLst>
                <a:ext uri="{FF2B5EF4-FFF2-40B4-BE49-F238E27FC236}">
                  <a16:creationId xmlns:a16="http://schemas.microsoft.com/office/drawing/2014/main" id="{9FC1266D-114E-C5DA-0112-5EEE55EAA2E1}"/>
                </a:ext>
              </a:extLst>
            </p:cNvPr>
            <p:cNvSpPr>
              <a:spLocks noChangeArrowheads="1"/>
            </p:cNvSpPr>
            <p:nvPr/>
          </p:nvSpPr>
          <p:spPr bwMode="auto">
            <a:xfrm>
              <a:off x="719138"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52" name="Rectangle 99">
              <a:extLst>
                <a:ext uri="{FF2B5EF4-FFF2-40B4-BE49-F238E27FC236}">
                  <a16:creationId xmlns:a16="http://schemas.microsoft.com/office/drawing/2014/main" id="{5BB22F1E-39C1-70A5-048C-BD3623130AE5}"/>
                </a:ext>
              </a:extLst>
            </p:cNvPr>
            <p:cNvSpPr>
              <a:spLocks noChangeArrowheads="1"/>
            </p:cNvSpPr>
            <p:nvPr/>
          </p:nvSpPr>
          <p:spPr bwMode="auto">
            <a:xfrm>
              <a:off x="838200" y="34861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53" name="Rectangle 100">
              <a:extLst>
                <a:ext uri="{FF2B5EF4-FFF2-40B4-BE49-F238E27FC236}">
                  <a16:creationId xmlns:a16="http://schemas.microsoft.com/office/drawing/2014/main" id="{8CE1EDFF-4C21-7EDC-D76F-920A4B1D945D}"/>
                </a:ext>
              </a:extLst>
            </p:cNvPr>
            <p:cNvSpPr>
              <a:spLocks noChangeArrowheads="1"/>
            </p:cNvSpPr>
            <p:nvPr/>
          </p:nvSpPr>
          <p:spPr bwMode="auto">
            <a:xfrm>
              <a:off x="482600"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54" name="Rectangle 101">
              <a:extLst>
                <a:ext uri="{FF2B5EF4-FFF2-40B4-BE49-F238E27FC236}">
                  <a16:creationId xmlns:a16="http://schemas.microsoft.com/office/drawing/2014/main" id="{3350376B-FA80-BC82-5A24-CF71FEC3868F}"/>
                </a:ext>
              </a:extLst>
            </p:cNvPr>
            <p:cNvSpPr>
              <a:spLocks noChangeArrowheads="1"/>
            </p:cNvSpPr>
            <p:nvPr/>
          </p:nvSpPr>
          <p:spPr bwMode="auto">
            <a:xfrm>
              <a:off x="601663" y="3713163"/>
              <a:ext cx="74612"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55" name="Rectangle 102">
              <a:extLst>
                <a:ext uri="{FF2B5EF4-FFF2-40B4-BE49-F238E27FC236}">
                  <a16:creationId xmlns:a16="http://schemas.microsoft.com/office/drawing/2014/main" id="{82F9905C-09FD-8EC2-4D76-F223D185A08A}"/>
                </a:ext>
              </a:extLst>
            </p:cNvPr>
            <p:cNvSpPr>
              <a:spLocks noChangeArrowheads="1"/>
            </p:cNvSpPr>
            <p:nvPr/>
          </p:nvSpPr>
          <p:spPr bwMode="auto">
            <a:xfrm>
              <a:off x="719138"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56" name="Rectangle 103">
              <a:extLst>
                <a:ext uri="{FF2B5EF4-FFF2-40B4-BE49-F238E27FC236}">
                  <a16:creationId xmlns:a16="http://schemas.microsoft.com/office/drawing/2014/main" id="{4A28D39B-FB10-7F39-299C-F96AE1FB0F06}"/>
                </a:ext>
              </a:extLst>
            </p:cNvPr>
            <p:cNvSpPr>
              <a:spLocks noChangeArrowheads="1"/>
            </p:cNvSpPr>
            <p:nvPr/>
          </p:nvSpPr>
          <p:spPr bwMode="auto">
            <a:xfrm>
              <a:off x="838200" y="3713163"/>
              <a:ext cx="74613"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grpSp>
      <p:pic>
        <p:nvPicPr>
          <p:cNvPr id="257" name="Graphic 256" descr="Feather with solid fill">
            <a:extLst>
              <a:ext uri="{FF2B5EF4-FFF2-40B4-BE49-F238E27FC236}">
                <a16:creationId xmlns:a16="http://schemas.microsoft.com/office/drawing/2014/main" id="{4060DF58-BE30-2433-AE87-A8AB224CB2C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102059" y="4323419"/>
            <a:ext cx="609391" cy="609391"/>
          </a:xfrm>
          <a:prstGeom prst="rect">
            <a:avLst/>
          </a:prstGeom>
        </p:spPr>
      </p:pic>
      <p:pic>
        <p:nvPicPr>
          <p:cNvPr id="258" name="Graphic 257" descr="Infinity with solid fill">
            <a:extLst>
              <a:ext uri="{FF2B5EF4-FFF2-40B4-BE49-F238E27FC236}">
                <a16:creationId xmlns:a16="http://schemas.microsoft.com/office/drawing/2014/main" id="{130E5CA1-0390-CEEB-C8D8-F85B6A85596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088221" y="4920574"/>
            <a:ext cx="531366" cy="576083"/>
          </a:xfrm>
          <a:prstGeom prst="rect">
            <a:avLst/>
          </a:prstGeom>
        </p:spPr>
      </p:pic>
      <p:pic>
        <p:nvPicPr>
          <p:cNvPr id="259" name="Graphic 258" descr="Stacked Rocks with solid fill">
            <a:extLst>
              <a:ext uri="{FF2B5EF4-FFF2-40B4-BE49-F238E27FC236}">
                <a16:creationId xmlns:a16="http://schemas.microsoft.com/office/drawing/2014/main" id="{9320F520-03E3-5016-89BD-65152FA5CB4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012992" y="5493893"/>
            <a:ext cx="658399" cy="658399"/>
          </a:xfrm>
          <a:prstGeom prst="rect">
            <a:avLst/>
          </a:prstGeom>
        </p:spPr>
      </p:pic>
      <p:pic>
        <p:nvPicPr>
          <p:cNvPr id="260" name="Graphic 259" descr="Feather with solid fill">
            <a:extLst>
              <a:ext uri="{FF2B5EF4-FFF2-40B4-BE49-F238E27FC236}">
                <a16:creationId xmlns:a16="http://schemas.microsoft.com/office/drawing/2014/main" id="{74D78096-F5AB-2BFB-B050-E6B3D1E39CC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73134" y="4323418"/>
            <a:ext cx="609391" cy="609391"/>
          </a:xfrm>
          <a:prstGeom prst="rect">
            <a:avLst/>
          </a:prstGeom>
        </p:spPr>
      </p:pic>
      <p:pic>
        <p:nvPicPr>
          <p:cNvPr id="261" name="Graphic 260" descr="Feather with solid fill">
            <a:extLst>
              <a:ext uri="{FF2B5EF4-FFF2-40B4-BE49-F238E27FC236}">
                <a16:creationId xmlns:a16="http://schemas.microsoft.com/office/drawing/2014/main" id="{7F28C005-D294-0EB0-361E-D38E9F080B6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49660" y="4323417"/>
            <a:ext cx="609391" cy="609391"/>
          </a:xfrm>
          <a:prstGeom prst="rect">
            <a:avLst/>
          </a:prstGeom>
        </p:spPr>
      </p:pic>
      <p:pic>
        <p:nvPicPr>
          <p:cNvPr id="262" name="Graphic 261" descr="Feather with solid fill">
            <a:extLst>
              <a:ext uri="{FF2B5EF4-FFF2-40B4-BE49-F238E27FC236}">
                <a16:creationId xmlns:a16="http://schemas.microsoft.com/office/drawing/2014/main" id="{A604E54E-E06D-CFCE-3E6F-3EE4C63FEAB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558014" y="4323416"/>
            <a:ext cx="609391" cy="609391"/>
          </a:xfrm>
          <a:prstGeom prst="rect">
            <a:avLst/>
          </a:prstGeom>
        </p:spPr>
      </p:pic>
      <p:pic>
        <p:nvPicPr>
          <p:cNvPr id="263" name="Graphic 262" descr="Feather with solid fill">
            <a:extLst>
              <a:ext uri="{FF2B5EF4-FFF2-40B4-BE49-F238E27FC236}">
                <a16:creationId xmlns:a16="http://schemas.microsoft.com/office/drawing/2014/main" id="{633911A4-D82E-129A-FB73-7F2E85EA67B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032185" y="4328384"/>
            <a:ext cx="609391" cy="609391"/>
          </a:xfrm>
          <a:prstGeom prst="rect">
            <a:avLst/>
          </a:prstGeom>
        </p:spPr>
      </p:pic>
      <p:pic>
        <p:nvPicPr>
          <p:cNvPr id="264" name="Graphic 263" descr="Feather with solid fill">
            <a:extLst>
              <a:ext uri="{FF2B5EF4-FFF2-40B4-BE49-F238E27FC236}">
                <a16:creationId xmlns:a16="http://schemas.microsoft.com/office/drawing/2014/main" id="{DBB93E7F-70E3-2E6A-AF12-CF2878FF665F}"/>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50273"/>
          <a:stretch/>
        </p:blipFill>
        <p:spPr>
          <a:xfrm>
            <a:off x="9024215" y="4328384"/>
            <a:ext cx="303031" cy="609391"/>
          </a:xfrm>
          <a:prstGeom prst="rect">
            <a:avLst/>
          </a:prstGeom>
        </p:spPr>
      </p:pic>
      <p:pic>
        <p:nvPicPr>
          <p:cNvPr id="265" name="Graphic 264" descr="Infinity with solid fill">
            <a:extLst>
              <a:ext uri="{FF2B5EF4-FFF2-40B4-BE49-F238E27FC236}">
                <a16:creationId xmlns:a16="http://schemas.microsoft.com/office/drawing/2014/main" id="{9AE84C15-EB9B-4385-B9C7-A579B96AF14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592609" y="4926690"/>
            <a:ext cx="531366" cy="576083"/>
          </a:xfrm>
          <a:prstGeom prst="rect">
            <a:avLst/>
          </a:prstGeom>
        </p:spPr>
      </p:pic>
      <p:pic>
        <p:nvPicPr>
          <p:cNvPr id="266" name="Graphic 265" descr="Infinity with solid fill">
            <a:extLst>
              <a:ext uri="{FF2B5EF4-FFF2-40B4-BE49-F238E27FC236}">
                <a16:creationId xmlns:a16="http://schemas.microsoft.com/office/drawing/2014/main" id="{2A359959-C04D-D1B8-BC6F-951F66091C8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14668" y="4920574"/>
            <a:ext cx="531366" cy="576083"/>
          </a:xfrm>
          <a:prstGeom prst="rect">
            <a:avLst/>
          </a:prstGeom>
        </p:spPr>
      </p:pic>
      <p:pic>
        <p:nvPicPr>
          <p:cNvPr id="267" name="Graphic 266" descr="Infinity with solid fill">
            <a:extLst>
              <a:ext uri="{FF2B5EF4-FFF2-40B4-BE49-F238E27FC236}">
                <a16:creationId xmlns:a16="http://schemas.microsoft.com/office/drawing/2014/main" id="{25CD19EB-63A3-D142-81D4-25582634323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633161" y="4920574"/>
            <a:ext cx="531366" cy="576083"/>
          </a:xfrm>
          <a:prstGeom prst="rect">
            <a:avLst/>
          </a:prstGeom>
        </p:spPr>
      </p:pic>
      <p:pic>
        <p:nvPicPr>
          <p:cNvPr id="268" name="Graphic 267" descr="Infinity with solid fill">
            <a:extLst>
              <a:ext uri="{FF2B5EF4-FFF2-40B4-BE49-F238E27FC236}">
                <a16:creationId xmlns:a16="http://schemas.microsoft.com/office/drawing/2014/main" id="{EF7E4D73-E5C5-239F-C152-F5CE816E5CD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135162" y="4914865"/>
            <a:ext cx="531366" cy="576083"/>
          </a:xfrm>
          <a:prstGeom prst="rect">
            <a:avLst/>
          </a:prstGeom>
        </p:spPr>
      </p:pic>
      <p:pic>
        <p:nvPicPr>
          <p:cNvPr id="269" name="Graphic 268" descr="Infinity with solid fill">
            <a:extLst>
              <a:ext uri="{FF2B5EF4-FFF2-40B4-BE49-F238E27FC236}">
                <a16:creationId xmlns:a16="http://schemas.microsoft.com/office/drawing/2014/main" id="{92B0A31D-BB1C-2587-3693-55822798A27A}"/>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1" r="47553"/>
          <a:stretch/>
        </p:blipFill>
        <p:spPr>
          <a:xfrm>
            <a:off x="9134432" y="4908323"/>
            <a:ext cx="278689" cy="576083"/>
          </a:xfrm>
          <a:prstGeom prst="rect">
            <a:avLst/>
          </a:prstGeom>
        </p:spPr>
      </p:pic>
      <p:pic>
        <p:nvPicPr>
          <p:cNvPr id="270" name="Graphic 269" descr="Stacked Rocks with solid fill">
            <a:extLst>
              <a:ext uri="{FF2B5EF4-FFF2-40B4-BE49-F238E27FC236}">
                <a16:creationId xmlns:a16="http://schemas.microsoft.com/office/drawing/2014/main" id="{1429DD4D-46AC-1773-3570-8D8141A36E0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524618" y="5490948"/>
            <a:ext cx="658399" cy="658399"/>
          </a:xfrm>
          <a:prstGeom prst="rect">
            <a:avLst/>
          </a:prstGeom>
        </p:spPr>
      </p:pic>
      <p:pic>
        <p:nvPicPr>
          <p:cNvPr id="271" name="Graphic 270" descr="Stacked Rocks with solid fill">
            <a:extLst>
              <a:ext uri="{FF2B5EF4-FFF2-40B4-BE49-F238E27FC236}">
                <a16:creationId xmlns:a16="http://schemas.microsoft.com/office/drawing/2014/main" id="{7C040E28-890E-42D9-2C88-832B26E3F04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051151" y="5477864"/>
            <a:ext cx="658399" cy="658399"/>
          </a:xfrm>
          <a:prstGeom prst="rect">
            <a:avLst/>
          </a:prstGeom>
        </p:spPr>
      </p:pic>
      <p:pic>
        <p:nvPicPr>
          <p:cNvPr id="272" name="Graphic 271" descr="Stacked Rocks with solid fill">
            <a:extLst>
              <a:ext uri="{FF2B5EF4-FFF2-40B4-BE49-F238E27FC236}">
                <a16:creationId xmlns:a16="http://schemas.microsoft.com/office/drawing/2014/main" id="{B0FA0539-E355-E692-2F84-006588499D49}"/>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579772" y="5477864"/>
            <a:ext cx="658399" cy="658399"/>
          </a:xfrm>
          <a:prstGeom prst="rect">
            <a:avLst/>
          </a:prstGeom>
        </p:spPr>
      </p:pic>
      <p:pic>
        <p:nvPicPr>
          <p:cNvPr id="273" name="Graphic 272" descr="Stacked Rocks with solid fill">
            <a:extLst>
              <a:ext uri="{FF2B5EF4-FFF2-40B4-BE49-F238E27FC236}">
                <a16:creationId xmlns:a16="http://schemas.microsoft.com/office/drawing/2014/main" id="{E3C7A1D8-DDA3-2B33-A029-0D53E768C8AC}"/>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9099714" y="5477864"/>
            <a:ext cx="658399" cy="658399"/>
          </a:xfrm>
          <a:prstGeom prst="rect">
            <a:avLst/>
          </a:prstGeom>
        </p:spPr>
      </p:pic>
      <p:pic>
        <p:nvPicPr>
          <p:cNvPr id="274" name="Graphic 273" descr="Stacked Rocks with solid fill">
            <a:extLst>
              <a:ext uri="{FF2B5EF4-FFF2-40B4-BE49-F238E27FC236}">
                <a16:creationId xmlns:a16="http://schemas.microsoft.com/office/drawing/2014/main" id="{29965F77-A8B1-45BA-CE32-DA5B62B99D6F}"/>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r="69790"/>
          <a:stretch/>
        </p:blipFill>
        <p:spPr>
          <a:xfrm>
            <a:off x="8574166" y="5471881"/>
            <a:ext cx="198901" cy="658399"/>
          </a:xfrm>
          <a:prstGeom prst="rect">
            <a:avLst/>
          </a:prstGeom>
        </p:spPr>
      </p:pic>
      <p:pic>
        <p:nvPicPr>
          <p:cNvPr id="68" name="Picture 67">
            <a:extLst>
              <a:ext uri="{FF2B5EF4-FFF2-40B4-BE49-F238E27FC236}">
                <a16:creationId xmlns:a16="http://schemas.microsoft.com/office/drawing/2014/main" id="{28FC2B33-5CC8-7BFB-63E9-3A64B5D70512}"/>
              </a:ext>
            </a:extLst>
          </p:cNvPr>
          <p:cNvPicPr>
            <a:picLocks noChangeAspect="1"/>
          </p:cNvPicPr>
          <p:nvPr/>
        </p:nvPicPr>
        <p:blipFill rotWithShape="1">
          <a:blip r:embed="rId16"/>
          <a:srcRect l="1" r="21806"/>
          <a:stretch/>
        </p:blipFill>
        <p:spPr>
          <a:xfrm>
            <a:off x="9230441" y="1971504"/>
            <a:ext cx="328928" cy="518205"/>
          </a:xfrm>
          <a:prstGeom prst="rect">
            <a:avLst/>
          </a:prstGeom>
        </p:spPr>
      </p:pic>
      <p:pic>
        <p:nvPicPr>
          <p:cNvPr id="69" name="Picture 68">
            <a:extLst>
              <a:ext uri="{FF2B5EF4-FFF2-40B4-BE49-F238E27FC236}">
                <a16:creationId xmlns:a16="http://schemas.microsoft.com/office/drawing/2014/main" id="{C29F17DF-A360-504A-0BBC-C362F459AD00}"/>
              </a:ext>
            </a:extLst>
          </p:cNvPr>
          <p:cNvPicPr>
            <a:picLocks noChangeAspect="1"/>
          </p:cNvPicPr>
          <p:nvPr/>
        </p:nvPicPr>
        <p:blipFill rotWithShape="1">
          <a:blip r:embed="rId17"/>
          <a:srcRect l="1" r="30262"/>
          <a:stretch/>
        </p:blipFill>
        <p:spPr>
          <a:xfrm>
            <a:off x="8684686" y="2688820"/>
            <a:ext cx="293357" cy="585267"/>
          </a:xfrm>
          <a:prstGeom prst="rect">
            <a:avLst/>
          </a:prstGeom>
        </p:spPr>
      </p:pic>
      <p:pic>
        <p:nvPicPr>
          <p:cNvPr id="70" name="Picture 69">
            <a:extLst>
              <a:ext uri="{FF2B5EF4-FFF2-40B4-BE49-F238E27FC236}">
                <a16:creationId xmlns:a16="http://schemas.microsoft.com/office/drawing/2014/main" id="{E15E0FB6-F245-E18B-8BF5-BC9F83009A32}"/>
              </a:ext>
            </a:extLst>
          </p:cNvPr>
          <p:cNvPicPr>
            <a:picLocks noChangeAspect="1"/>
          </p:cNvPicPr>
          <p:nvPr/>
        </p:nvPicPr>
        <p:blipFill rotWithShape="1">
          <a:blip r:embed="rId18"/>
          <a:srcRect r="54314" b="-8674"/>
          <a:stretch/>
        </p:blipFill>
        <p:spPr>
          <a:xfrm>
            <a:off x="9199877" y="3614765"/>
            <a:ext cx="225610" cy="470399"/>
          </a:xfrm>
          <a:prstGeom prst="rect">
            <a:avLst/>
          </a:prstGeom>
        </p:spPr>
      </p:pic>
      <p:pic>
        <p:nvPicPr>
          <p:cNvPr id="71" name="Picture 70">
            <a:extLst>
              <a:ext uri="{FF2B5EF4-FFF2-40B4-BE49-F238E27FC236}">
                <a16:creationId xmlns:a16="http://schemas.microsoft.com/office/drawing/2014/main" id="{2ED42D6D-F679-E43E-02D9-C60A2CF1C691}"/>
              </a:ext>
            </a:extLst>
          </p:cNvPr>
          <p:cNvPicPr>
            <a:picLocks noChangeAspect="1"/>
          </p:cNvPicPr>
          <p:nvPr/>
        </p:nvPicPr>
        <p:blipFill rotWithShape="1">
          <a:blip r:embed="rId16"/>
          <a:srcRect l="1" r="73221"/>
          <a:stretch/>
        </p:blipFill>
        <p:spPr>
          <a:xfrm>
            <a:off x="9231636" y="1200858"/>
            <a:ext cx="112645" cy="518205"/>
          </a:xfrm>
          <a:prstGeom prst="rect">
            <a:avLst/>
          </a:prstGeom>
        </p:spPr>
      </p:pic>
    </p:spTree>
    <p:extLst>
      <p:ext uri="{BB962C8B-B14F-4D97-AF65-F5344CB8AC3E}">
        <p14:creationId xmlns:p14="http://schemas.microsoft.com/office/powerpoint/2010/main" val="799275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500"/>
                                  </p:stCondLst>
                                  <p:childTnLst>
                                    <p:set>
                                      <p:cBhvr>
                                        <p:cTn id="6" dur="1" fill="hold">
                                          <p:stCondLst>
                                            <p:cond delay="0"/>
                                          </p:stCondLst>
                                        </p:cTn>
                                        <p:tgtEl>
                                          <p:spTgt spid="167"/>
                                        </p:tgtEl>
                                        <p:attrNameLst>
                                          <p:attrName>style.visibility</p:attrName>
                                        </p:attrNameLst>
                                      </p:cBhvr>
                                      <p:to>
                                        <p:strVal val="visible"/>
                                      </p:to>
                                    </p:set>
                                    <p:animEffect transition="in" filter="wipe(down)">
                                      <p:cBhvr>
                                        <p:cTn id="7" dur="500"/>
                                        <p:tgtEl>
                                          <p:spTgt spid="167"/>
                                        </p:tgtEl>
                                      </p:cBhvr>
                                    </p:animEffect>
                                  </p:childTnLst>
                                </p:cTn>
                              </p:par>
                              <p:par>
                                <p:cTn id="8" presetID="22" presetClass="entr" presetSubtype="4" fill="hold" nodeType="withEffect">
                                  <p:stCondLst>
                                    <p:cond delay="500"/>
                                  </p:stCondLst>
                                  <p:childTnLst>
                                    <p:set>
                                      <p:cBhvr>
                                        <p:cTn id="9" dur="1" fill="hold">
                                          <p:stCondLst>
                                            <p:cond delay="0"/>
                                          </p:stCondLst>
                                        </p:cTn>
                                        <p:tgtEl>
                                          <p:spTgt spid="185"/>
                                        </p:tgtEl>
                                        <p:attrNameLst>
                                          <p:attrName>style.visibility</p:attrName>
                                        </p:attrNameLst>
                                      </p:cBhvr>
                                      <p:to>
                                        <p:strVal val="visible"/>
                                      </p:to>
                                    </p:set>
                                    <p:animEffect transition="in" filter="wipe(down)">
                                      <p:cBhvr>
                                        <p:cTn id="10" dur="500"/>
                                        <p:tgtEl>
                                          <p:spTgt spid="185"/>
                                        </p:tgtEl>
                                      </p:cBhvr>
                                    </p:animEffect>
                                  </p:childTnLst>
                                </p:cTn>
                              </p:par>
                              <p:par>
                                <p:cTn id="11" presetID="22" presetClass="entr" presetSubtype="4" fill="hold" nodeType="withEffect">
                                  <p:stCondLst>
                                    <p:cond delay="500"/>
                                  </p:stCondLst>
                                  <p:childTnLst>
                                    <p:set>
                                      <p:cBhvr>
                                        <p:cTn id="12" dur="1" fill="hold">
                                          <p:stCondLst>
                                            <p:cond delay="0"/>
                                          </p:stCondLst>
                                        </p:cTn>
                                        <p:tgtEl>
                                          <p:spTgt spid="203"/>
                                        </p:tgtEl>
                                        <p:attrNameLst>
                                          <p:attrName>style.visibility</p:attrName>
                                        </p:attrNameLst>
                                      </p:cBhvr>
                                      <p:to>
                                        <p:strVal val="visible"/>
                                      </p:to>
                                    </p:set>
                                    <p:animEffect transition="in" filter="wipe(down)">
                                      <p:cBhvr>
                                        <p:cTn id="13" dur="500"/>
                                        <p:tgtEl>
                                          <p:spTgt spid="203"/>
                                        </p:tgtEl>
                                      </p:cBhvr>
                                    </p:animEffect>
                                  </p:childTnLst>
                                </p:cTn>
                              </p:par>
                              <p:par>
                                <p:cTn id="14" presetID="22" presetClass="entr" presetSubtype="4" fill="hold" nodeType="withEffect">
                                  <p:stCondLst>
                                    <p:cond delay="500"/>
                                  </p:stCondLst>
                                  <p:childTnLst>
                                    <p:set>
                                      <p:cBhvr>
                                        <p:cTn id="15" dur="1" fill="hold">
                                          <p:stCondLst>
                                            <p:cond delay="0"/>
                                          </p:stCondLst>
                                        </p:cTn>
                                        <p:tgtEl>
                                          <p:spTgt spid="221"/>
                                        </p:tgtEl>
                                        <p:attrNameLst>
                                          <p:attrName>style.visibility</p:attrName>
                                        </p:attrNameLst>
                                      </p:cBhvr>
                                      <p:to>
                                        <p:strVal val="visible"/>
                                      </p:to>
                                    </p:set>
                                    <p:animEffect transition="in" filter="wipe(down)">
                                      <p:cBhvr>
                                        <p:cTn id="16" dur="500"/>
                                        <p:tgtEl>
                                          <p:spTgt spid="221"/>
                                        </p:tgtEl>
                                      </p:cBhvr>
                                    </p:animEffect>
                                  </p:childTnLst>
                                </p:cTn>
                              </p:par>
                              <p:par>
                                <p:cTn id="17" presetID="22" presetClass="entr" presetSubtype="4" fill="hold" nodeType="withEffect">
                                  <p:stCondLst>
                                    <p:cond delay="500"/>
                                  </p:stCondLst>
                                  <p:childTnLst>
                                    <p:set>
                                      <p:cBhvr>
                                        <p:cTn id="18" dur="1" fill="hold">
                                          <p:stCondLst>
                                            <p:cond delay="0"/>
                                          </p:stCondLst>
                                        </p:cTn>
                                        <p:tgtEl>
                                          <p:spTgt spid="239"/>
                                        </p:tgtEl>
                                        <p:attrNameLst>
                                          <p:attrName>style.visibility</p:attrName>
                                        </p:attrNameLst>
                                      </p:cBhvr>
                                      <p:to>
                                        <p:strVal val="visible"/>
                                      </p:to>
                                    </p:set>
                                    <p:animEffect transition="in" filter="wipe(down)">
                                      <p:cBhvr>
                                        <p:cTn id="19" dur="500"/>
                                        <p:tgtEl>
                                          <p:spTgt spid="2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95C239D-15CE-A991-3E32-C78718DF6E0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616" y="0"/>
            <a:ext cx="10826915" cy="6858000"/>
          </a:xfrm>
          <a:prstGeom prst="rect">
            <a:avLst/>
          </a:prstGeom>
        </p:spPr>
      </p:pic>
      <p:sp>
        <p:nvSpPr>
          <p:cNvPr id="10" name="Rectangle 9">
            <a:extLst>
              <a:ext uri="{FF2B5EF4-FFF2-40B4-BE49-F238E27FC236}">
                <a16:creationId xmlns:a16="http://schemas.microsoft.com/office/drawing/2014/main" id="{2D98AB62-89DF-4F7A-AA39-69CE0DACB810}"/>
              </a:ext>
              <a:ext uri="{C183D7F6-B498-43B3-948B-1728B52AA6E4}">
                <adec:decorative xmlns:adec="http://schemas.microsoft.com/office/drawing/2017/decorative" val="1"/>
              </a:ext>
            </a:extLst>
          </p:cNvPr>
          <p:cNvSpPr/>
          <p:nvPr/>
        </p:nvSpPr>
        <p:spPr>
          <a:xfrm>
            <a:off x="-44615" y="0"/>
            <a:ext cx="10826915" cy="6858000"/>
          </a:xfrm>
          <a:prstGeom prst="rect">
            <a:avLst/>
          </a:prstGeom>
          <a:solidFill>
            <a:schemeClr val="tx1">
              <a:lumMod val="85000"/>
              <a:lumOff val="1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5" name="Rectangle 4"/>
          <p:cNvSpPr/>
          <p:nvPr/>
        </p:nvSpPr>
        <p:spPr>
          <a:xfrm>
            <a:off x="859209" y="2321826"/>
            <a:ext cx="9450064" cy="175432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 sz="3600" b="1" i="0" u="none">
                <a:solidFill>
                  <a:srgbClr val="DEE9ED"/>
                </a:solidFill>
              </a:rPr>
              <a:t>THÈME </a:t>
            </a:r>
            <a:r>
              <a:rPr lang="fr" sz="3600" b="1" i="0">
                <a:solidFill>
                  <a:srgbClr val="DEE9ED"/>
                </a:solidFill>
              </a:rPr>
              <a:t>D</a:t>
            </a:r>
            <a:r>
              <a:rPr lang="fr" sz="3600" b="1" i="0" u="none">
                <a:solidFill>
                  <a:srgbClr val="DEE9ED"/>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fr" sz="3600" b="0" i="0" u="none">
                <a:solidFill>
                  <a:srgbClr val="FFFFFF"/>
                </a:solidFill>
              </a:rPr>
              <a:t>Priorités de restauration de l'habitat du poisson et droits issus de traités autochtones</a:t>
            </a:r>
          </a:p>
        </p:txBody>
      </p:sp>
      <p:sp>
        <p:nvSpPr>
          <p:cNvPr id="7" name="Rectangle 6">
            <a:extLst>
              <a:ext uri="{C183D7F6-B498-43B3-948B-1728B52AA6E4}">
                <adec:decorative xmlns:adec="http://schemas.microsoft.com/office/drawing/2017/decorative" val="1"/>
              </a:ext>
            </a:extLst>
          </p:cNvPr>
          <p:cNvSpPr/>
          <p:nvPr/>
        </p:nvSpPr>
        <p:spPr>
          <a:xfrm>
            <a:off x="11699974" y="4195762"/>
            <a:ext cx="492026" cy="2662238"/>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6118483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87700" y="291794"/>
            <a:ext cx="5870592" cy="757130"/>
          </a:xfrm>
        </p:spPr>
        <p:txBody>
          <a:bodyPr/>
          <a:lstStyle/>
          <a:p>
            <a:r>
              <a:rPr lang="fr" sz="2400" b="1" i="0">
                <a:solidFill>
                  <a:srgbClr val="000000"/>
                </a:solidFill>
              </a:rPr>
              <a:t>Sensibilisation aux programmes ou projets de restauration de l'habitat du poisson dans leur communauté</a:t>
            </a:r>
          </a:p>
        </p:txBody>
      </p:sp>
      <p:sp>
        <p:nvSpPr>
          <p:cNvPr id="19" name="Content Placeholder 18">
            <a:extLst>
              <a:ext uri="{FF2B5EF4-FFF2-40B4-BE49-F238E27FC236}">
                <a16:creationId xmlns:a16="http://schemas.microsoft.com/office/drawing/2014/main" id="{76579AA1-1514-439B-A63B-66513E2C1A89}"/>
              </a:ext>
            </a:extLst>
          </p:cNvPr>
          <p:cNvSpPr>
            <a:spLocks noGrp="1"/>
          </p:cNvSpPr>
          <p:nvPr>
            <p:ph sz="quarter" idx="11"/>
          </p:nvPr>
        </p:nvSpPr>
        <p:spPr>
          <a:xfrm>
            <a:off x="7119257" y="261937"/>
            <a:ext cx="4767943" cy="582125"/>
          </a:xfrm>
        </p:spPr>
        <p:txBody>
          <a:bodyPr/>
          <a:lstStyle/>
          <a:p>
            <a:r>
              <a:rPr lang="fr" sz="1300" b="0" i="0">
                <a:solidFill>
                  <a:srgbClr val="000000"/>
                </a:solidFill>
              </a:rPr>
              <a:t>Êtes-vous au courant de programmes ou de projets dans votre communauté qui mettent l'accent sur la restauration de l'habitat du poisson?</a:t>
            </a:r>
          </a:p>
        </p:txBody>
      </p:sp>
      <p:sp>
        <p:nvSpPr>
          <p:cNvPr id="14" name="Rectangle 13">
            <a:extLst>
              <a:ext uri="{FF2B5EF4-FFF2-40B4-BE49-F238E27FC236}">
                <a16:creationId xmlns:a16="http://schemas.microsoft.com/office/drawing/2014/main" id="{6B55390C-4F5C-4646-BE0B-ADEAD5CBC683}"/>
              </a:ext>
            </a:extLst>
          </p:cNvPr>
          <p:cNvSpPr/>
          <p:nvPr/>
        </p:nvSpPr>
        <p:spPr>
          <a:xfrm>
            <a:off x="262010" y="5920722"/>
            <a:ext cx="5234631" cy="246221"/>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 sz="1000" b="0" i="0" u="none">
                <a:solidFill>
                  <a:srgbClr val="000000"/>
                </a:solidFill>
              </a:rPr>
              <a:t>*Les graphiques peuvent ne pas correspondre à 100 en raison de l'arrondissement.</a:t>
            </a:r>
          </a:p>
        </p:txBody>
      </p:sp>
      <p:graphicFrame>
        <p:nvGraphicFramePr>
          <p:cNvPr id="4" name="Chart 3" descr="Chart showing XXX">
            <a:extLst>
              <a:ext uri="{FF2B5EF4-FFF2-40B4-BE49-F238E27FC236}">
                <a16:creationId xmlns:a16="http://schemas.microsoft.com/office/drawing/2014/main" id="{7ABB0527-8CDC-2998-C8DA-396E8FAA90B1}"/>
              </a:ext>
            </a:extLst>
          </p:cNvPr>
          <p:cNvGraphicFramePr>
            <a:graphicFrameLocks/>
          </p:cNvGraphicFramePr>
          <p:nvPr>
            <p:extLst>
              <p:ext uri="{D42A27DB-BD31-4B8C-83A1-F6EECF244321}">
                <p14:modId xmlns:p14="http://schemas.microsoft.com/office/powerpoint/2010/main" val="976071255"/>
              </p:ext>
            </p:extLst>
          </p:nvPr>
        </p:nvGraphicFramePr>
        <p:xfrm>
          <a:off x="215749" y="4090465"/>
          <a:ext cx="11793766" cy="1830257"/>
        </p:xfrm>
        <a:graphic>
          <a:graphicData uri="http://schemas.openxmlformats.org/drawingml/2006/chart">
            <c:chart xmlns:c="http://schemas.openxmlformats.org/drawingml/2006/chart" xmlns:r="http://schemas.openxmlformats.org/officeDocument/2006/relationships" r:id="rId2"/>
          </a:graphicData>
        </a:graphic>
      </p:graphicFrame>
      <p:sp>
        <p:nvSpPr>
          <p:cNvPr id="7" name="Rectangle: Rounded Corners 7">
            <a:extLst>
              <a:ext uri="{FF2B5EF4-FFF2-40B4-BE49-F238E27FC236}">
                <a16:creationId xmlns:a16="http://schemas.microsoft.com/office/drawing/2014/main" id="{3A1A13F1-AC66-D0AA-3D2A-A9E62585559A}"/>
              </a:ext>
              <a:ext uri="{C183D7F6-B498-43B3-948B-1728B52AA6E4}">
                <adec:decorative xmlns:adec="http://schemas.microsoft.com/office/drawing/2017/decorative" val="1"/>
              </a:ext>
            </a:extLst>
          </p:cNvPr>
          <p:cNvSpPr/>
          <p:nvPr/>
        </p:nvSpPr>
        <p:spPr>
          <a:xfrm>
            <a:off x="7247758" y="1502955"/>
            <a:ext cx="3902697" cy="1984241"/>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fr" sz="1800" b="0" i="0" u="none">
                <a:solidFill>
                  <a:srgbClr val="000000"/>
                </a:solidFill>
              </a:rPr>
              <a:t>Environ quatre répondants sur dix sont au courant de programmes ou de projets dans leur communauté qui mettent l'accent sur la restauration de l'habitat du poisson.</a:t>
            </a:r>
          </a:p>
        </p:txBody>
      </p:sp>
      <p:sp>
        <p:nvSpPr>
          <p:cNvPr id="8" name="Rectangle 7">
            <a:extLst>
              <a:ext uri="{FF2B5EF4-FFF2-40B4-BE49-F238E27FC236}">
                <a16:creationId xmlns:a16="http://schemas.microsoft.com/office/drawing/2014/main" id="{C132ED7B-C017-2B41-1B59-038AB8189EC3}"/>
              </a:ext>
            </a:extLst>
          </p:cNvPr>
          <p:cNvSpPr/>
          <p:nvPr/>
        </p:nvSpPr>
        <p:spPr>
          <a:xfrm>
            <a:off x="6782580" y="899685"/>
            <a:ext cx="930356" cy="221599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3800" b="0" i="0" u="none" strike="noStrike" kern="1200" cap="none" spc="0" normalizeH="0" baseline="0" noProof="0">
                <a:ln>
                  <a:noFill/>
                </a:ln>
                <a:solidFill>
                  <a:srgbClr val="002060"/>
                </a:solidFill>
                <a:effectLst/>
                <a:uLnTx/>
                <a:uFillTx/>
                <a:latin typeface="Abadi" panose="020B0604020104020204" pitchFamily="34" charset="0"/>
                <a:ea typeface="+mn-ea"/>
                <a:cs typeface="Calibri" panose="020F0502020204030204" pitchFamily="34" charset="0"/>
              </a:rPr>
              <a:t>“</a:t>
            </a:r>
          </a:p>
        </p:txBody>
      </p:sp>
      <p:sp>
        <p:nvSpPr>
          <p:cNvPr id="9" name="TextBox 8">
            <a:extLst>
              <a:ext uri="{FF2B5EF4-FFF2-40B4-BE49-F238E27FC236}">
                <a16:creationId xmlns:a16="http://schemas.microsoft.com/office/drawing/2014/main" id="{57070329-43DD-39AC-BCEB-C54D1B96818A}"/>
              </a:ext>
            </a:extLst>
          </p:cNvPr>
          <p:cNvSpPr txBox="1"/>
          <p:nvPr/>
        </p:nvSpPr>
        <p:spPr>
          <a:xfrm>
            <a:off x="10667542" y="2756272"/>
            <a:ext cx="1415143" cy="22159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3800" b="0" i="0" u="none" strike="noStrike" kern="1200" cap="none" spc="0" normalizeH="0" baseline="0" noProof="0">
                <a:ln>
                  <a:noFill/>
                </a:ln>
                <a:solidFill>
                  <a:srgbClr val="002060"/>
                </a:solidFill>
                <a:effectLst/>
                <a:uLnTx/>
                <a:uFillTx/>
                <a:latin typeface="Abadi" panose="020B0604020104020204" pitchFamily="34" charset="0"/>
                <a:ea typeface="+mn-ea"/>
                <a:cs typeface="Calibri" panose="020F0502020204030204" pitchFamily="34" charset="0"/>
              </a:rPr>
              <a:t>”</a:t>
            </a:r>
            <a:endParaRPr kumimoji="0" lang="en-CA" sz="13800" b="0"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2D251D22-EAC3-06E9-FEAB-6B3E4DB6F7C1}"/>
              </a:ext>
            </a:extLst>
          </p:cNvPr>
          <p:cNvSpPr txBox="1"/>
          <p:nvPr/>
        </p:nvSpPr>
        <p:spPr>
          <a:xfrm>
            <a:off x="5113176" y="5766316"/>
            <a:ext cx="1912775" cy="369332"/>
          </a:xfrm>
          <a:prstGeom prst="rect">
            <a:avLst/>
          </a:prstGeom>
        </p:spPr>
        <p:txBody>
          <a:bodyPr wrap="square" rtlCol="0">
            <a:spAutoFit/>
          </a:bodyPr>
          <a:lstStyle/>
          <a:p>
            <a:pPr algn="ctr"/>
            <a:r>
              <a:rPr lang="fr" sz="1800" b="0" i="0">
                <a:solidFill>
                  <a:srgbClr val="000000"/>
                </a:solidFill>
              </a:rPr>
              <a:t>Oui       Non</a:t>
            </a:r>
          </a:p>
        </p:txBody>
      </p:sp>
      <p:sp>
        <p:nvSpPr>
          <p:cNvPr id="11" name="Rectangle 10">
            <a:extLst>
              <a:ext uri="{FF2B5EF4-FFF2-40B4-BE49-F238E27FC236}">
                <a16:creationId xmlns:a16="http://schemas.microsoft.com/office/drawing/2014/main" id="{3BFE30E6-FC1A-F9B8-AAA0-C71074F07440}"/>
              </a:ext>
            </a:extLst>
          </p:cNvPr>
          <p:cNvSpPr/>
          <p:nvPr/>
        </p:nvSpPr>
        <p:spPr>
          <a:xfrm>
            <a:off x="5347350" y="5868881"/>
            <a:ext cx="149291" cy="159303"/>
          </a:xfrm>
          <a:prstGeom prst="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Rectangle 11">
            <a:extLst>
              <a:ext uri="{FF2B5EF4-FFF2-40B4-BE49-F238E27FC236}">
                <a16:creationId xmlns:a16="http://schemas.microsoft.com/office/drawing/2014/main" id="{5780E35A-89EC-3557-F3D4-ADA90325E0FF}"/>
              </a:ext>
            </a:extLst>
          </p:cNvPr>
          <p:cNvSpPr/>
          <p:nvPr/>
        </p:nvSpPr>
        <p:spPr>
          <a:xfrm>
            <a:off x="6029567" y="5868881"/>
            <a:ext cx="149291" cy="159303"/>
          </a:xfrm>
          <a:prstGeom prst="rect">
            <a:avLst/>
          </a:prstGeom>
          <a:solidFill>
            <a:srgbClr val="CFDB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Content Placeholder 12">
            <a:extLst>
              <a:ext uri="{FF2B5EF4-FFF2-40B4-BE49-F238E27FC236}">
                <a16:creationId xmlns:a16="http://schemas.microsoft.com/office/drawing/2014/main" id="{12F3A1CC-1725-3555-09C0-F92B49FD14A5}"/>
              </a:ext>
            </a:extLst>
          </p:cNvPr>
          <p:cNvSpPr txBox="1">
            <a:spLocks/>
          </p:cNvSpPr>
          <p:nvPr/>
        </p:nvSpPr>
        <p:spPr>
          <a:xfrm>
            <a:off x="244475" y="6287900"/>
            <a:ext cx="9280133" cy="40658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lumMod val="65000"/>
                    <a:lumOff val="35000"/>
                  </a:schemeClr>
                </a:solidFill>
                <a:latin typeface="Calibri" panose="020F0502020204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65000"/>
                    <a:lumOff val="35000"/>
                  </a:schemeClr>
                </a:solidFill>
                <a:latin typeface="Calibri" panose="020F050202020403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400" kern="1200">
                <a:solidFill>
                  <a:schemeClr val="tx1">
                    <a:lumMod val="65000"/>
                    <a:lumOff val="35000"/>
                  </a:schemeClr>
                </a:solidFill>
                <a:latin typeface="Calibri" panose="020F050202020403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lumMod val="65000"/>
                    <a:lumOff val="35000"/>
                  </a:schemeClr>
                </a:solidFill>
                <a:latin typeface="Calibri" panose="020F050202020403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lumMod val="65000"/>
                    <a:lumOff val="35000"/>
                  </a:schemeClr>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fr" b="0" i="0">
                <a:solidFill>
                  <a:srgbClr val="000000"/>
                </a:solidFill>
              </a:rPr>
              <a:t>Source: Association des femmes autochtones du Canada (AFAC), sondage en ligne hébergé sur Simple Survey lancé au début de septembre 2022 et fermé le 30 septembre 2022, n = 234</a:t>
            </a:r>
          </a:p>
        </p:txBody>
      </p:sp>
      <p:sp>
        <p:nvSpPr>
          <p:cNvPr id="2" name="Freeform 2">
            <a:extLst>
              <a:ext uri="{FF2B5EF4-FFF2-40B4-BE49-F238E27FC236}">
                <a16:creationId xmlns:a16="http://schemas.microsoft.com/office/drawing/2014/main" id="{75415BEB-8D1B-E67F-9951-9A29FDE700C6}"/>
              </a:ext>
            </a:extLst>
          </p:cNvPr>
          <p:cNvSpPr>
            <a:spLocks noChangeArrowheads="1"/>
          </p:cNvSpPr>
          <p:nvPr/>
        </p:nvSpPr>
        <p:spPr bwMode="auto">
          <a:xfrm>
            <a:off x="3889061" y="1806992"/>
            <a:ext cx="548552" cy="534119"/>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solidFill>
            <a:schemeClr val="bg1">
              <a:lumMod val="95000"/>
            </a:schemeClr>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latin typeface="Calibri Light"/>
            </a:endParaRPr>
          </a:p>
        </p:txBody>
      </p:sp>
      <p:grpSp>
        <p:nvGrpSpPr>
          <p:cNvPr id="16" name="Group 15">
            <a:extLst>
              <a:ext uri="{FF2B5EF4-FFF2-40B4-BE49-F238E27FC236}">
                <a16:creationId xmlns:a16="http://schemas.microsoft.com/office/drawing/2014/main" id="{C9969378-4EF1-9023-1B67-8830A6B64569}"/>
              </a:ext>
            </a:extLst>
          </p:cNvPr>
          <p:cNvGrpSpPr/>
          <p:nvPr/>
        </p:nvGrpSpPr>
        <p:grpSpPr>
          <a:xfrm>
            <a:off x="3815612" y="1757154"/>
            <a:ext cx="668598" cy="650921"/>
            <a:chOff x="1119258" y="2257147"/>
            <a:chExt cx="1868076" cy="1868076"/>
          </a:xfrm>
          <a:solidFill>
            <a:srgbClr val="2F5597"/>
          </a:solidFill>
        </p:grpSpPr>
        <p:sp>
          <p:nvSpPr>
            <p:cNvPr id="17" name="Freeform 6">
              <a:extLst>
                <a:ext uri="{FF2B5EF4-FFF2-40B4-BE49-F238E27FC236}">
                  <a16:creationId xmlns:a16="http://schemas.microsoft.com/office/drawing/2014/main" id="{69437A2B-9DCF-747B-0F01-3E5D131CCFF6}"/>
                </a:ext>
              </a:extLst>
            </p:cNvPr>
            <p:cNvSpPr>
              <a:spLocks/>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8" name="Freeform 7">
              <a:extLst>
                <a:ext uri="{FF2B5EF4-FFF2-40B4-BE49-F238E27FC236}">
                  <a16:creationId xmlns:a16="http://schemas.microsoft.com/office/drawing/2014/main" id="{691E1BD8-616A-24B3-C13F-433D83B14B96}"/>
                </a:ext>
              </a:extLst>
            </p:cNvPr>
            <p:cNvSpPr>
              <a:spLocks/>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0" name="Freeform 8">
              <a:extLst>
                <a:ext uri="{FF2B5EF4-FFF2-40B4-BE49-F238E27FC236}">
                  <a16:creationId xmlns:a16="http://schemas.microsoft.com/office/drawing/2014/main" id="{5A70D37E-9CC1-549B-8DAA-6161EECA6A9F}"/>
                </a:ext>
              </a:extLst>
            </p:cNvPr>
            <p:cNvSpPr>
              <a:spLocks/>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1" name="Freeform 9">
              <a:extLst>
                <a:ext uri="{FF2B5EF4-FFF2-40B4-BE49-F238E27FC236}">
                  <a16:creationId xmlns:a16="http://schemas.microsoft.com/office/drawing/2014/main" id="{9FFE2FBD-C98E-D495-3FFD-87C24C2417FB}"/>
                </a:ext>
              </a:extLst>
            </p:cNvPr>
            <p:cNvSpPr>
              <a:spLocks/>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2" name="Freeform 10">
              <a:extLst>
                <a:ext uri="{FF2B5EF4-FFF2-40B4-BE49-F238E27FC236}">
                  <a16:creationId xmlns:a16="http://schemas.microsoft.com/office/drawing/2014/main" id="{14B3F2C6-6276-0447-50D3-E8CE82280E54}"/>
                </a:ext>
              </a:extLst>
            </p:cNvPr>
            <p:cNvSpPr>
              <a:spLocks/>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3" name="Freeform 11">
              <a:extLst>
                <a:ext uri="{FF2B5EF4-FFF2-40B4-BE49-F238E27FC236}">
                  <a16:creationId xmlns:a16="http://schemas.microsoft.com/office/drawing/2014/main" id="{465C51A9-E0C6-BCCE-1456-188676AE385B}"/>
                </a:ext>
              </a:extLst>
            </p:cNvPr>
            <p:cNvSpPr>
              <a:spLocks/>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4" name="Freeform 12">
              <a:extLst>
                <a:ext uri="{FF2B5EF4-FFF2-40B4-BE49-F238E27FC236}">
                  <a16:creationId xmlns:a16="http://schemas.microsoft.com/office/drawing/2014/main" id="{C2713CB1-3EC0-6B10-204F-A11C69421D95}"/>
                </a:ext>
              </a:extLst>
            </p:cNvPr>
            <p:cNvSpPr>
              <a:spLocks/>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5" name="Freeform 13">
              <a:extLst>
                <a:ext uri="{FF2B5EF4-FFF2-40B4-BE49-F238E27FC236}">
                  <a16:creationId xmlns:a16="http://schemas.microsoft.com/office/drawing/2014/main" id="{AED6DA7A-ED8E-4A68-55DD-271F14670C45}"/>
                </a:ext>
              </a:extLst>
            </p:cNvPr>
            <p:cNvSpPr>
              <a:spLocks/>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6" name="Freeform 14">
              <a:extLst>
                <a:ext uri="{FF2B5EF4-FFF2-40B4-BE49-F238E27FC236}">
                  <a16:creationId xmlns:a16="http://schemas.microsoft.com/office/drawing/2014/main" id="{C1377DBA-DBE9-5514-010F-E689504C8206}"/>
                </a:ext>
              </a:extLst>
            </p:cNvPr>
            <p:cNvSpPr>
              <a:spLocks/>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7" name="Freeform 15">
              <a:extLst>
                <a:ext uri="{FF2B5EF4-FFF2-40B4-BE49-F238E27FC236}">
                  <a16:creationId xmlns:a16="http://schemas.microsoft.com/office/drawing/2014/main" id="{39D4FED0-23BA-D66F-9629-DC53B55E5594}"/>
                </a:ext>
              </a:extLst>
            </p:cNvPr>
            <p:cNvSpPr>
              <a:spLocks/>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8" name="Freeform 16">
              <a:extLst>
                <a:ext uri="{FF2B5EF4-FFF2-40B4-BE49-F238E27FC236}">
                  <a16:creationId xmlns:a16="http://schemas.microsoft.com/office/drawing/2014/main" id="{4AD806F3-D9F1-9398-FCD5-D967C28EC083}"/>
                </a:ext>
              </a:extLst>
            </p:cNvPr>
            <p:cNvSpPr>
              <a:spLocks/>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9" name="Freeform 17">
              <a:extLst>
                <a:ext uri="{FF2B5EF4-FFF2-40B4-BE49-F238E27FC236}">
                  <a16:creationId xmlns:a16="http://schemas.microsoft.com/office/drawing/2014/main" id="{6D90DD7A-381B-1D3F-61A2-5B222B134D60}"/>
                </a:ext>
              </a:extLst>
            </p:cNvPr>
            <p:cNvSpPr>
              <a:spLocks/>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grpSp>
      <p:sp>
        <p:nvSpPr>
          <p:cNvPr id="30" name="Freeform 2">
            <a:extLst>
              <a:ext uri="{FF2B5EF4-FFF2-40B4-BE49-F238E27FC236}">
                <a16:creationId xmlns:a16="http://schemas.microsoft.com/office/drawing/2014/main" id="{E3276312-64E4-8124-DDCB-7F526B0D042A}"/>
              </a:ext>
            </a:extLst>
          </p:cNvPr>
          <p:cNvSpPr>
            <a:spLocks noChangeArrowheads="1"/>
          </p:cNvSpPr>
          <p:nvPr/>
        </p:nvSpPr>
        <p:spPr bwMode="auto">
          <a:xfrm>
            <a:off x="3889061" y="2625930"/>
            <a:ext cx="548552" cy="534119"/>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solidFill>
            <a:schemeClr val="bg1">
              <a:lumMod val="95000"/>
            </a:schemeClr>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latin typeface="Calibri Light"/>
            </a:endParaRPr>
          </a:p>
        </p:txBody>
      </p:sp>
      <p:grpSp>
        <p:nvGrpSpPr>
          <p:cNvPr id="31" name="Group 30">
            <a:extLst>
              <a:ext uri="{FF2B5EF4-FFF2-40B4-BE49-F238E27FC236}">
                <a16:creationId xmlns:a16="http://schemas.microsoft.com/office/drawing/2014/main" id="{A90C3754-8622-BB6B-C9E2-EB6114FC3C25}"/>
              </a:ext>
            </a:extLst>
          </p:cNvPr>
          <p:cNvGrpSpPr/>
          <p:nvPr/>
        </p:nvGrpSpPr>
        <p:grpSpPr>
          <a:xfrm>
            <a:off x="3815612" y="2576092"/>
            <a:ext cx="668598" cy="650921"/>
            <a:chOff x="1119258" y="2257147"/>
            <a:chExt cx="1868076" cy="1868076"/>
          </a:xfrm>
          <a:solidFill>
            <a:srgbClr val="2F5597"/>
          </a:solidFill>
        </p:grpSpPr>
        <p:sp>
          <p:nvSpPr>
            <p:cNvPr id="32" name="Freeform 6">
              <a:extLst>
                <a:ext uri="{FF2B5EF4-FFF2-40B4-BE49-F238E27FC236}">
                  <a16:creationId xmlns:a16="http://schemas.microsoft.com/office/drawing/2014/main" id="{456AAC5E-7502-724D-8287-AAD8ACE0B2B8}"/>
                </a:ext>
              </a:extLst>
            </p:cNvPr>
            <p:cNvSpPr>
              <a:spLocks/>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33" name="Freeform 7">
              <a:extLst>
                <a:ext uri="{FF2B5EF4-FFF2-40B4-BE49-F238E27FC236}">
                  <a16:creationId xmlns:a16="http://schemas.microsoft.com/office/drawing/2014/main" id="{142E3E77-6868-FE43-E417-D56BD8EB008C}"/>
                </a:ext>
              </a:extLst>
            </p:cNvPr>
            <p:cNvSpPr>
              <a:spLocks/>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34" name="Freeform 8">
              <a:extLst>
                <a:ext uri="{FF2B5EF4-FFF2-40B4-BE49-F238E27FC236}">
                  <a16:creationId xmlns:a16="http://schemas.microsoft.com/office/drawing/2014/main" id="{A8CB351A-95D3-02F2-F494-F328A29F7D4D}"/>
                </a:ext>
              </a:extLst>
            </p:cNvPr>
            <p:cNvSpPr>
              <a:spLocks/>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35" name="Freeform 9">
              <a:extLst>
                <a:ext uri="{FF2B5EF4-FFF2-40B4-BE49-F238E27FC236}">
                  <a16:creationId xmlns:a16="http://schemas.microsoft.com/office/drawing/2014/main" id="{6A7BB113-7C7F-CBBB-BE3C-803BAD18BE34}"/>
                </a:ext>
              </a:extLst>
            </p:cNvPr>
            <p:cNvSpPr>
              <a:spLocks/>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36" name="Freeform 10">
              <a:extLst>
                <a:ext uri="{FF2B5EF4-FFF2-40B4-BE49-F238E27FC236}">
                  <a16:creationId xmlns:a16="http://schemas.microsoft.com/office/drawing/2014/main" id="{AEDC53AF-F0E2-5E2C-D874-1D497767EE7B}"/>
                </a:ext>
              </a:extLst>
            </p:cNvPr>
            <p:cNvSpPr>
              <a:spLocks/>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37" name="Freeform 11">
              <a:extLst>
                <a:ext uri="{FF2B5EF4-FFF2-40B4-BE49-F238E27FC236}">
                  <a16:creationId xmlns:a16="http://schemas.microsoft.com/office/drawing/2014/main" id="{882E0CA6-BDFE-32C1-2D68-CD2E8A191064}"/>
                </a:ext>
              </a:extLst>
            </p:cNvPr>
            <p:cNvSpPr>
              <a:spLocks/>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38" name="Freeform 12">
              <a:extLst>
                <a:ext uri="{FF2B5EF4-FFF2-40B4-BE49-F238E27FC236}">
                  <a16:creationId xmlns:a16="http://schemas.microsoft.com/office/drawing/2014/main" id="{5D93431F-98C2-E108-11C2-12F53A6BF8CA}"/>
                </a:ext>
              </a:extLst>
            </p:cNvPr>
            <p:cNvSpPr>
              <a:spLocks/>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39" name="Freeform 13">
              <a:extLst>
                <a:ext uri="{FF2B5EF4-FFF2-40B4-BE49-F238E27FC236}">
                  <a16:creationId xmlns:a16="http://schemas.microsoft.com/office/drawing/2014/main" id="{681F8C3C-78D0-7B41-BAC9-BA786C9E4606}"/>
                </a:ext>
              </a:extLst>
            </p:cNvPr>
            <p:cNvSpPr>
              <a:spLocks/>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40" name="Freeform 14">
              <a:extLst>
                <a:ext uri="{FF2B5EF4-FFF2-40B4-BE49-F238E27FC236}">
                  <a16:creationId xmlns:a16="http://schemas.microsoft.com/office/drawing/2014/main" id="{3BEC1B19-C075-2075-FC1C-602254C5452F}"/>
                </a:ext>
              </a:extLst>
            </p:cNvPr>
            <p:cNvSpPr>
              <a:spLocks/>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41" name="Freeform 15">
              <a:extLst>
                <a:ext uri="{FF2B5EF4-FFF2-40B4-BE49-F238E27FC236}">
                  <a16:creationId xmlns:a16="http://schemas.microsoft.com/office/drawing/2014/main" id="{3409C60E-B877-112D-F72D-2653DEDD6568}"/>
                </a:ext>
              </a:extLst>
            </p:cNvPr>
            <p:cNvSpPr>
              <a:spLocks/>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42" name="Freeform 16">
              <a:extLst>
                <a:ext uri="{FF2B5EF4-FFF2-40B4-BE49-F238E27FC236}">
                  <a16:creationId xmlns:a16="http://schemas.microsoft.com/office/drawing/2014/main" id="{BD8BDC15-943C-C601-632F-6AA0F582309D}"/>
                </a:ext>
              </a:extLst>
            </p:cNvPr>
            <p:cNvSpPr>
              <a:spLocks/>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43" name="Freeform 17">
              <a:extLst>
                <a:ext uri="{FF2B5EF4-FFF2-40B4-BE49-F238E27FC236}">
                  <a16:creationId xmlns:a16="http://schemas.microsoft.com/office/drawing/2014/main" id="{D8B3FF1E-F0A9-574B-D6B4-9041F112D289}"/>
                </a:ext>
              </a:extLst>
            </p:cNvPr>
            <p:cNvSpPr>
              <a:spLocks/>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grpSp>
      <p:cxnSp>
        <p:nvCxnSpPr>
          <p:cNvPr id="44" name="Straight Connector 43">
            <a:extLst>
              <a:ext uri="{FF2B5EF4-FFF2-40B4-BE49-F238E27FC236}">
                <a16:creationId xmlns:a16="http://schemas.microsoft.com/office/drawing/2014/main" id="{7F653537-19CB-FBC0-81E8-D85EF19F3AB8}"/>
              </a:ext>
            </a:extLst>
          </p:cNvPr>
          <p:cNvCxnSpPr>
            <a:cxnSpLocks/>
          </p:cNvCxnSpPr>
          <p:nvPr/>
        </p:nvCxnSpPr>
        <p:spPr>
          <a:xfrm>
            <a:off x="1013155" y="1667889"/>
            <a:ext cx="4385388"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D1020124-9F1D-0B11-80F8-DC7425A24788}"/>
              </a:ext>
            </a:extLst>
          </p:cNvPr>
          <p:cNvSpPr txBox="1"/>
          <p:nvPr/>
        </p:nvSpPr>
        <p:spPr>
          <a:xfrm>
            <a:off x="3774909" y="1867730"/>
            <a:ext cx="791224" cy="430837"/>
          </a:xfrm>
          <a:prstGeom prst="rect">
            <a:avLst/>
          </a:prstGeom>
          <a:noFill/>
        </p:spPr>
        <p:txBody>
          <a:bodyPr wrap="square" lIns="121872" tIns="60935" rIns="121872" bIns="60935" rtlCol="0">
            <a:spAutoFit/>
          </a:bodyPr>
          <a:lstStyle/>
          <a:p>
            <a:pPr algn="ctr"/>
            <a:r>
              <a:rPr lang="fr" sz="2000" b="1" i="0">
                <a:solidFill>
                  <a:srgbClr val="000000"/>
                </a:solidFill>
              </a:rPr>
              <a:t>30%</a:t>
            </a:r>
          </a:p>
        </p:txBody>
      </p:sp>
      <p:sp>
        <p:nvSpPr>
          <p:cNvPr id="51" name="TextBox 50">
            <a:extLst>
              <a:ext uri="{FF2B5EF4-FFF2-40B4-BE49-F238E27FC236}">
                <a16:creationId xmlns:a16="http://schemas.microsoft.com/office/drawing/2014/main" id="{0D1B4E9F-B73D-4072-F109-522ED4250517}"/>
              </a:ext>
            </a:extLst>
          </p:cNvPr>
          <p:cNvSpPr txBox="1"/>
          <p:nvPr/>
        </p:nvSpPr>
        <p:spPr>
          <a:xfrm>
            <a:off x="3775348" y="2696083"/>
            <a:ext cx="791224" cy="430837"/>
          </a:xfrm>
          <a:prstGeom prst="rect">
            <a:avLst/>
          </a:prstGeom>
          <a:noFill/>
        </p:spPr>
        <p:txBody>
          <a:bodyPr wrap="square" lIns="121872" tIns="60935" rIns="121872" bIns="60935" rtlCol="0">
            <a:spAutoFit/>
          </a:bodyPr>
          <a:lstStyle/>
          <a:p>
            <a:pPr algn="ctr"/>
            <a:r>
              <a:rPr lang="fr" sz="2000" b="1" i="0">
                <a:solidFill>
                  <a:srgbClr val="000000"/>
                </a:solidFill>
              </a:rPr>
              <a:t>55%</a:t>
            </a:r>
          </a:p>
        </p:txBody>
      </p:sp>
      <p:cxnSp>
        <p:nvCxnSpPr>
          <p:cNvPr id="57" name="Straight Connector 56">
            <a:extLst>
              <a:ext uri="{FF2B5EF4-FFF2-40B4-BE49-F238E27FC236}">
                <a16:creationId xmlns:a16="http://schemas.microsoft.com/office/drawing/2014/main" id="{F9F34700-CAD1-7506-27BE-708688D36BDE}"/>
              </a:ext>
            </a:extLst>
          </p:cNvPr>
          <p:cNvCxnSpPr>
            <a:cxnSpLocks/>
          </p:cNvCxnSpPr>
          <p:nvPr/>
        </p:nvCxnSpPr>
        <p:spPr>
          <a:xfrm>
            <a:off x="984565" y="3339619"/>
            <a:ext cx="4385388"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59" name="Rectangle 58">
            <a:extLst>
              <a:ext uri="{FF2B5EF4-FFF2-40B4-BE49-F238E27FC236}">
                <a16:creationId xmlns:a16="http://schemas.microsoft.com/office/drawing/2014/main" id="{CF2C58AA-32F9-04BC-2273-EE304A68AAED}"/>
              </a:ext>
              <a:ext uri="{C183D7F6-B498-43B3-948B-1728B52AA6E4}">
                <adec:decorative xmlns:adec="http://schemas.microsoft.com/office/drawing/2017/decorative" val="1"/>
              </a:ext>
            </a:extLst>
          </p:cNvPr>
          <p:cNvSpPr/>
          <p:nvPr/>
        </p:nvSpPr>
        <p:spPr>
          <a:xfrm>
            <a:off x="573347" y="1652193"/>
            <a:ext cx="468198" cy="1701939"/>
          </a:xfrm>
          <a:prstGeom prst="rect">
            <a:avLst/>
          </a:prstGeom>
          <a:solidFill>
            <a:srgbClr val="2F5597"/>
          </a:solidFill>
          <a:ln>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fr" sz="1600" b="1" i="0">
                <a:solidFill>
                  <a:srgbClr val="FFFFFF"/>
                </a:solidFill>
              </a:rPr>
              <a:t>Oui, conscient</a:t>
            </a:r>
          </a:p>
        </p:txBody>
      </p:sp>
      <p:sp>
        <p:nvSpPr>
          <p:cNvPr id="60" name="TextBox 59">
            <a:extLst>
              <a:ext uri="{FF2B5EF4-FFF2-40B4-BE49-F238E27FC236}">
                <a16:creationId xmlns:a16="http://schemas.microsoft.com/office/drawing/2014/main" id="{4213E2CD-3923-587C-3034-8368B86E191E}"/>
              </a:ext>
            </a:extLst>
          </p:cNvPr>
          <p:cNvSpPr txBox="1"/>
          <p:nvPr/>
        </p:nvSpPr>
        <p:spPr>
          <a:xfrm>
            <a:off x="4608333" y="1856816"/>
            <a:ext cx="1570435" cy="523220"/>
          </a:xfrm>
          <a:prstGeom prst="rect">
            <a:avLst/>
          </a:prstGeom>
        </p:spPr>
        <p:txBody>
          <a:bodyPr wrap="square" rtlCol="0">
            <a:spAutoFit/>
          </a:bodyPr>
          <a:lstStyle/>
          <a:p>
            <a:pPr algn="l"/>
            <a:r>
              <a:rPr lang="fr" sz="1400" b="1" i="0">
                <a:solidFill>
                  <a:srgbClr val="000000"/>
                </a:solidFill>
              </a:rPr>
              <a:t>Urbain</a:t>
            </a:r>
          </a:p>
          <a:p>
            <a:pPr algn="l"/>
            <a:r>
              <a:rPr lang="fr" sz="1400" b="1" i="0">
                <a:solidFill>
                  <a:srgbClr val="000000"/>
                </a:solidFill>
              </a:rPr>
              <a:t>(n = 81)</a:t>
            </a:r>
          </a:p>
        </p:txBody>
      </p:sp>
      <p:sp>
        <p:nvSpPr>
          <p:cNvPr id="61" name="TextBox 60">
            <a:extLst>
              <a:ext uri="{FF2B5EF4-FFF2-40B4-BE49-F238E27FC236}">
                <a16:creationId xmlns:a16="http://schemas.microsoft.com/office/drawing/2014/main" id="{EBB9403B-6986-B605-AF51-F2F7D213C718}"/>
              </a:ext>
            </a:extLst>
          </p:cNvPr>
          <p:cNvSpPr txBox="1"/>
          <p:nvPr/>
        </p:nvSpPr>
        <p:spPr>
          <a:xfrm>
            <a:off x="4608333" y="2656314"/>
            <a:ext cx="1650157" cy="523220"/>
          </a:xfrm>
          <a:prstGeom prst="rect">
            <a:avLst/>
          </a:prstGeom>
        </p:spPr>
        <p:txBody>
          <a:bodyPr wrap="square" rtlCol="0">
            <a:spAutoFit/>
          </a:bodyPr>
          <a:lstStyle/>
          <a:p>
            <a:pPr algn="l"/>
            <a:r>
              <a:rPr lang="fr" sz="1400" b="1" i="0">
                <a:solidFill>
                  <a:srgbClr val="000000"/>
                </a:solidFill>
              </a:rPr>
              <a:t>Rural</a:t>
            </a:r>
          </a:p>
          <a:p>
            <a:pPr algn="l"/>
            <a:r>
              <a:rPr lang="fr" sz="1400" b="1" i="0">
                <a:solidFill>
                  <a:srgbClr val="000000"/>
                </a:solidFill>
              </a:rPr>
              <a:t>(n = 52)</a:t>
            </a:r>
          </a:p>
        </p:txBody>
      </p:sp>
      <p:sp>
        <p:nvSpPr>
          <p:cNvPr id="5" name="Freeform 25">
            <a:extLst>
              <a:ext uri="{FF2B5EF4-FFF2-40B4-BE49-F238E27FC236}">
                <a16:creationId xmlns:a16="http://schemas.microsoft.com/office/drawing/2014/main" id="{71ACA288-8540-D969-4CE6-A16CB43C12F8}"/>
              </a:ext>
            </a:extLst>
          </p:cNvPr>
          <p:cNvSpPr>
            <a:spLocks noEditPoints="1"/>
          </p:cNvSpPr>
          <p:nvPr/>
        </p:nvSpPr>
        <p:spPr bwMode="auto">
          <a:xfrm>
            <a:off x="1114633" y="2748697"/>
            <a:ext cx="492024" cy="430837"/>
          </a:xfrm>
          <a:custGeom>
            <a:avLst/>
            <a:gdLst>
              <a:gd name="T0" fmla="*/ 151 w 152"/>
              <a:gd name="T1" fmla="*/ 64 h 121"/>
              <a:gd name="T2" fmla="*/ 145 w 152"/>
              <a:gd name="T3" fmla="*/ 71 h 121"/>
              <a:gd name="T4" fmla="*/ 144 w 152"/>
              <a:gd name="T5" fmla="*/ 72 h 121"/>
              <a:gd name="T6" fmla="*/ 143 w 152"/>
              <a:gd name="T7" fmla="*/ 72 h 121"/>
              <a:gd name="T8" fmla="*/ 141 w 152"/>
              <a:gd name="T9" fmla="*/ 71 h 121"/>
              <a:gd name="T10" fmla="*/ 76 w 152"/>
              <a:gd name="T11" fmla="*/ 16 h 121"/>
              <a:gd name="T12" fmla="*/ 10 w 152"/>
              <a:gd name="T13" fmla="*/ 71 h 121"/>
              <a:gd name="T14" fmla="*/ 8 w 152"/>
              <a:gd name="T15" fmla="*/ 72 h 121"/>
              <a:gd name="T16" fmla="*/ 6 w 152"/>
              <a:gd name="T17" fmla="*/ 71 h 121"/>
              <a:gd name="T18" fmla="*/ 0 w 152"/>
              <a:gd name="T19" fmla="*/ 64 h 121"/>
              <a:gd name="T20" fmla="*/ 0 w 152"/>
              <a:gd name="T21" fmla="*/ 61 h 121"/>
              <a:gd name="T22" fmla="*/ 1 w 152"/>
              <a:gd name="T23" fmla="*/ 59 h 121"/>
              <a:gd name="T24" fmla="*/ 69 w 152"/>
              <a:gd name="T25" fmla="*/ 3 h 121"/>
              <a:gd name="T26" fmla="*/ 76 w 152"/>
              <a:gd name="T27" fmla="*/ 0 h 121"/>
              <a:gd name="T28" fmla="*/ 83 w 152"/>
              <a:gd name="T29" fmla="*/ 3 h 121"/>
              <a:gd name="T30" fmla="*/ 106 w 152"/>
              <a:gd name="T31" fmla="*/ 22 h 121"/>
              <a:gd name="T32" fmla="*/ 106 w 152"/>
              <a:gd name="T33" fmla="*/ 3 h 121"/>
              <a:gd name="T34" fmla="*/ 107 w 152"/>
              <a:gd name="T35" fmla="*/ 1 h 121"/>
              <a:gd name="T36" fmla="*/ 109 w 152"/>
              <a:gd name="T37" fmla="*/ 0 h 121"/>
              <a:gd name="T38" fmla="*/ 127 w 152"/>
              <a:gd name="T39" fmla="*/ 0 h 121"/>
              <a:gd name="T40" fmla="*/ 129 w 152"/>
              <a:gd name="T41" fmla="*/ 1 h 121"/>
              <a:gd name="T42" fmla="*/ 130 w 152"/>
              <a:gd name="T43" fmla="*/ 3 h 121"/>
              <a:gd name="T44" fmla="*/ 130 w 152"/>
              <a:gd name="T45" fmla="*/ 42 h 121"/>
              <a:gd name="T46" fmla="*/ 151 w 152"/>
              <a:gd name="T47" fmla="*/ 59 h 121"/>
              <a:gd name="T48" fmla="*/ 152 w 152"/>
              <a:gd name="T49" fmla="*/ 61 h 121"/>
              <a:gd name="T50" fmla="*/ 151 w 152"/>
              <a:gd name="T51" fmla="*/ 64 h 121"/>
              <a:gd name="T52" fmla="*/ 130 w 152"/>
              <a:gd name="T53" fmla="*/ 70 h 121"/>
              <a:gd name="T54" fmla="*/ 130 w 152"/>
              <a:gd name="T55" fmla="*/ 115 h 121"/>
              <a:gd name="T56" fmla="*/ 128 w 152"/>
              <a:gd name="T57" fmla="*/ 120 h 121"/>
              <a:gd name="T58" fmla="*/ 124 w 152"/>
              <a:gd name="T59" fmla="*/ 121 h 121"/>
              <a:gd name="T60" fmla="*/ 88 w 152"/>
              <a:gd name="T61" fmla="*/ 121 h 121"/>
              <a:gd name="T62" fmla="*/ 88 w 152"/>
              <a:gd name="T63" fmla="*/ 85 h 121"/>
              <a:gd name="T64" fmla="*/ 64 w 152"/>
              <a:gd name="T65" fmla="*/ 85 h 121"/>
              <a:gd name="T66" fmla="*/ 64 w 152"/>
              <a:gd name="T67" fmla="*/ 121 h 121"/>
              <a:gd name="T68" fmla="*/ 27 w 152"/>
              <a:gd name="T69" fmla="*/ 121 h 121"/>
              <a:gd name="T70" fmla="*/ 23 w 152"/>
              <a:gd name="T71" fmla="*/ 120 h 121"/>
              <a:gd name="T72" fmla="*/ 21 w 152"/>
              <a:gd name="T73" fmla="*/ 115 h 121"/>
              <a:gd name="T74" fmla="*/ 21 w 152"/>
              <a:gd name="T75" fmla="*/ 70 h 121"/>
              <a:gd name="T76" fmla="*/ 21 w 152"/>
              <a:gd name="T77" fmla="*/ 70 h 121"/>
              <a:gd name="T78" fmla="*/ 21 w 152"/>
              <a:gd name="T79" fmla="*/ 69 h 121"/>
              <a:gd name="T80" fmla="*/ 76 w 152"/>
              <a:gd name="T81" fmla="*/ 25 h 121"/>
              <a:gd name="T82" fmla="*/ 130 w 152"/>
              <a:gd name="T83" fmla="*/ 69 h 121"/>
              <a:gd name="T84" fmla="*/ 130 w 152"/>
              <a:gd name="T85" fmla="*/ 7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2" h="121">
                <a:moveTo>
                  <a:pt x="151" y="64"/>
                </a:moveTo>
                <a:cubicBezTo>
                  <a:pt x="145" y="71"/>
                  <a:pt x="145" y="71"/>
                  <a:pt x="145" y="71"/>
                </a:cubicBezTo>
                <a:cubicBezTo>
                  <a:pt x="145" y="71"/>
                  <a:pt x="144" y="71"/>
                  <a:pt x="144" y="72"/>
                </a:cubicBezTo>
                <a:cubicBezTo>
                  <a:pt x="143" y="72"/>
                  <a:pt x="143" y="72"/>
                  <a:pt x="143" y="72"/>
                </a:cubicBezTo>
                <a:cubicBezTo>
                  <a:pt x="142" y="72"/>
                  <a:pt x="142" y="71"/>
                  <a:pt x="141" y="71"/>
                </a:cubicBezTo>
                <a:cubicBezTo>
                  <a:pt x="76" y="16"/>
                  <a:pt x="76" y="16"/>
                  <a:pt x="76" y="16"/>
                </a:cubicBezTo>
                <a:cubicBezTo>
                  <a:pt x="10" y="71"/>
                  <a:pt x="10" y="71"/>
                  <a:pt x="10" y="71"/>
                </a:cubicBezTo>
                <a:cubicBezTo>
                  <a:pt x="10" y="71"/>
                  <a:pt x="9" y="72"/>
                  <a:pt x="8" y="72"/>
                </a:cubicBezTo>
                <a:cubicBezTo>
                  <a:pt x="7" y="71"/>
                  <a:pt x="7" y="71"/>
                  <a:pt x="6" y="71"/>
                </a:cubicBezTo>
                <a:cubicBezTo>
                  <a:pt x="0" y="64"/>
                  <a:pt x="0" y="64"/>
                  <a:pt x="0" y="64"/>
                </a:cubicBezTo>
                <a:cubicBezTo>
                  <a:pt x="0" y="63"/>
                  <a:pt x="0" y="62"/>
                  <a:pt x="0" y="61"/>
                </a:cubicBezTo>
                <a:cubicBezTo>
                  <a:pt x="0" y="60"/>
                  <a:pt x="0" y="60"/>
                  <a:pt x="1" y="59"/>
                </a:cubicBezTo>
                <a:cubicBezTo>
                  <a:pt x="69" y="3"/>
                  <a:pt x="69" y="3"/>
                  <a:pt x="69" y="3"/>
                </a:cubicBezTo>
                <a:cubicBezTo>
                  <a:pt x="71" y="1"/>
                  <a:pt x="73" y="0"/>
                  <a:pt x="76" y="0"/>
                </a:cubicBezTo>
                <a:cubicBezTo>
                  <a:pt x="79" y="0"/>
                  <a:pt x="81" y="1"/>
                  <a:pt x="83" y="3"/>
                </a:cubicBezTo>
                <a:cubicBezTo>
                  <a:pt x="106" y="22"/>
                  <a:pt x="106" y="22"/>
                  <a:pt x="106" y="22"/>
                </a:cubicBezTo>
                <a:cubicBezTo>
                  <a:pt x="106" y="3"/>
                  <a:pt x="106" y="3"/>
                  <a:pt x="106" y="3"/>
                </a:cubicBezTo>
                <a:cubicBezTo>
                  <a:pt x="106" y="3"/>
                  <a:pt x="106" y="2"/>
                  <a:pt x="107" y="1"/>
                </a:cubicBezTo>
                <a:cubicBezTo>
                  <a:pt x="107" y="1"/>
                  <a:pt x="108" y="0"/>
                  <a:pt x="109" y="0"/>
                </a:cubicBezTo>
                <a:cubicBezTo>
                  <a:pt x="127" y="0"/>
                  <a:pt x="127" y="0"/>
                  <a:pt x="127" y="0"/>
                </a:cubicBezTo>
                <a:cubicBezTo>
                  <a:pt x="128" y="0"/>
                  <a:pt x="129" y="1"/>
                  <a:pt x="129" y="1"/>
                </a:cubicBezTo>
                <a:cubicBezTo>
                  <a:pt x="130" y="2"/>
                  <a:pt x="130" y="3"/>
                  <a:pt x="130" y="3"/>
                </a:cubicBezTo>
                <a:cubicBezTo>
                  <a:pt x="130" y="42"/>
                  <a:pt x="130" y="42"/>
                  <a:pt x="130" y="42"/>
                </a:cubicBezTo>
                <a:cubicBezTo>
                  <a:pt x="151" y="59"/>
                  <a:pt x="151" y="59"/>
                  <a:pt x="151" y="59"/>
                </a:cubicBezTo>
                <a:cubicBezTo>
                  <a:pt x="152" y="60"/>
                  <a:pt x="152" y="60"/>
                  <a:pt x="152" y="61"/>
                </a:cubicBezTo>
                <a:cubicBezTo>
                  <a:pt x="152" y="62"/>
                  <a:pt x="152" y="63"/>
                  <a:pt x="151" y="64"/>
                </a:cubicBezTo>
                <a:close/>
                <a:moveTo>
                  <a:pt x="130" y="70"/>
                </a:moveTo>
                <a:cubicBezTo>
                  <a:pt x="130" y="115"/>
                  <a:pt x="130" y="115"/>
                  <a:pt x="130" y="115"/>
                </a:cubicBezTo>
                <a:cubicBezTo>
                  <a:pt x="130" y="117"/>
                  <a:pt x="130" y="118"/>
                  <a:pt x="128" y="120"/>
                </a:cubicBezTo>
                <a:cubicBezTo>
                  <a:pt x="127" y="121"/>
                  <a:pt x="126" y="121"/>
                  <a:pt x="124" y="121"/>
                </a:cubicBezTo>
                <a:cubicBezTo>
                  <a:pt x="88" y="121"/>
                  <a:pt x="88" y="121"/>
                  <a:pt x="88" y="121"/>
                </a:cubicBezTo>
                <a:cubicBezTo>
                  <a:pt x="88" y="85"/>
                  <a:pt x="88" y="85"/>
                  <a:pt x="88" y="85"/>
                </a:cubicBezTo>
                <a:cubicBezTo>
                  <a:pt x="64" y="85"/>
                  <a:pt x="64" y="85"/>
                  <a:pt x="64" y="85"/>
                </a:cubicBezTo>
                <a:cubicBezTo>
                  <a:pt x="64" y="121"/>
                  <a:pt x="64" y="121"/>
                  <a:pt x="64" y="121"/>
                </a:cubicBezTo>
                <a:cubicBezTo>
                  <a:pt x="27" y="121"/>
                  <a:pt x="27" y="121"/>
                  <a:pt x="27" y="121"/>
                </a:cubicBezTo>
                <a:cubicBezTo>
                  <a:pt x="26" y="121"/>
                  <a:pt x="24" y="121"/>
                  <a:pt x="23" y="120"/>
                </a:cubicBezTo>
                <a:cubicBezTo>
                  <a:pt x="22" y="118"/>
                  <a:pt x="21" y="117"/>
                  <a:pt x="21" y="115"/>
                </a:cubicBezTo>
                <a:cubicBezTo>
                  <a:pt x="21" y="70"/>
                  <a:pt x="21" y="70"/>
                  <a:pt x="21" y="70"/>
                </a:cubicBezTo>
                <a:cubicBezTo>
                  <a:pt x="21" y="70"/>
                  <a:pt x="21" y="70"/>
                  <a:pt x="21" y="70"/>
                </a:cubicBezTo>
                <a:cubicBezTo>
                  <a:pt x="21" y="70"/>
                  <a:pt x="21" y="70"/>
                  <a:pt x="21" y="69"/>
                </a:cubicBezTo>
                <a:cubicBezTo>
                  <a:pt x="76" y="25"/>
                  <a:pt x="76" y="25"/>
                  <a:pt x="76" y="25"/>
                </a:cubicBezTo>
                <a:cubicBezTo>
                  <a:pt x="130" y="69"/>
                  <a:pt x="130" y="69"/>
                  <a:pt x="130" y="69"/>
                </a:cubicBezTo>
                <a:cubicBezTo>
                  <a:pt x="130" y="70"/>
                  <a:pt x="130" y="70"/>
                  <a:pt x="130" y="70"/>
                </a:cubicBezTo>
                <a:close/>
              </a:path>
            </a:pathLst>
          </a:custGeom>
          <a:solidFill>
            <a:srgbClr val="2F5597"/>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6" name="Freeform 25">
            <a:extLst>
              <a:ext uri="{FF2B5EF4-FFF2-40B4-BE49-F238E27FC236}">
                <a16:creationId xmlns:a16="http://schemas.microsoft.com/office/drawing/2014/main" id="{44552E85-727C-D1EF-53F1-3634B5D572C6}"/>
              </a:ext>
            </a:extLst>
          </p:cNvPr>
          <p:cNvSpPr>
            <a:spLocks noEditPoints="1"/>
          </p:cNvSpPr>
          <p:nvPr/>
        </p:nvSpPr>
        <p:spPr bwMode="auto">
          <a:xfrm>
            <a:off x="1644019" y="2748697"/>
            <a:ext cx="492024" cy="430837"/>
          </a:xfrm>
          <a:custGeom>
            <a:avLst/>
            <a:gdLst>
              <a:gd name="T0" fmla="*/ 151 w 152"/>
              <a:gd name="T1" fmla="*/ 64 h 121"/>
              <a:gd name="T2" fmla="*/ 145 w 152"/>
              <a:gd name="T3" fmla="*/ 71 h 121"/>
              <a:gd name="T4" fmla="*/ 144 w 152"/>
              <a:gd name="T5" fmla="*/ 72 h 121"/>
              <a:gd name="T6" fmla="*/ 143 w 152"/>
              <a:gd name="T7" fmla="*/ 72 h 121"/>
              <a:gd name="T8" fmla="*/ 141 w 152"/>
              <a:gd name="T9" fmla="*/ 71 h 121"/>
              <a:gd name="T10" fmla="*/ 76 w 152"/>
              <a:gd name="T11" fmla="*/ 16 h 121"/>
              <a:gd name="T12" fmla="*/ 10 w 152"/>
              <a:gd name="T13" fmla="*/ 71 h 121"/>
              <a:gd name="T14" fmla="*/ 8 w 152"/>
              <a:gd name="T15" fmla="*/ 72 h 121"/>
              <a:gd name="T16" fmla="*/ 6 w 152"/>
              <a:gd name="T17" fmla="*/ 71 h 121"/>
              <a:gd name="T18" fmla="*/ 0 w 152"/>
              <a:gd name="T19" fmla="*/ 64 h 121"/>
              <a:gd name="T20" fmla="*/ 0 w 152"/>
              <a:gd name="T21" fmla="*/ 61 h 121"/>
              <a:gd name="T22" fmla="*/ 1 w 152"/>
              <a:gd name="T23" fmla="*/ 59 h 121"/>
              <a:gd name="T24" fmla="*/ 69 w 152"/>
              <a:gd name="T25" fmla="*/ 3 h 121"/>
              <a:gd name="T26" fmla="*/ 76 w 152"/>
              <a:gd name="T27" fmla="*/ 0 h 121"/>
              <a:gd name="T28" fmla="*/ 83 w 152"/>
              <a:gd name="T29" fmla="*/ 3 h 121"/>
              <a:gd name="T30" fmla="*/ 106 w 152"/>
              <a:gd name="T31" fmla="*/ 22 h 121"/>
              <a:gd name="T32" fmla="*/ 106 w 152"/>
              <a:gd name="T33" fmla="*/ 3 h 121"/>
              <a:gd name="T34" fmla="*/ 107 w 152"/>
              <a:gd name="T35" fmla="*/ 1 h 121"/>
              <a:gd name="T36" fmla="*/ 109 w 152"/>
              <a:gd name="T37" fmla="*/ 0 h 121"/>
              <a:gd name="T38" fmla="*/ 127 w 152"/>
              <a:gd name="T39" fmla="*/ 0 h 121"/>
              <a:gd name="T40" fmla="*/ 129 w 152"/>
              <a:gd name="T41" fmla="*/ 1 h 121"/>
              <a:gd name="T42" fmla="*/ 130 w 152"/>
              <a:gd name="T43" fmla="*/ 3 h 121"/>
              <a:gd name="T44" fmla="*/ 130 w 152"/>
              <a:gd name="T45" fmla="*/ 42 h 121"/>
              <a:gd name="T46" fmla="*/ 151 w 152"/>
              <a:gd name="T47" fmla="*/ 59 h 121"/>
              <a:gd name="T48" fmla="*/ 152 w 152"/>
              <a:gd name="T49" fmla="*/ 61 h 121"/>
              <a:gd name="T50" fmla="*/ 151 w 152"/>
              <a:gd name="T51" fmla="*/ 64 h 121"/>
              <a:gd name="T52" fmla="*/ 130 w 152"/>
              <a:gd name="T53" fmla="*/ 70 h 121"/>
              <a:gd name="T54" fmla="*/ 130 w 152"/>
              <a:gd name="T55" fmla="*/ 115 h 121"/>
              <a:gd name="T56" fmla="*/ 128 w 152"/>
              <a:gd name="T57" fmla="*/ 120 h 121"/>
              <a:gd name="T58" fmla="*/ 124 w 152"/>
              <a:gd name="T59" fmla="*/ 121 h 121"/>
              <a:gd name="T60" fmla="*/ 88 w 152"/>
              <a:gd name="T61" fmla="*/ 121 h 121"/>
              <a:gd name="T62" fmla="*/ 88 w 152"/>
              <a:gd name="T63" fmla="*/ 85 h 121"/>
              <a:gd name="T64" fmla="*/ 64 w 152"/>
              <a:gd name="T65" fmla="*/ 85 h 121"/>
              <a:gd name="T66" fmla="*/ 64 w 152"/>
              <a:gd name="T67" fmla="*/ 121 h 121"/>
              <a:gd name="T68" fmla="*/ 27 w 152"/>
              <a:gd name="T69" fmla="*/ 121 h 121"/>
              <a:gd name="T70" fmla="*/ 23 w 152"/>
              <a:gd name="T71" fmla="*/ 120 h 121"/>
              <a:gd name="T72" fmla="*/ 21 w 152"/>
              <a:gd name="T73" fmla="*/ 115 h 121"/>
              <a:gd name="T74" fmla="*/ 21 w 152"/>
              <a:gd name="T75" fmla="*/ 70 h 121"/>
              <a:gd name="T76" fmla="*/ 21 w 152"/>
              <a:gd name="T77" fmla="*/ 70 h 121"/>
              <a:gd name="T78" fmla="*/ 21 w 152"/>
              <a:gd name="T79" fmla="*/ 69 h 121"/>
              <a:gd name="T80" fmla="*/ 76 w 152"/>
              <a:gd name="T81" fmla="*/ 25 h 121"/>
              <a:gd name="T82" fmla="*/ 130 w 152"/>
              <a:gd name="T83" fmla="*/ 69 h 121"/>
              <a:gd name="T84" fmla="*/ 130 w 152"/>
              <a:gd name="T85" fmla="*/ 7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2" h="121">
                <a:moveTo>
                  <a:pt x="151" y="64"/>
                </a:moveTo>
                <a:cubicBezTo>
                  <a:pt x="145" y="71"/>
                  <a:pt x="145" y="71"/>
                  <a:pt x="145" y="71"/>
                </a:cubicBezTo>
                <a:cubicBezTo>
                  <a:pt x="145" y="71"/>
                  <a:pt x="144" y="71"/>
                  <a:pt x="144" y="72"/>
                </a:cubicBezTo>
                <a:cubicBezTo>
                  <a:pt x="143" y="72"/>
                  <a:pt x="143" y="72"/>
                  <a:pt x="143" y="72"/>
                </a:cubicBezTo>
                <a:cubicBezTo>
                  <a:pt x="142" y="72"/>
                  <a:pt x="142" y="71"/>
                  <a:pt x="141" y="71"/>
                </a:cubicBezTo>
                <a:cubicBezTo>
                  <a:pt x="76" y="16"/>
                  <a:pt x="76" y="16"/>
                  <a:pt x="76" y="16"/>
                </a:cubicBezTo>
                <a:cubicBezTo>
                  <a:pt x="10" y="71"/>
                  <a:pt x="10" y="71"/>
                  <a:pt x="10" y="71"/>
                </a:cubicBezTo>
                <a:cubicBezTo>
                  <a:pt x="10" y="71"/>
                  <a:pt x="9" y="72"/>
                  <a:pt x="8" y="72"/>
                </a:cubicBezTo>
                <a:cubicBezTo>
                  <a:pt x="7" y="71"/>
                  <a:pt x="7" y="71"/>
                  <a:pt x="6" y="71"/>
                </a:cubicBezTo>
                <a:cubicBezTo>
                  <a:pt x="0" y="64"/>
                  <a:pt x="0" y="64"/>
                  <a:pt x="0" y="64"/>
                </a:cubicBezTo>
                <a:cubicBezTo>
                  <a:pt x="0" y="63"/>
                  <a:pt x="0" y="62"/>
                  <a:pt x="0" y="61"/>
                </a:cubicBezTo>
                <a:cubicBezTo>
                  <a:pt x="0" y="60"/>
                  <a:pt x="0" y="60"/>
                  <a:pt x="1" y="59"/>
                </a:cubicBezTo>
                <a:cubicBezTo>
                  <a:pt x="69" y="3"/>
                  <a:pt x="69" y="3"/>
                  <a:pt x="69" y="3"/>
                </a:cubicBezTo>
                <a:cubicBezTo>
                  <a:pt x="71" y="1"/>
                  <a:pt x="73" y="0"/>
                  <a:pt x="76" y="0"/>
                </a:cubicBezTo>
                <a:cubicBezTo>
                  <a:pt x="79" y="0"/>
                  <a:pt x="81" y="1"/>
                  <a:pt x="83" y="3"/>
                </a:cubicBezTo>
                <a:cubicBezTo>
                  <a:pt x="106" y="22"/>
                  <a:pt x="106" y="22"/>
                  <a:pt x="106" y="22"/>
                </a:cubicBezTo>
                <a:cubicBezTo>
                  <a:pt x="106" y="3"/>
                  <a:pt x="106" y="3"/>
                  <a:pt x="106" y="3"/>
                </a:cubicBezTo>
                <a:cubicBezTo>
                  <a:pt x="106" y="3"/>
                  <a:pt x="106" y="2"/>
                  <a:pt x="107" y="1"/>
                </a:cubicBezTo>
                <a:cubicBezTo>
                  <a:pt x="107" y="1"/>
                  <a:pt x="108" y="0"/>
                  <a:pt x="109" y="0"/>
                </a:cubicBezTo>
                <a:cubicBezTo>
                  <a:pt x="127" y="0"/>
                  <a:pt x="127" y="0"/>
                  <a:pt x="127" y="0"/>
                </a:cubicBezTo>
                <a:cubicBezTo>
                  <a:pt x="128" y="0"/>
                  <a:pt x="129" y="1"/>
                  <a:pt x="129" y="1"/>
                </a:cubicBezTo>
                <a:cubicBezTo>
                  <a:pt x="130" y="2"/>
                  <a:pt x="130" y="3"/>
                  <a:pt x="130" y="3"/>
                </a:cubicBezTo>
                <a:cubicBezTo>
                  <a:pt x="130" y="42"/>
                  <a:pt x="130" y="42"/>
                  <a:pt x="130" y="42"/>
                </a:cubicBezTo>
                <a:cubicBezTo>
                  <a:pt x="151" y="59"/>
                  <a:pt x="151" y="59"/>
                  <a:pt x="151" y="59"/>
                </a:cubicBezTo>
                <a:cubicBezTo>
                  <a:pt x="152" y="60"/>
                  <a:pt x="152" y="60"/>
                  <a:pt x="152" y="61"/>
                </a:cubicBezTo>
                <a:cubicBezTo>
                  <a:pt x="152" y="62"/>
                  <a:pt x="152" y="63"/>
                  <a:pt x="151" y="64"/>
                </a:cubicBezTo>
                <a:close/>
                <a:moveTo>
                  <a:pt x="130" y="70"/>
                </a:moveTo>
                <a:cubicBezTo>
                  <a:pt x="130" y="115"/>
                  <a:pt x="130" y="115"/>
                  <a:pt x="130" y="115"/>
                </a:cubicBezTo>
                <a:cubicBezTo>
                  <a:pt x="130" y="117"/>
                  <a:pt x="130" y="118"/>
                  <a:pt x="128" y="120"/>
                </a:cubicBezTo>
                <a:cubicBezTo>
                  <a:pt x="127" y="121"/>
                  <a:pt x="126" y="121"/>
                  <a:pt x="124" y="121"/>
                </a:cubicBezTo>
                <a:cubicBezTo>
                  <a:pt x="88" y="121"/>
                  <a:pt x="88" y="121"/>
                  <a:pt x="88" y="121"/>
                </a:cubicBezTo>
                <a:cubicBezTo>
                  <a:pt x="88" y="85"/>
                  <a:pt x="88" y="85"/>
                  <a:pt x="88" y="85"/>
                </a:cubicBezTo>
                <a:cubicBezTo>
                  <a:pt x="64" y="85"/>
                  <a:pt x="64" y="85"/>
                  <a:pt x="64" y="85"/>
                </a:cubicBezTo>
                <a:cubicBezTo>
                  <a:pt x="64" y="121"/>
                  <a:pt x="64" y="121"/>
                  <a:pt x="64" y="121"/>
                </a:cubicBezTo>
                <a:cubicBezTo>
                  <a:pt x="27" y="121"/>
                  <a:pt x="27" y="121"/>
                  <a:pt x="27" y="121"/>
                </a:cubicBezTo>
                <a:cubicBezTo>
                  <a:pt x="26" y="121"/>
                  <a:pt x="24" y="121"/>
                  <a:pt x="23" y="120"/>
                </a:cubicBezTo>
                <a:cubicBezTo>
                  <a:pt x="22" y="118"/>
                  <a:pt x="21" y="117"/>
                  <a:pt x="21" y="115"/>
                </a:cubicBezTo>
                <a:cubicBezTo>
                  <a:pt x="21" y="70"/>
                  <a:pt x="21" y="70"/>
                  <a:pt x="21" y="70"/>
                </a:cubicBezTo>
                <a:cubicBezTo>
                  <a:pt x="21" y="70"/>
                  <a:pt x="21" y="70"/>
                  <a:pt x="21" y="70"/>
                </a:cubicBezTo>
                <a:cubicBezTo>
                  <a:pt x="21" y="70"/>
                  <a:pt x="21" y="70"/>
                  <a:pt x="21" y="69"/>
                </a:cubicBezTo>
                <a:cubicBezTo>
                  <a:pt x="76" y="25"/>
                  <a:pt x="76" y="25"/>
                  <a:pt x="76" y="25"/>
                </a:cubicBezTo>
                <a:cubicBezTo>
                  <a:pt x="130" y="69"/>
                  <a:pt x="130" y="69"/>
                  <a:pt x="130" y="69"/>
                </a:cubicBezTo>
                <a:cubicBezTo>
                  <a:pt x="130" y="70"/>
                  <a:pt x="130" y="70"/>
                  <a:pt x="130" y="70"/>
                </a:cubicBezTo>
                <a:close/>
              </a:path>
            </a:pathLst>
          </a:custGeom>
          <a:solidFill>
            <a:srgbClr val="2F5597"/>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13" name="Freeform 25">
            <a:extLst>
              <a:ext uri="{FF2B5EF4-FFF2-40B4-BE49-F238E27FC236}">
                <a16:creationId xmlns:a16="http://schemas.microsoft.com/office/drawing/2014/main" id="{3FA54923-C62D-2EA0-5D3A-C5BC5D307158}"/>
              </a:ext>
            </a:extLst>
          </p:cNvPr>
          <p:cNvSpPr>
            <a:spLocks noEditPoints="1"/>
          </p:cNvSpPr>
          <p:nvPr/>
        </p:nvSpPr>
        <p:spPr bwMode="auto">
          <a:xfrm>
            <a:off x="2175031" y="2748697"/>
            <a:ext cx="492024" cy="430837"/>
          </a:xfrm>
          <a:custGeom>
            <a:avLst/>
            <a:gdLst>
              <a:gd name="T0" fmla="*/ 151 w 152"/>
              <a:gd name="T1" fmla="*/ 64 h 121"/>
              <a:gd name="T2" fmla="*/ 145 w 152"/>
              <a:gd name="T3" fmla="*/ 71 h 121"/>
              <a:gd name="T4" fmla="*/ 144 w 152"/>
              <a:gd name="T5" fmla="*/ 72 h 121"/>
              <a:gd name="T6" fmla="*/ 143 w 152"/>
              <a:gd name="T7" fmla="*/ 72 h 121"/>
              <a:gd name="T8" fmla="*/ 141 w 152"/>
              <a:gd name="T9" fmla="*/ 71 h 121"/>
              <a:gd name="T10" fmla="*/ 76 w 152"/>
              <a:gd name="T11" fmla="*/ 16 h 121"/>
              <a:gd name="T12" fmla="*/ 10 w 152"/>
              <a:gd name="T13" fmla="*/ 71 h 121"/>
              <a:gd name="T14" fmla="*/ 8 w 152"/>
              <a:gd name="T15" fmla="*/ 72 h 121"/>
              <a:gd name="T16" fmla="*/ 6 w 152"/>
              <a:gd name="T17" fmla="*/ 71 h 121"/>
              <a:gd name="T18" fmla="*/ 0 w 152"/>
              <a:gd name="T19" fmla="*/ 64 h 121"/>
              <a:gd name="T20" fmla="*/ 0 w 152"/>
              <a:gd name="T21" fmla="*/ 61 h 121"/>
              <a:gd name="T22" fmla="*/ 1 w 152"/>
              <a:gd name="T23" fmla="*/ 59 h 121"/>
              <a:gd name="T24" fmla="*/ 69 w 152"/>
              <a:gd name="T25" fmla="*/ 3 h 121"/>
              <a:gd name="T26" fmla="*/ 76 w 152"/>
              <a:gd name="T27" fmla="*/ 0 h 121"/>
              <a:gd name="T28" fmla="*/ 83 w 152"/>
              <a:gd name="T29" fmla="*/ 3 h 121"/>
              <a:gd name="T30" fmla="*/ 106 w 152"/>
              <a:gd name="T31" fmla="*/ 22 h 121"/>
              <a:gd name="T32" fmla="*/ 106 w 152"/>
              <a:gd name="T33" fmla="*/ 3 h 121"/>
              <a:gd name="T34" fmla="*/ 107 w 152"/>
              <a:gd name="T35" fmla="*/ 1 h 121"/>
              <a:gd name="T36" fmla="*/ 109 w 152"/>
              <a:gd name="T37" fmla="*/ 0 h 121"/>
              <a:gd name="T38" fmla="*/ 127 w 152"/>
              <a:gd name="T39" fmla="*/ 0 h 121"/>
              <a:gd name="T40" fmla="*/ 129 w 152"/>
              <a:gd name="T41" fmla="*/ 1 h 121"/>
              <a:gd name="T42" fmla="*/ 130 w 152"/>
              <a:gd name="T43" fmla="*/ 3 h 121"/>
              <a:gd name="T44" fmla="*/ 130 w 152"/>
              <a:gd name="T45" fmla="*/ 42 h 121"/>
              <a:gd name="T46" fmla="*/ 151 w 152"/>
              <a:gd name="T47" fmla="*/ 59 h 121"/>
              <a:gd name="T48" fmla="*/ 152 w 152"/>
              <a:gd name="T49" fmla="*/ 61 h 121"/>
              <a:gd name="T50" fmla="*/ 151 w 152"/>
              <a:gd name="T51" fmla="*/ 64 h 121"/>
              <a:gd name="T52" fmla="*/ 130 w 152"/>
              <a:gd name="T53" fmla="*/ 70 h 121"/>
              <a:gd name="T54" fmla="*/ 130 w 152"/>
              <a:gd name="T55" fmla="*/ 115 h 121"/>
              <a:gd name="T56" fmla="*/ 128 w 152"/>
              <a:gd name="T57" fmla="*/ 120 h 121"/>
              <a:gd name="T58" fmla="*/ 124 w 152"/>
              <a:gd name="T59" fmla="*/ 121 h 121"/>
              <a:gd name="T60" fmla="*/ 88 w 152"/>
              <a:gd name="T61" fmla="*/ 121 h 121"/>
              <a:gd name="T62" fmla="*/ 88 w 152"/>
              <a:gd name="T63" fmla="*/ 85 h 121"/>
              <a:gd name="T64" fmla="*/ 64 w 152"/>
              <a:gd name="T65" fmla="*/ 85 h 121"/>
              <a:gd name="T66" fmla="*/ 64 w 152"/>
              <a:gd name="T67" fmla="*/ 121 h 121"/>
              <a:gd name="T68" fmla="*/ 27 w 152"/>
              <a:gd name="T69" fmla="*/ 121 h 121"/>
              <a:gd name="T70" fmla="*/ 23 w 152"/>
              <a:gd name="T71" fmla="*/ 120 h 121"/>
              <a:gd name="T72" fmla="*/ 21 w 152"/>
              <a:gd name="T73" fmla="*/ 115 h 121"/>
              <a:gd name="T74" fmla="*/ 21 w 152"/>
              <a:gd name="T75" fmla="*/ 70 h 121"/>
              <a:gd name="T76" fmla="*/ 21 w 152"/>
              <a:gd name="T77" fmla="*/ 70 h 121"/>
              <a:gd name="T78" fmla="*/ 21 w 152"/>
              <a:gd name="T79" fmla="*/ 69 h 121"/>
              <a:gd name="T80" fmla="*/ 76 w 152"/>
              <a:gd name="T81" fmla="*/ 25 h 121"/>
              <a:gd name="T82" fmla="*/ 130 w 152"/>
              <a:gd name="T83" fmla="*/ 69 h 121"/>
              <a:gd name="T84" fmla="*/ 130 w 152"/>
              <a:gd name="T85" fmla="*/ 7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2" h="121">
                <a:moveTo>
                  <a:pt x="151" y="64"/>
                </a:moveTo>
                <a:cubicBezTo>
                  <a:pt x="145" y="71"/>
                  <a:pt x="145" y="71"/>
                  <a:pt x="145" y="71"/>
                </a:cubicBezTo>
                <a:cubicBezTo>
                  <a:pt x="145" y="71"/>
                  <a:pt x="144" y="71"/>
                  <a:pt x="144" y="72"/>
                </a:cubicBezTo>
                <a:cubicBezTo>
                  <a:pt x="143" y="72"/>
                  <a:pt x="143" y="72"/>
                  <a:pt x="143" y="72"/>
                </a:cubicBezTo>
                <a:cubicBezTo>
                  <a:pt x="142" y="72"/>
                  <a:pt x="142" y="71"/>
                  <a:pt x="141" y="71"/>
                </a:cubicBezTo>
                <a:cubicBezTo>
                  <a:pt x="76" y="16"/>
                  <a:pt x="76" y="16"/>
                  <a:pt x="76" y="16"/>
                </a:cubicBezTo>
                <a:cubicBezTo>
                  <a:pt x="10" y="71"/>
                  <a:pt x="10" y="71"/>
                  <a:pt x="10" y="71"/>
                </a:cubicBezTo>
                <a:cubicBezTo>
                  <a:pt x="10" y="71"/>
                  <a:pt x="9" y="72"/>
                  <a:pt x="8" y="72"/>
                </a:cubicBezTo>
                <a:cubicBezTo>
                  <a:pt x="7" y="71"/>
                  <a:pt x="7" y="71"/>
                  <a:pt x="6" y="71"/>
                </a:cubicBezTo>
                <a:cubicBezTo>
                  <a:pt x="0" y="64"/>
                  <a:pt x="0" y="64"/>
                  <a:pt x="0" y="64"/>
                </a:cubicBezTo>
                <a:cubicBezTo>
                  <a:pt x="0" y="63"/>
                  <a:pt x="0" y="62"/>
                  <a:pt x="0" y="61"/>
                </a:cubicBezTo>
                <a:cubicBezTo>
                  <a:pt x="0" y="60"/>
                  <a:pt x="0" y="60"/>
                  <a:pt x="1" y="59"/>
                </a:cubicBezTo>
                <a:cubicBezTo>
                  <a:pt x="69" y="3"/>
                  <a:pt x="69" y="3"/>
                  <a:pt x="69" y="3"/>
                </a:cubicBezTo>
                <a:cubicBezTo>
                  <a:pt x="71" y="1"/>
                  <a:pt x="73" y="0"/>
                  <a:pt x="76" y="0"/>
                </a:cubicBezTo>
                <a:cubicBezTo>
                  <a:pt x="79" y="0"/>
                  <a:pt x="81" y="1"/>
                  <a:pt x="83" y="3"/>
                </a:cubicBezTo>
                <a:cubicBezTo>
                  <a:pt x="106" y="22"/>
                  <a:pt x="106" y="22"/>
                  <a:pt x="106" y="22"/>
                </a:cubicBezTo>
                <a:cubicBezTo>
                  <a:pt x="106" y="3"/>
                  <a:pt x="106" y="3"/>
                  <a:pt x="106" y="3"/>
                </a:cubicBezTo>
                <a:cubicBezTo>
                  <a:pt x="106" y="3"/>
                  <a:pt x="106" y="2"/>
                  <a:pt x="107" y="1"/>
                </a:cubicBezTo>
                <a:cubicBezTo>
                  <a:pt x="107" y="1"/>
                  <a:pt x="108" y="0"/>
                  <a:pt x="109" y="0"/>
                </a:cubicBezTo>
                <a:cubicBezTo>
                  <a:pt x="127" y="0"/>
                  <a:pt x="127" y="0"/>
                  <a:pt x="127" y="0"/>
                </a:cubicBezTo>
                <a:cubicBezTo>
                  <a:pt x="128" y="0"/>
                  <a:pt x="129" y="1"/>
                  <a:pt x="129" y="1"/>
                </a:cubicBezTo>
                <a:cubicBezTo>
                  <a:pt x="130" y="2"/>
                  <a:pt x="130" y="3"/>
                  <a:pt x="130" y="3"/>
                </a:cubicBezTo>
                <a:cubicBezTo>
                  <a:pt x="130" y="42"/>
                  <a:pt x="130" y="42"/>
                  <a:pt x="130" y="42"/>
                </a:cubicBezTo>
                <a:cubicBezTo>
                  <a:pt x="151" y="59"/>
                  <a:pt x="151" y="59"/>
                  <a:pt x="151" y="59"/>
                </a:cubicBezTo>
                <a:cubicBezTo>
                  <a:pt x="152" y="60"/>
                  <a:pt x="152" y="60"/>
                  <a:pt x="152" y="61"/>
                </a:cubicBezTo>
                <a:cubicBezTo>
                  <a:pt x="152" y="62"/>
                  <a:pt x="152" y="63"/>
                  <a:pt x="151" y="64"/>
                </a:cubicBezTo>
                <a:close/>
                <a:moveTo>
                  <a:pt x="130" y="70"/>
                </a:moveTo>
                <a:cubicBezTo>
                  <a:pt x="130" y="115"/>
                  <a:pt x="130" y="115"/>
                  <a:pt x="130" y="115"/>
                </a:cubicBezTo>
                <a:cubicBezTo>
                  <a:pt x="130" y="117"/>
                  <a:pt x="130" y="118"/>
                  <a:pt x="128" y="120"/>
                </a:cubicBezTo>
                <a:cubicBezTo>
                  <a:pt x="127" y="121"/>
                  <a:pt x="126" y="121"/>
                  <a:pt x="124" y="121"/>
                </a:cubicBezTo>
                <a:cubicBezTo>
                  <a:pt x="88" y="121"/>
                  <a:pt x="88" y="121"/>
                  <a:pt x="88" y="121"/>
                </a:cubicBezTo>
                <a:cubicBezTo>
                  <a:pt x="88" y="85"/>
                  <a:pt x="88" y="85"/>
                  <a:pt x="88" y="85"/>
                </a:cubicBezTo>
                <a:cubicBezTo>
                  <a:pt x="64" y="85"/>
                  <a:pt x="64" y="85"/>
                  <a:pt x="64" y="85"/>
                </a:cubicBezTo>
                <a:cubicBezTo>
                  <a:pt x="64" y="121"/>
                  <a:pt x="64" y="121"/>
                  <a:pt x="64" y="121"/>
                </a:cubicBezTo>
                <a:cubicBezTo>
                  <a:pt x="27" y="121"/>
                  <a:pt x="27" y="121"/>
                  <a:pt x="27" y="121"/>
                </a:cubicBezTo>
                <a:cubicBezTo>
                  <a:pt x="26" y="121"/>
                  <a:pt x="24" y="121"/>
                  <a:pt x="23" y="120"/>
                </a:cubicBezTo>
                <a:cubicBezTo>
                  <a:pt x="22" y="118"/>
                  <a:pt x="21" y="117"/>
                  <a:pt x="21" y="115"/>
                </a:cubicBezTo>
                <a:cubicBezTo>
                  <a:pt x="21" y="70"/>
                  <a:pt x="21" y="70"/>
                  <a:pt x="21" y="70"/>
                </a:cubicBezTo>
                <a:cubicBezTo>
                  <a:pt x="21" y="70"/>
                  <a:pt x="21" y="70"/>
                  <a:pt x="21" y="70"/>
                </a:cubicBezTo>
                <a:cubicBezTo>
                  <a:pt x="21" y="70"/>
                  <a:pt x="21" y="70"/>
                  <a:pt x="21" y="69"/>
                </a:cubicBezTo>
                <a:cubicBezTo>
                  <a:pt x="76" y="25"/>
                  <a:pt x="76" y="25"/>
                  <a:pt x="76" y="25"/>
                </a:cubicBezTo>
                <a:cubicBezTo>
                  <a:pt x="130" y="69"/>
                  <a:pt x="130" y="69"/>
                  <a:pt x="130" y="69"/>
                </a:cubicBezTo>
                <a:cubicBezTo>
                  <a:pt x="130" y="70"/>
                  <a:pt x="130" y="70"/>
                  <a:pt x="130" y="70"/>
                </a:cubicBezTo>
                <a:close/>
              </a:path>
            </a:pathLst>
          </a:custGeom>
          <a:solidFill>
            <a:schemeClr val="bg1">
              <a:lumMod val="85000"/>
            </a:schemeClr>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63" name="Freeform 25">
            <a:extLst>
              <a:ext uri="{FF2B5EF4-FFF2-40B4-BE49-F238E27FC236}">
                <a16:creationId xmlns:a16="http://schemas.microsoft.com/office/drawing/2014/main" id="{772680A9-5FB8-7750-F3B1-7BD444F9822A}"/>
              </a:ext>
            </a:extLst>
          </p:cNvPr>
          <p:cNvSpPr>
            <a:spLocks noEditPoints="1"/>
          </p:cNvSpPr>
          <p:nvPr/>
        </p:nvSpPr>
        <p:spPr bwMode="auto">
          <a:xfrm>
            <a:off x="2706043" y="2748697"/>
            <a:ext cx="492024" cy="430837"/>
          </a:xfrm>
          <a:custGeom>
            <a:avLst/>
            <a:gdLst>
              <a:gd name="T0" fmla="*/ 151 w 152"/>
              <a:gd name="T1" fmla="*/ 64 h 121"/>
              <a:gd name="T2" fmla="*/ 145 w 152"/>
              <a:gd name="T3" fmla="*/ 71 h 121"/>
              <a:gd name="T4" fmla="*/ 144 w 152"/>
              <a:gd name="T5" fmla="*/ 72 h 121"/>
              <a:gd name="T6" fmla="*/ 143 w 152"/>
              <a:gd name="T7" fmla="*/ 72 h 121"/>
              <a:gd name="T8" fmla="*/ 141 w 152"/>
              <a:gd name="T9" fmla="*/ 71 h 121"/>
              <a:gd name="T10" fmla="*/ 76 w 152"/>
              <a:gd name="T11" fmla="*/ 16 h 121"/>
              <a:gd name="T12" fmla="*/ 10 w 152"/>
              <a:gd name="T13" fmla="*/ 71 h 121"/>
              <a:gd name="T14" fmla="*/ 8 w 152"/>
              <a:gd name="T15" fmla="*/ 72 h 121"/>
              <a:gd name="T16" fmla="*/ 6 w 152"/>
              <a:gd name="T17" fmla="*/ 71 h 121"/>
              <a:gd name="T18" fmla="*/ 0 w 152"/>
              <a:gd name="T19" fmla="*/ 64 h 121"/>
              <a:gd name="T20" fmla="*/ 0 w 152"/>
              <a:gd name="T21" fmla="*/ 61 h 121"/>
              <a:gd name="T22" fmla="*/ 1 w 152"/>
              <a:gd name="T23" fmla="*/ 59 h 121"/>
              <a:gd name="T24" fmla="*/ 69 w 152"/>
              <a:gd name="T25" fmla="*/ 3 h 121"/>
              <a:gd name="T26" fmla="*/ 76 w 152"/>
              <a:gd name="T27" fmla="*/ 0 h 121"/>
              <a:gd name="T28" fmla="*/ 83 w 152"/>
              <a:gd name="T29" fmla="*/ 3 h 121"/>
              <a:gd name="T30" fmla="*/ 106 w 152"/>
              <a:gd name="T31" fmla="*/ 22 h 121"/>
              <a:gd name="T32" fmla="*/ 106 w 152"/>
              <a:gd name="T33" fmla="*/ 3 h 121"/>
              <a:gd name="T34" fmla="*/ 107 w 152"/>
              <a:gd name="T35" fmla="*/ 1 h 121"/>
              <a:gd name="T36" fmla="*/ 109 w 152"/>
              <a:gd name="T37" fmla="*/ 0 h 121"/>
              <a:gd name="T38" fmla="*/ 127 w 152"/>
              <a:gd name="T39" fmla="*/ 0 h 121"/>
              <a:gd name="T40" fmla="*/ 129 w 152"/>
              <a:gd name="T41" fmla="*/ 1 h 121"/>
              <a:gd name="T42" fmla="*/ 130 w 152"/>
              <a:gd name="T43" fmla="*/ 3 h 121"/>
              <a:gd name="T44" fmla="*/ 130 w 152"/>
              <a:gd name="T45" fmla="*/ 42 h 121"/>
              <a:gd name="T46" fmla="*/ 151 w 152"/>
              <a:gd name="T47" fmla="*/ 59 h 121"/>
              <a:gd name="T48" fmla="*/ 152 w 152"/>
              <a:gd name="T49" fmla="*/ 61 h 121"/>
              <a:gd name="T50" fmla="*/ 151 w 152"/>
              <a:gd name="T51" fmla="*/ 64 h 121"/>
              <a:gd name="T52" fmla="*/ 130 w 152"/>
              <a:gd name="T53" fmla="*/ 70 h 121"/>
              <a:gd name="T54" fmla="*/ 130 w 152"/>
              <a:gd name="T55" fmla="*/ 115 h 121"/>
              <a:gd name="T56" fmla="*/ 128 w 152"/>
              <a:gd name="T57" fmla="*/ 120 h 121"/>
              <a:gd name="T58" fmla="*/ 124 w 152"/>
              <a:gd name="T59" fmla="*/ 121 h 121"/>
              <a:gd name="T60" fmla="*/ 88 w 152"/>
              <a:gd name="T61" fmla="*/ 121 h 121"/>
              <a:gd name="T62" fmla="*/ 88 w 152"/>
              <a:gd name="T63" fmla="*/ 85 h 121"/>
              <a:gd name="T64" fmla="*/ 64 w 152"/>
              <a:gd name="T65" fmla="*/ 85 h 121"/>
              <a:gd name="T66" fmla="*/ 64 w 152"/>
              <a:gd name="T67" fmla="*/ 121 h 121"/>
              <a:gd name="T68" fmla="*/ 27 w 152"/>
              <a:gd name="T69" fmla="*/ 121 h 121"/>
              <a:gd name="T70" fmla="*/ 23 w 152"/>
              <a:gd name="T71" fmla="*/ 120 h 121"/>
              <a:gd name="T72" fmla="*/ 21 w 152"/>
              <a:gd name="T73" fmla="*/ 115 h 121"/>
              <a:gd name="T74" fmla="*/ 21 w 152"/>
              <a:gd name="T75" fmla="*/ 70 h 121"/>
              <a:gd name="T76" fmla="*/ 21 w 152"/>
              <a:gd name="T77" fmla="*/ 70 h 121"/>
              <a:gd name="T78" fmla="*/ 21 w 152"/>
              <a:gd name="T79" fmla="*/ 69 h 121"/>
              <a:gd name="T80" fmla="*/ 76 w 152"/>
              <a:gd name="T81" fmla="*/ 25 h 121"/>
              <a:gd name="T82" fmla="*/ 130 w 152"/>
              <a:gd name="T83" fmla="*/ 69 h 121"/>
              <a:gd name="T84" fmla="*/ 130 w 152"/>
              <a:gd name="T85" fmla="*/ 7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2" h="121">
                <a:moveTo>
                  <a:pt x="151" y="64"/>
                </a:moveTo>
                <a:cubicBezTo>
                  <a:pt x="145" y="71"/>
                  <a:pt x="145" y="71"/>
                  <a:pt x="145" y="71"/>
                </a:cubicBezTo>
                <a:cubicBezTo>
                  <a:pt x="145" y="71"/>
                  <a:pt x="144" y="71"/>
                  <a:pt x="144" y="72"/>
                </a:cubicBezTo>
                <a:cubicBezTo>
                  <a:pt x="143" y="72"/>
                  <a:pt x="143" y="72"/>
                  <a:pt x="143" y="72"/>
                </a:cubicBezTo>
                <a:cubicBezTo>
                  <a:pt x="142" y="72"/>
                  <a:pt x="142" y="71"/>
                  <a:pt x="141" y="71"/>
                </a:cubicBezTo>
                <a:cubicBezTo>
                  <a:pt x="76" y="16"/>
                  <a:pt x="76" y="16"/>
                  <a:pt x="76" y="16"/>
                </a:cubicBezTo>
                <a:cubicBezTo>
                  <a:pt x="10" y="71"/>
                  <a:pt x="10" y="71"/>
                  <a:pt x="10" y="71"/>
                </a:cubicBezTo>
                <a:cubicBezTo>
                  <a:pt x="10" y="71"/>
                  <a:pt x="9" y="72"/>
                  <a:pt x="8" y="72"/>
                </a:cubicBezTo>
                <a:cubicBezTo>
                  <a:pt x="7" y="71"/>
                  <a:pt x="7" y="71"/>
                  <a:pt x="6" y="71"/>
                </a:cubicBezTo>
                <a:cubicBezTo>
                  <a:pt x="0" y="64"/>
                  <a:pt x="0" y="64"/>
                  <a:pt x="0" y="64"/>
                </a:cubicBezTo>
                <a:cubicBezTo>
                  <a:pt x="0" y="63"/>
                  <a:pt x="0" y="62"/>
                  <a:pt x="0" y="61"/>
                </a:cubicBezTo>
                <a:cubicBezTo>
                  <a:pt x="0" y="60"/>
                  <a:pt x="0" y="60"/>
                  <a:pt x="1" y="59"/>
                </a:cubicBezTo>
                <a:cubicBezTo>
                  <a:pt x="69" y="3"/>
                  <a:pt x="69" y="3"/>
                  <a:pt x="69" y="3"/>
                </a:cubicBezTo>
                <a:cubicBezTo>
                  <a:pt x="71" y="1"/>
                  <a:pt x="73" y="0"/>
                  <a:pt x="76" y="0"/>
                </a:cubicBezTo>
                <a:cubicBezTo>
                  <a:pt x="79" y="0"/>
                  <a:pt x="81" y="1"/>
                  <a:pt x="83" y="3"/>
                </a:cubicBezTo>
                <a:cubicBezTo>
                  <a:pt x="106" y="22"/>
                  <a:pt x="106" y="22"/>
                  <a:pt x="106" y="22"/>
                </a:cubicBezTo>
                <a:cubicBezTo>
                  <a:pt x="106" y="3"/>
                  <a:pt x="106" y="3"/>
                  <a:pt x="106" y="3"/>
                </a:cubicBezTo>
                <a:cubicBezTo>
                  <a:pt x="106" y="3"/>
                  <a:pt x="106" y="2"/>
                  <a:pt x="107" y="1"/>
                </a:cubicBezTo>
                <a:cubicBezTo>
                  <a:pt x="107" y="1"/>
                  <a:pt x="108" y="0"/>
                  <a:pt x="109" y="0"/>
                </a:cubicBezTo>
                <a:cubicBezTo>
                  <a:pt x="127" y="0"/>
                  <a:pt x="127" y="0"/>
                  <a:pt x="127" y="0"/>
                </a:cubicBezTo>
                <a:cubicBezTo>
                  <a:pt x="128" y="0"/>
                  <a:pt x="129" y="1"/>
                  <a:pt x="129" y="1"/>
                </a:cubicBezTo>
                <a:cubicBezTo>
                  <a:pt x="130" y="2"/>
                  <a:pt x="130" y="3"/>
                  <a:pt x="130" y="3"/>
                </a:cubicBezTo>
                <a:cubicBezTo>
                  <a:pt x="130" y="42"/>
                  <a:pt x="130" y="42"/>
                  <a:pt x="130" y="42"/>
                </a:cubicBezTo>
                <a:cubicBezTo>
                  <a:pt x="151" y="59"/>
                  <a:pt x="151" y="59"/>
                  <a:pt x="151" y="59"/>
                </a:cubicBezTo>
                <a:cubicBezTo>
                  <a:pt x="152" y="60"/>
                  <a:pt x="152" y="60"/>
                  <a:pt x="152" y="61"/>
                </a:cubicBezTo>
                <a:cubicBezTo>
                  <a:pt x="152" y="62"/>
                  <a:pt x="152" y="63"/>
                  <a:pt x="151" y="64"/>
                </a:cubicBezTo>
                <a:close/>
                <a:moveTo>
                  <a:pt x="130" y="70"/>
                </a:moveTo>
                <a:cubicBezTo>
                  <a:pt x="130" y="115"/>
                  <a:pt x="130" y="115"/>
                  <a:pt x="130" y="115"/>
                </a:cubicBezTo>
                <a:cubicBezTo>
                  <a:pt x="130" y="117"/>
                  <a:pt x="130" y="118"/>
                  <a:pt x="128" y="120"/>
                </a:cubicBezTo>
                <a:cubicBezTo>
                  <a:pt x="127" y="121"/>
                  <a:pt x="126" y="121"/>
                  <a:pt x="124" y="121"/>
                </a:cubicBezTo>
                <a:cubicBezTo>
                  <a:pt x="88" y="121"/>
                  <a:pt x="88" y="121"/>
                  <a:pt x="88" y="121"/>
                </a:cubicBezTo>
                <a:cubicBezTo>
                  <a:pt x="88" y="85"/>
                  <a:pt x="88" y="85"/>
                  <a:pt x="88" y="85"/>
                </a:cubicBezTo>
                <a:cubicBezTo>
                  <a:pt x="64" y="85"/>
                  <a:pt x="64" y="85"/>
                  <a:pt x="64" y="85"/>
                </a:cubicBezTo>
                <a:cubicBezTo>
                  <a:pt x="64" y="121"/>
                  <a:pt x="64" y="121"/>
                  <a:pt x="64" y="121"/>
                </a:cubicBezTo>
                <a:cubicBezTo>
                  <a:pt x="27" y="121"/>
                  <a:pt x="27" y="121"/>
                  <a:pt x="27" y="121"/>
                </a:cubicBezTo>
                <a:cubicBezTo>
                  <a:pt x="26" y="121"/>
                  <a:pt x="24" y="121"/>
                  <a:pt x="23" y="120"/>
                </a:cubicBezTo>
                <a:cubicBezTo>
                  <a:pt x="22" y="118"/>
                  <a:pt x="21" y="117"/>
                  <a:pt x="21" y="115"/>
                </a:cubicBezTo>
                <a:cubicBezTo>
                  <a:pt x="21" y="70"/>
                  <a:pt x="21" y="70"/>
                  <a:pt x="21" y="70"/>
                </a:cubicBezTo>
                <a:cubicBezTo>
                  <a:pt x="21" y="70"/>
                  <a:pt x="21" y="70"/>
                  <a:pt x="21" y="70"/>
                </a:cubicBezTo>
                <a:cubicBezTo>
                  <a:pt x="21" y="70"/>
                  <a:pt x="21" y="70"/>
                  <a:pt x="21" y="69"/>
                </a:cubicBezTo>
                <a:cubicBezTo>
                  <a:pt x="76" y="25"/>
                  <a:pt x="76" y="25"/>
                  <a:pt x="76" y="25"/>
                </a:cubicBezTo>
                <a:cubicBezTo>
                  <a:pt x="130" y="69"/>
                  <a:pt x="130" y="69"/>
                  <a:pt x="130" y="69"/>
                </a:cubicBezTo>
                <a:cubicBezTo>
                  <a:pt x="130" y="70"/>
                  <a:pt x="130" y="70"/>
                  <a:pt x="130" y="70"/>
                </a:cubicBezTo>
                <a:close/>
              </a:path>
            </a:pathLst>
          </a:custGeom>
          <a:solidFill>
            <a:schemeClr val="bg1">
              <a:lumMod val="85000"/>
            </a:schemeClr>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64" name="Freeform 25">
            <a:extLst>
              <a:ext uri="{FF2B5EF4-FFF2-40B4-BE49-F238E27FC236}">
                <a16:creationId xmlns:a16="http://schemas.microsoft.com/office/drawing/2014/main" id="{3E438DA5-6F3F-9C09-F4CF-01C9523002EA}"/>
              </a:ext>
            </a:extLst>
          </p:cNvPr>
          <p:cNvSpPr>
            <a:spLocks noEditPoints="1"/>
          </p:cNvSpPr>
          <p:nvPr/>
        </p:nvSpPr>
        <p:spPr bwMode="auto">
          <a:xfrm>
            <a:off x="3240685" y="2750587"/>
            <a:ext cx="492024" cy="430837"/>
          </a:xfrm>
          <a:custGeom>
            <a:avLst/>
            <a:gdLst>
              <a:gd name="T0" fmla="*/ 151 w 152"/>
              <a:gd name="T1" fmla="*/ 64 h 121"/>
              <a:gd name="T2" fmla="*/ 145 w 152"/>
              <a:gd name="T3" fmla="*/ 71 h 121"/>
              <a:gd name="T4" fmla="*/ 144 w 152"/>
              <a:gd name="T5" fmla="*/ 72 h 121"/>
              <a:gd name="T6" fmla="*/ 143 w 152"/>
              <a:gd name="T7" fmla="*/ 72 h 121"/>
              <a:gd name="T8" fmla="*/ 141 w 152"/>
              <a:gd name="T9" fmla="*/ 71 h 121"/>
              <a:gd name="T10" fmla="*/ 76 w 152"/>
              <a:gd name="T11" fmla="*/ 16 h 121"/>
              <a:gd name="T12" fmla="*/ 10 w 152"/>
              <a:gd name="T13" fmla="*/ 71 h 121"/>
              <a:gd name="T14" fmla="*/ 8 w 152"/>
              <a:gd name="T15" fmla="*/ 72 h 121"/>
              <a:gd name="T16" fmla="*/ 6 w 152"/>
              <a:gd name="T17" fmla="*/ 71 h 121"/>
              <a:gd name="T18" fmla="*/ 0 w 152"/>
              <a:gd name="T19" fmla="*/ 64 h 121"/>
              <a:gd name="T20" fmla="*/ 0 w 152"/>
              <a:gd name="T21" fmla="*/ 61 h 121"/>
              <a:gd name="T22" fmla="*/ 1 w 152"/>
              <a:gd name="T23" fmla="*/ 59 h 121"/>
              <a:gd name="T24" fmla="*/ 69 w 152"/>
              <a:gd name="T25" fmla="*/ 3 h 121"/>
              <a:gd name="T26" fmla="*/ 76 w 152"/>
              <a:gd name="T27" fmla="*/ 0 h 121"/>
              <a:gd name="T28" fmla="*/ 83 w 152"/>
              <a:gd name="T29" fmla="*/ 3 h 121"/>
              <a:gd name="T30" fmla="*/ 106 w 152"/>
              <a:gd name="T31" fmla="*/ 22 h 121"/>
              <a:gd name="T32" fmla="*/ 106 w 152"/>
              <a:gd name="T33" fmla="*/ 3 h 121"/>
              <a:gd name="T34" fmla="*/ 107 w 152"/>
              <a:gd name="T35" fmla="*/ 1 h 121"/>
              <a:gd name="T36" fmla="*/ 109 w 152"/>
              <a:gd name="T37" fmla="*/ 0 h 121"/>
              <a:gd name="T38" fmla="*/ 127 w 152"/>
              <a:gd name="T39" fmla="*/ 0 h 121"/>
              <a:gd name="T40" fmla="*/ 129 w 152"/>
              <a:gd name="T41" fmla="*/ 1 h 121"/>
              <a:gd name="T42" fmla="*/ 130 w 152"/>
              <a:gd name="T43" fmla="*/ 3 h 121"/>
              <a:gd name="T44" fmla="*/ 130 w 152"/>
              <a:gd name="T45" fmla="*/ 42 h 121"/>
              <a:gd name="T46" fmla="*/ 151 w 152"/>
              <a:gd name="T47" fmla="*/ 59 h 121"/>
              <a:gd name="T48" fmla="*/ 152 w 152"/>
              <a:gd name="T49" fmla="*/ 61 h 121"/>
              <a:gd name="T50" fmla="*/ 151 w 152"/>
              <a:gd name="T51" fmla="*/ 64 h 121"/>
              <a:gd name="T52" fmla="*/ 130 w 152"/>
              <a:gd name="T53" fmla="*/ 70 h 121"/>
              <a:gd name="T54" fmla="*/ 130 w 152"/>
              <a:gd name="T55" fmla="*/ 115 h 121"/>
              <a:gd name="T56" fmla="*/ 128 w 152"/>
              <a:gd name="T57" fmla="*/ 120 h 121"/>
              <a:gd name="T58" fmla="*/ 124 w 152"/>
              <a:gd name="T59" fmla="*/ 121 h 121"/>
              <a:gd name="T60" fmla="*/ 88 w 152"/>
              <a:gd name="T61" fmla="*/ 121 h 121"/>
              <a:gd name="T62" fmla="*/ 88 w 152"/>
              <a:gd name="T63" fmla="*/ 85 h 121"/>
              <a:gd name="T64" fmla="*/ 64 w 152"/>
              <a:gd name="T65" fmla="*/ 85 h 121"/>
              <a:gd name="T66" fmla="*/ 64 w 152"/>
              <a:gd name="T67" fmla="*/ 121 h 121"/>
              <a:gd name="T68" fmla="*/ 27 w 152"/>
              <a:gd name="T69" fmla="*/ 121 h 121"/>
              <a:gd name="T70" fmla="*/ 23 w 152"/>
              <a:gd name="T71" fmla="*/ 120 h 121"/>
              <a:gd name="T72" fmla="*/ 21 w 152"/>
              <a:gd name="T73" fmla="*/ 115 h 121"/>
              <a:gd name="T74" fmla="*/ 21 w 152"/>
              <a:gd name="T75" fmla="*/ 70 h 121"/>
              <a:gd name="T76" fmla="*/ 21 w 152"/>
              <a:gd name="T77" fmla="*/ 70 h 121"/>
              <a:gd name="T78" fmla="*/ 21 w 152"/>
              <a:gd name="T79" fmla="*/ 69 h 121"/>
              <a:gd name="T80" fmla="*/ 76 w 152"/>
              <a:gd name="T81" fmla="*/ 25 h 121"/>
              <a:gd name="T82" fmla="*/ 130 w 152"/>
              <a:gd name="T83" fmla="*/ 69 h 121"/>
              <a:gd name="T84" fmla="*/ 130 w 152"/>
              <a:gd name="T85" fmla="*/ 7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2" h="121">
                <a:moveTo>
                  <a:pt x="151" y="64"/>
                </a:moveTo>
                <a:cubicBezTo>
                  <a:pt x="145" y="71"/>
                  <a:pt x="145" y="71"/>
                  <a:pt x="145" y="71"/>
                </a:cubicBezTo>
                <a:cubicBezTo>
                  <a:pt x="145" y="71"/>
                  <a:pt x="144" y="71"/>
                  <a:pt x="144" y="72"/>
                </a:cubicBezTo>
                <a:cubicBezTo>
                  <a:pt x="143" y="72"/>
                  <a:pt x="143" y="72"/>
                  <a:pt x="143" y="72"/>
                </a:cubicBezTo>
                <a:cubicBezTo>
                  <a:pt x="142" y="72"/>
                  <a:pt x="142" y="71"/>
                  <a:pt x="141" y="71"/>
                </a:cubicBezTo>
                <a:cubicBezTo>
                  <a:pt x="76" y="16"/>
                  <a:pt x="76" y="16"/>
                  <a:pt x="76" y="16"/>
                </a:cubicBezTo>
                <a:cubicBezTo>
                  <a:pt x="10" y="71"/>
                  <a:pt x="10" y="71"/>
                  <a:pt x="10" y="71"/>
                </a:cubicBezTo>
                <a:cubicBezTo>
                  <a:pt x="10" y="71"/>
                  <a:pt x="9" y="72"/>
                  <a:pt x="8" y="72"/>
                </a:cubicBezTo>
                <a:cubicBezTo>
                  <a:pt x="7" y="71"/>
                  <a:pt x="7" y="71"/>
                  <a:pt x="6" y="71"/>
                </a:cubicBezTo>
                <a:cubicBezTo>
                  <a:pt x="0" y="64"/>
                  <a:pt x="0" y="64"/>
                  <a:pt x="0" y="64"/>
                </a:cubicBezTo>
                <a:cubicBezTo>
                  <a:pt x="0" y="63"/>
                  <a:pt x="0" y="62"/>
                  <a:pt x="0" y="61"/>
                </a:cubicBezTo>
                <a:cubicBezTo>
                  <a:pt x="0" y="60"/>
                  <a:pt x="0" y="60"/>
                  <a:pt x="1" y="59"/>
                </a:cubicBezTo>
                <a:cubicBezTo>
                  <a:pt x="69" y="3"/>
                  <a:pt x="69" y="3"/>
                  <a:pt x="69" y="3"/>
                </a:cubicBezTo>
                <a:cubicBezTo>
                  <a:pt x="71" y="1"/>
                  <a:pt x="73" y="0"/>
                  <a:pt x="76" y="0"/>
                </a:cubicBezTo>
                <a:cubicBezTo>
                  <a:pt x="79" y="0"/>
                  <a:pt x="81" y="1"/>
                  <a:pt x="83" y="3"/>
                </a:cubicBezTo>
                <a:cubicBezTo>
                  <a:pt x="106" y="22"/>
                  <a:pt x="106" y="22"/>
                  <a:pt x="106" y="22"/>
                </a:cubicBezTo>
                <a:cubicBezTo>
                  <a:pt x="106" y="3"/>
                  <a:pt x="106" y="3"/>
                  <a:pt x="106" y="3"/>
                </a:cubicBezTo>
                <a:cubicBezTo>
                  <a:pt x="106" y="3"/>
                  <a:pt x="106" y="2"/>
                  <a:pt x="107" y="1"/>
                </a:cubicBezTo>
                <a:cubicBezTo>
                  <a:pt x="107" y="1"/>
                  <a:pt x="108" y="0"/>
                  <a:pt x="109" y="0"/>
                </a:cubicBezTo>
                <a:cubicBezTo>
                  <a:pt x="127" y="0"/>
                  <a:pt x="127" y="0"/>
                  <a:pt x="127" y="0"/>
                </a:cubicBezTo>
                <a:cubicBezTo>
                  <a:pt x="128" y="0"/>
                  <a:pt x="129" y="1"/>
                  <a:pt x="129" y="1"/>
                </a:cubicBezTo>
                <a:cubicBezTo>
                  <a:pt x="130" y="2"/>
                  <a:pt x="130" y="3"/>
                  <a:pt x="130" y="3"/>
                </a:cubicBezTo>
                <a:cubicBezTo>
                  <a:pt x="130" y="42"/>
                  <a:pt x="130" y="42"/>
                  <a:pt x="130" y="42"/>
                </a:cubicBezTo>
                <a:cubicBezTo>
                  <a:pt x="151" y="59"/>
                  <a:pt x="151" y="59"/>
                  <a:pt x="151" y="59"/>
                </a:cubicBezTo>
                <a:cubicBezTo>
                  <a:pt x="152" y="60"/>
                  <a:pt x="152" y="60"/>
                  <a:pt x="152" y="61"/>
                </a:cubicBezTo>
                <a:cubicBezTo>
                  <a:pt x="152" y="62"/>
                  <a:pt x="152" y="63"/>
                  <a:pt x="151" y="64"/>
                </a:cubicBezTo>
                <a:close/>
                <a:moveTo>
                  <a:pt x="130" y="70"/>
                </a:moveTo>
                <a:cubicBezTo>
                  <a:pt x="130" y="115"/>
                  <a:pt x="130" y="115"/>
                  <a:pt x="130" y="115"/>
                </a:cubicBezTo>
                <a:cubicBezTo>
                  <a:pt x="130" y="117"/>
                  <a:pt x="130" y="118"/>
                  <a:pt x="128" y="120"/>
                </a:cubicBezTo>
                <a:cubicBezTo>
                  <a:pt x="127" y="121"/>
                  <a:pt x="126" y="121"/>
                  <a:pt x="124" y="121"/>
                </a:cubicBezTo>
                <a:cubicBezTo>
                  <a:pt x="88" y="121"/>
                  <a:pt x="88" y="121"/>
                  <a:pt x="88" y="121"/>
                </a:cubicBezTo>
                <a:cubicBezTo>
                  <a:pt x="88" y="85"/>
                  <a:pt x="88" y="85"/>
                  <a:pt x="88" y="85"/>
                </a:cubicBezTo>
                <a:cubicBezTo>
                  <a:pt x="64" y="85"/>
                  <a:pt x="64" y="85"/>
                  <a:pt x="64" y="85"/>
                </a:cubicBezTo>
                <a:cubicBezTo>
                  <a:pt x="64" y="121"/>
                  <a:pt x="64" y="121"/>
                  <a:pt x="64" y="121"/>
                </a:cubicBezTo>
                <a:cubicBezTo>
                  <a:pt x="27" y="121"/>
                  <a:pt x="27" y="121"/>
                  <a:pt x="27" y="121"/>
                </a:cubicBezTo>
                <a:cubicBezTo>
                  <a:pt x="26" y="121"/>
                  <a:pt x="24" y="121"/>
                  <a:pt x="23" y="120"/>
                </a:cubicBezTo>
                <a:cubicBezTo>
                  <a:pt x="22" y="118"/>
                  <a:pt x="21" y="117"/>
                  <a:pt x="21" y="115"/>
                </a:cubicBezTo>
                <a:cubicBezTo>
                  <a:pt x="21" y="70"/>
                  <a:pt x="21" y="70"/>
                  <a:pt x="21" y="70"/>
                </a:cubicBezTo>
                <a:cubicBezTo>
                  <a:pt x="21" y="70"/>
                  <a:pt x="21" y="70"/>
                  <a:pt x="21" y="70"/>
                </a:cubicBezTo>
                <a:cubicBezTo>
                  <a:pt x="21" y="70"/>
                  <a:pt x="21" y="70"/>
                  <a:pt x="21" y="69"/>
                </a:cubicBezTo>
                <a:cubicBezTo>
                  <a:pt x="76" y="25"/>
                  <a:pt x="76" y="25"/>
                  <a:pt x="76" y="25"/>
                </a:cubicBezTo>
                <a:cubicBezTo>
                  <a:pt x="130" y="69"/>
                  <a:pt x="130" y="69"/>
                  <a:pt x="130" y="69"/>
                </a:cubicBezTo>
                <a:cubicBezTo>
                  <a:pt x="130" y="70"/>
                  <a:pt x="130" y="70"/>
                  <a:pt x="130" y="70"/>
                </a:cubicBezTo>
                <a:close/>
              </a:path>
            </a:pathLst>
          </a:custGeom>
          <a:solidFill>
            <a:schemeClr val="bg1">
              <a:lumMod val="85000"/>
            </a:schemeClr>
          </a:solidFill>
          <a:ln>
            <a:noFill/>
          </a:ln>
        </p:spPr>
        <p:txBody>
          <a:bodyPr vert="horz" wrap="square" lIns="121888" tIns="60944" rIns="121888" bIns="60944" numCol="1" anchor="t" anchorCtr="0" compatLnSpc="1">
            <a:prstTxWarp prst="textNoShape">
              <a:avLst/>
            </a:prstTxWarp>
          </a:bodyPr>
          <a:lstStyle/>
          <a:p>
            <a:endParaRPr lang="en-US" sz="3066"/>
          </a:p>
        </p:txBody>
      </p:sp>
      <p:grpSp>
        <p:nvGrpSpPr>
          <p:cNvPr id="65" name="Group 64">
            <a:extLst>
              <a:ext uri="{FF2B5EF4-FFF2-40B4-BE49-F238E27FC236}">
                <a16:creationId xmlns:a16="http://schemas.microsoft.com/office/drawing/2014/main" id="{3E3A3DF7-7FD7-CFBD-941F-DB5559B985C9}"/>
              </a:ext>
            </a:extLst>
          </p:cNvPr>
          <p:cNvGrpSpPr>
            <a:grpSpLocks/>
          </p:cNvGrpSpPr>
          <p:nvPr/>
        </p:nvGrpSpPr>
        <p:grpSpPr bwMode="auto">
          <a:xfrm>
            <a:off x="1190964" y="1837126"/>
            <a:ext cx="423592" cy="573045"/>
            <a:chOff x="398463" y="2662238"/>
            <a:chExt cx="612775" cy="2065338"/>
          </a:xfrm>
          <a:solidFill>
            <a:schemeClr val="bg1"/>
          </a:solidFill>
        </p:grpSpPr>
        <p:sp>
          <p:nvSpPr>
            <p:cNvPr id="66" name="Freeform 87">
              <a:extLst>
                <a:ext uri="{FF2B5EF4-FFF2-40B4-BE49-F238E27FC236}">
                  <a16:creationId xmlns:a16="http://schemas.microsoft.com/office/drawing/2014/main" id="{5EEF0AA3-CC06-4C68-9905-6C2177C95E38}"/>
                </a:ext>
              </a:extLst>
            </p:cNvPr>
            <p:cNvSpPr>
              <a:spLocks/>
            </p:cNvSpPr>
            <p:nvPr/>
          </p:nvSpPr>
          <p:spPr bwMode="auto">
            <a:xfrm>
              <a:off x="398463" y="2662238"/>
              <a:ext cx="612775" cy="2065338"/>
            </a:xfrm>
            <a:custGeom>
              <a:avLst/>
              <a:gdLst>
                <a:gd name="T0" fmla="*/ 342 w 386"/>
                <a:gd name="T1" fmla="*/ 168 h 1301"/>
                <a:gd name="T2" fmla="*/ 342 w 386"/>
                <a:gd name="T3" fmla="*/ 82 h 1301"/>
                <a:gd name="T4" fmla="*/ 306 w 386"/>
                <a:gd name="T5" fmla="*/ 82 h 1301"/>
                <a:gd name="T6" fmla="*/ 306 w 386"/>
                <a:gd name="T7" fmla="*/ 0 h 1301"/>
                <a:gd name="T8" fmla="*/ 71 w 386"/>
                <a:gd name="T9" fmla="*/ 0 h 1301"/>
                <a:gd name="T10" fmla="*/ 71 w 386"/>
                <a:gd name="T11" fmla="*/ 82 h 1301"/>
                <a:gd name="T12" fmla="*/ 35 w 386"/>
                <a:gd name="T13" fmla="*/ 82 h 1301"/>
                <a:gd name="T14" fmla="*/ 35 w 386"/>
                <a:gd name="T15" fmla="*/ 168 h 1301"/>
                <a:gd name="T16" fmla="*/ 0 w 386"/>
                <a:gd name="T17" fmla="*/ 168 h 1301"/>
                <a:gd name="T18" fmla="*/ 0 w 386"/>
                <a:gd name="T19" fmla="*/ 1301 h 1301"/>
                <a:gd name="T20" fmla="*/ 386 w 386"/>
                <a:gd name="T21" fmla="*/ 1301 h 1301"/>
                <a:gd name="T22" fmla="*/ 386 w 386"/>
                <a:gd name="T23" fmla="*/ 168 h 1301"/>
                <a:gd name="T24" fmla="*/ 342 w 386"/>
                <a:gd name="T25" fmla="*/ 168 h 1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6" h="1301">
                  <a:moveTo>
                    <a:pt x="342" y="168"/>
                  </a:moveTo>
                  <a:lnTo>
                    <a:pt x="342" y="82"/>
                  </a:lnTo>
                  <a:lnTo>
                    <a:pt x="306" y="82"/>
                  </a:lnTo>
                  <a:lnTo>
                    <a:pt x="306" y="0"/>
                  </a:lnTo>
                  <a:lnTo>
                    <a:pt x="71" y="0"/>
                  </a:lnTo>
                  <a:lnTo>
                    <a:pt x="71" y="82"/>
                  </a:lnTo>
                  <a:lnTo>
                    <a:pt x="35" y="82"/>
                  </a:lnTo>
                  <a:lnTo>
                    <a:pt x="35" y="168"/>
                  </a:lnTo>
                  <a:lnTo>
                    <a:pt x="0" y="168"/>
                  </a:lnTo>
                  <a:lnTo>
                    <a:pt x="0" y="1301"/>
                  </a:lnTo>
                  <a:lnTo>
                    <a:pt x="386" y="1301"/>
                  </a:lnTo>
                  <a:lnTo>
                    <a:pt x="386" y="168"/>
                  </a:lnTo>
                  <a:lnTo>
                    <a:pt x="342" y="168"/>
                  </a:lnTo>
                  <a:close/>
                </a:path>
              </a:pathLst>
            </a:custGeom>
            <a:solidFill>
              <a:srgbClr val="2F5597"/>
            </a:solidFill>
            <a:ln>
              <a:noFill/>
            </a:ln>
          </p:spPr>
          <p:txBody>
            <a:bodyPr/>
            <a:lstStyle/>
            <a:p>
              <a:pPr eaLnBrk="1" fontAlgn="auto" hangingPunct="1">
                <a:spcBef>
                  <a:spcPts val="0"/>
                </a:spcBef>
                <a:spcAft>
                  <a:spcPts val="0"/>
                </a:spcAft>
                <a:defRPr/>
              </a:pPr>
              <a:endParaRPr lang="en-US">
                <a:latin typeface="+mn-lt"/>
              </a:endParaRPr>
            </a:p>
          </p:txBody>
        </p:sp>
        <p:sp>
          <p:nvSpPr>
            <p:cNvPr id="67" name="Rectangle 88">
              <a:extLst>
                <a:ext uri="{FF2B5EF4-FFF2-40B4-BE49-F238E27FC236}">
                  <a16:creationId xmlns:a16="http://schemas.microsoft.com/office/drawing/2014/main" id="{F120CDB7-92D5-5E42-E597-0EDE01979B60}"/>
                </a:ext>
              </a:extLst>
            </p:cNvPr>
            <p:cNvSpPr>
              <a:spLocks noChangeArrowheads="1"/>
            </p:cNvSpPr>
            <p:nvPr/>
          </p:nvSpPr>
          <p:spPr bwMode="auto">
            <a:xfrm>
              <a:off x="482600"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68" name="Rectangle 89">
              <a:extLst>
                <a:ext uri="{FF2B5EF4-FFF2-40B4-BE49-F238E27FC236}">
                  <a16:creationId xmlns:a16="http://schemas.microsoft.com/office/drawing/2014/main" id="{159C92FD-A445-3FAA-9291-94FAD6FEECF1}"/>
                </a:ext>
              </a:extLst>
            </p:cNvPr>
            <p:cNvSpPr>
              <a:spLocks noChangeArrowheads="1"/>
            </p:cNvSpPr>
            <p:nvPr/>
          </p:nvSpPr>
          <p:spPr bwMode="auto">
            <a:xfrm>
              <a:off x="601663" y="3027363"/>
              <a:ext cx="74612"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69" name="Rectangle 90">
              <a:extLst>
                <a:ext uri="{FF2B5EF4-FFF2-40B4-BE49-F238E27FC236}">
                  <a16:creationId xmlns:a16="http://schemas.microsoft.com/office/drawing/2014/main" id="{CEE3844F-B917-D660-90BE-DD0641714C52}"/>
                </a:ext>
              </a:extLst>
            </p:cNvPr>
            <p:cNvSpPr>
              <a:spLocks noChangeArrowheads="1"/>
            </p:cNvSpPr>
            <p:nvPr/>
          </p:nvSpPr>
          <p:spPr bwMode="auto">
            <a:xfrm>
              <a:off x="719138"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70" name="Rectangle 91">
              <a:extLst>
                <a:ext uri="{FF2B5EF4-FFF2-40B4-BE49-F238E27FC236}">
                  <a16:creationId xmlns:a16="http://schemas.microsoft.com/office/drawing/2014/main" id="{C1753771-EC68-AB79-D6E5-3FF1B8DF5EA9}"/>
                </a:ext>
              </a:extLst>
            </p:cNvPr>
            <p:cNvSpPr>
              <a:spLocks noChangeArrowheads="1"/>
            </p:cNvSpPr>
            <p:nvPr/>
          </p:nvSpPr>
          <p:spPr bwMode="auto">
            <a:xfrm>
              <a:off x="838200" y="3027363"/>
              <a:ext cx="74613"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71" name="Rectangle 92">
              <a:extLst>
                <a:ext uri="{FF2B5EF4-FFF2-40B4-BE49-F238E27FC236}">
                  <a16:creationId xmlns:a16="http://schemas.microsoft.com/office/drawing/2014/main" id="{FF61727B-DF11-E563-23E3-064D095D0BED}"/>
                </a:ext>
              </a:extLst>
            </p:cNvPr>
            <p:cNvSpPr>
              <a:spLocks noChangeArrowheads="1"/>
            </p:cNvSpPr>
            <p:nvPr/>
          </p:nvSpPr>
          <p:spPr bwMode="auto">
            <a:xfrm>
              <a:off x="482600"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72" name="Rectangle 93">
              <a:extLst>
                <a:ext uri="{FF2B5EF4-FFF2-40B4-BE49-F238E27FC236}">
                  <a16:creationId xmlns:a16="http://schemas.microsoft.com/office/drawing/2014/main" id="{6192E3AC-A488-6827-D539-E323302B33F6}"/>
                </a:ext>
              </a:extLst>
            </p:cNvPr>
            <p:cNvSpPr>
              <a:spLocks noChangeArrowheads="1"/>
            </p:cNvSpPr>
            <p:nvPr/>
          </p:nvSpPr>
          <p:spPr bwMode="auto">
            <a:xfrm>
              <a:off x="601663" y="32575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73" name="Rectangle 94">
              <a:extLst>
                <a:ext uri="{FF2B5EF4-FFF2-40B4-BE49-F238E27FC236}">
                  <a16:creationId xmlns:a16="http://schemas.microsoft.com/office/drawing/2014/main" id="{F8F16FE6-4B95-C3E7-F5E9-FF75015DDA68}"/>
                </a:ext>
              </a:extLst>
            </p:cNvPr>
            <p:cNvSpPr>
              <a:spLocks noChangeArrowheads="1"/>
            </p:cNvSpPr>
            <p:nvPr/>
          </p:nvSpPr>
          <p:spPr bwMode="auto">
            <a:xfrm>
              <a:off x="719138"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74" name="Rectangle 95">
              <a:extLst>
                <a:ext uri="{FF2B5EF4-FFF2-40B4-BE49-F238E27FC236}">
                  <a16:creationId xmlns:a16="http://schemas.microsoft.com/office/drawing/2014/main" id="{6F87B73C-933C-4109-A3CD-073B5D1EF3EF}"/>
                </a:ext>
              </a:extLst>
            </p:cNvPr>
            <p:cNvSpPr>
              <a:spLocks noChangeArrowheads="1"/>
            </p:cNvSpPr>
            <p:nvPr/>
          </p:nvSpPr>
          <p:spPr bwMode="auto">
            <a:xfrm>
              <a:off x="838200" y="32575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75" name="Rectangle 96">
              <a:extLst>
                <a:ext uri="{FF2B5EF4-FFF2-40B4-BE49-F238E27FC236}">
                  <a16:creationId xmlns:a16="http://schemas.microsoft.com/office/drawing/2014/main" id="{216E1893-647B-D976-67E8-DBC01BEF6F8C}"/>
                </a:ext>
              </a:extLst>
            </p:cNvPr>
            <p:cNvSpPr>
              <a:spLocks noChangeArrowheads="1"/>
            </p:cNvSpPr>
            <p:nvPr/>
          </p:nvSpPr>
          <p:spPr bwMode="auto">
            <a:xfrm>
              <a:off x="482600"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76" name="Rectangle 97">
              <a:extLst>
                <a:ext uri="{FF2B5EF4-FFF2-40B4-BE49-F238E27FC236}">
                  <a16:creationId xmlns:a16="http://schemas.microsoft.com/office/drawing/2014/main" id="{00DA7788-639E-6524-04AF-B476BB916BD7}"/>
                </a:ext>
              </a:extLst>
            </p:cNvPr>
            <p:cNvSpPr>
              <a:spLocks noChangeArrowheads="1"/>
            </p:cNvSpPr>
            <p:nvPr/>
          </p:nvSpPr>
          <p:spPr bwMode="auto">
            <a:xfrm>
              <a:off x="601663" y="34861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77" name="Rectangle 98">
              <a:extLst>
                <a:ext uri="{FF2B5EF4-FFF2-40B4-BE49-F238E27FC236}">
                  <a16:creationId xmlns:a16="http://schemas.microsoft.com/office/drawing/2014/main" id="{0A9CBB8A-1991-7B87-0201-EAB35FD5A6CE}"/>
                </a:ext>
              </a:extLst>
            </p:cNvPr>
            <p:cNvSpPr>
              <a:spLocks noChangeArrowheads="1"/>
            </p:cNvSpPr>
            <p:nvPr/>
          </p:nvSpPr>
          <p:spPr bwMode="auto">
            <a:xfrm>
              <a:off x="719138"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78" name="Rectangle 99">
              <a:extLst>
                <a:ext uri="{FF2B5EF4-FFF2-40B4-BE49-F238E27FC236}">
                  <a16:creationId xmlns:a16="http://schemas.microsoft.com/office/drawing/2014/main" id="{CA5EEEDB-0D92-B038-C589-AE001E15C7A5}"/>
                </a:ext>
              </a:extLst>
            </p:cNvPr>
            <p:cNvSpPr>
              <a:spLocks noChangeArrowheads="1"/>
            </p:cNvSpPr>
            <p:nvPr/>
          </p:nvSpPr>
          <p:spPr bwMode="auto">
            <a:xfrm>
              <a:off x="838200" y="34861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79" name="Rectangle 100">
              <a:extLst>
                <a:ext uri="{FF2B5EF4-FFF2-40B4-BE49-F238E27FC236}">
                  <a16:creationId xmlns:a16="http://schemas.microsoft.com/office/drawing/2014/main" id="{145EBB25-0F25-8150-A819-9B3DF2E4CDC5}"/>
                </a:ext>
              </a:extLst>
            </p:cNvPr>
            <p:cNvSpPr>
              <a:spLocks noChangeArrowheads="1"/>
            </p:cNvSpPr>
            <p:nvPr/>
          </p:nvSpPr>
          <p:spPr bwMode="auto">
            <a:xfrm>
              <a:off x="482600"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80" name="Rectangle 101">
              <a:extLst>
                <a:ext uri="{FF2B5EF4-FFF2-40B4-BE49-F238E27FC236}">
                  <a16:creationId xmlns:a16="http://schemas.microsoft.com/office/drawing/2014/main" id="{77579187-F072-A4BD-2182-51BB5A983D2B}"/>
                </a:ext>
              </a:extLst>
            </p:cNvPr>
            <p:cNvSpPr>
              <a:spLocks noChangeArrowheads="1"/>
            </p:cNvSpPr>
            <p:nvPr/>
          </p:nvSpPr>
          <p:spPr bwMode="auto">
            <a:xfrm>
              <a:off x="601663" y="3713163"/>
              <a:ext cx="74612"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81" name="Rectangle 102">
              <a:extLst>
                <a:ext uri="{FF2B5EF4-FFF2-40B4-BE49-F238E27FC236}">
                  <a16:creationId xmlns:a16="http://schemas.microsoft.com/office/drawing/2014/main" id="{5F3AA9C4-0637-22A7-8DF6-7109E6D90015}"/>
                </a:ext>
              </a:extLst>
            </p:cNvPr>
            <p:cNvSpPr>
              <a:spLocks noChangeArrowheads="1"/>
            </p:cNvSpPr>
            <p:nvPr/>
          </p:nvSpPr>
          <p:spPr bwMode="auto">
            <a:xfrm>
              <a:off x="719138"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82" name="Rectangle 103">
              <a:extLst>
                <a:ext uri="{FF2B5EF4-FFF2-40B4-BE49-F238E27FC236}">
                  <a16:creationId xmlns:a16="http://schemas.microsoft.com/office/drawing/2014/main" id="{9621EA6A-FC5A-0A98-F9A4-0CD39769FA53}"/>
                </a:ext>
              </a:extLst>
            </p:cNvPr>
            <p:cNvSpPr>
              <a:spLocks noChangeArrowheads="1"/>
            </p:cNvSpPr>
            <p:nvPr/>
          </p:nvSpPr>
          <p:spPr bwMode="auto">
            <a:xfrm>
              <a:off x="838200" y="3713163"/>
              <a:ext cx="74613"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grpSp>
      <p:grpSp>
        <p:nvGrpSpPr>
          <p:cNvPr id="83" name="Group 82">
            <a:extLst>
              <a:ext uri="{FF2B5EF4-FFF2-40B4-BE49-F238E27FC236}">
                <a16:creationId xmlns:a16="http://schemas.microsoft.com/office/drawing/2014/main" id="{03AEAA99-E696-E853-8AB4-575870EDF4A8}"/>
              </a:ext>
            </a:extLst>
          </p:cNvPr>
          <p:cNvGrpSpPr>
            <a:grpSpLocks/>
          </p:cNvGrpSpPr>
          <p:nvPr/>
        </p:nvGrpSpPr>
        <p:grpSpPr bwMode="auto">
          <a:xfrm>
            <a:off x="1707733" y="1837126"/>
            <a:ext cx="423592" cy="573046"/>
            <a:chOff x="398463" y="2662238"/>
            <a:chExt cx="612775" cy="2065338"/>
          </a:xfrm>
          <a:solidFill>
            <a:schemeClr val="bg1"/>
          </a:solidFill>
        </p:grpSpPr>
        <p:sp>
          <p:nvSpPr>
            <p:cNvPr id="84" name="Freeform 87">
              <a:extLst>
                <a:ext uri="{FF2B5EF4-FFF2-40B4-BE49-F238E27FC236}">
                  <a16:creationId xmlns:a16="http://schemas.microsoft.com/office/drawing/2014/main" id="{3D58A9FD-C69A-009A-3B8B-88130E2EBA82}"/>
                </a:ext>
              </a:extLst>
            </p:cNvPr>
            <p:cNvSpPr>
              <a:spLocks/>
            </p:cNvSpPr>
            <p:nvPr/>
          </p:nvSpPr>
          <p:spPr bwMode="auto">
            <a:xfrm>
              <a:off x="398463" y="2662238"/>
              <a:ext cx="612775" cy="2065338"/>
            </a:xfrm>
            <a:custGeom>
              <a:avLst/>
              <a:gdLst>
                <a:gd name="T0" fmla="*/ 342 w 386"/>
                <a:gd name="T1" fmla="*/ 168 h 1301"/>
                <a:gd name="T2" fmla="*/ 342 w 386"/>
                <a:gd name="T3" fmla="*/ 82 h 1301"/>
                <a:gd name="T4" fmla="*/ 306 w 386"/>
                <a:gd name="T5" fmla="*/ 82 h 1301"/>
                <a:gd name="T6" fmla="*/ 306 w 386"/>
                <a:gd name="T7" fmla="*/ 0 h 1301"/>
                <a:gd name="T8" fmla="*/ 71 w 386"/>
                <a:gd name="T9" fmla="*/ 0 h 1301"/>
                <a:gd name="T10" fmla="*/ 71 w 386"/>
                <a:gd name="T11" fmla="*/ 82 h 1301"/>
                <a:gd name="T12" fmla="*/ 35 w 386"/>
                <a:gd name="T13" fmla="*/ 82 h 1301"/>
                <a:gd name="T14" fmla="*/ 35 w 386"/>
                <a:gd name="T15" fmla="*/ 168 h 1301"/>
                <a:gd name="T16" fmla="*/ 0 w 386"/>
                <a:gd name="T17" fmla="*/ 168 h 1301"/>
                <a:gd name="T18" fmla="*/ 0 w 386"/>
                <a:gd name="T19" fmla="*/ 1301 h 1301"/>
                <a:gd name="T20" fmla="*/ 386 w 386"/>
                <a:gd name="T21" fmla="*/ 1301 h 1301"/>
                <a:gd name="T22" fmla="*/ 386 w 386"/>
                <a:gd name="T23" fmla="*/ 168 h 1301"/>
                <a:gd name="T24" fmla="*/ 342 w 386"/>
                <a:gd name="T25" fmla="*/ 168 h 1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6" h="1301">
                  <a:moveTo>
                    <a:pt x="342" y="168"/>
                  </a:moveTo>
                  <a:lnTo>
                    <a:pt x="342" y="82"/>
                  </a:lnTo>
                  <a:lnTo>
                    <a:pt x="306" y="82"/>
                  </a:lnTo>
                  <a:lnTo>
                    <a:pt x="306" y="0"/>
                  </a:lnTo>
                  <a:lnTo>
                    <a:pt x="71" y="0"/>
                  </a:lnTo>
                  <a:lnTo>
                    <a:pt x="71" y="82"/>
                  </a:lnTo>
                  <a:lnTo>
                    <a:pt x="35" y="82"/>
                  </a:lnTo>
                  <a:lnTo>
                    <a:pt x="35" y="168"/>
                  </a:lnTo>
                  <a:lnTo>
                    <a:pt x="0" y="168"/>
                  </a:lnTo>
                  <a:lnTo>
                    <a:pt x="0" y="1301"/>
                  </a:lnTo>
                  <a:lnTo>
                    <a:pt x="386" y="1301"/>
                  </a:lnTo>
                  <a:lnTo>
                    <a:pt x="386" y="168"/>
                  </a:lnTo>
                  <a:lnTo>
                    <a:pt x="342" y="168"/>
                  </a:lnTo>
                  <a:close/>
                </a:path>
              </a:pathLst>
            </a:custGeom>
            <a:solidFill>
              <a:schemeClr val="bg1">
                <a:lumMod val="85000"/>
              </a:schemeClr>
            </a:solidFill>
            <a:ln>
              <a:noFill/>
            </a:ln>
          </p:spPr>
          <p:txBody>
            <a:bodyPr/>
            <a:lstStyle/>
            <a:p>
              <a:pPr eaLnBrk="1" fontAlgn="auto" hangingPunct="1">
                <a:spcBef>
                  <a:spcPts val="0"/>
                </a:spcBef>
                <a:spcAft>
                  <a:spcPts val="0"/>
                </a:spcAft>
                <a:defRPr/>
              </a:pPr>
              <a:endParaRPr lang="en-US">
                <a:latin typeface="+mn-lt"/>
              </a:endParaRPr>
            </a:p>
          </p:txBody>
        </p:sp>
        <p:sp>
          <p:nvSpPr>
            <p:cNvPr id="85" name="Rectangle 88">
              <a:extLst>
                <a:ext uri="{FF2B5EF4-FFF2-40B4-BE49-F238E27FC236}">
                  <a16:creationId xmlns:a16="http://schemas.microsoft.com/office/drawing/2014/main" id="{FFDA2503-550B-F110-519F-475EDCF8992C}"/>
                </a:ext>
              </a:extLst>
            </p:cNvPr>
            <p:cNvSpPr>
              <a:spLocks noChangeArrowheads="1"/>
            </p:cNvSpPr>
            <p:nvPr/>
          </p:nvSpPr>
          <p:spPr bwMode="auto">
            <a:xfrm>
              <a:off x="482600"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86" name="Rectangle 89">
              <a:extLst>
                <a:ext uri="{FF2B5EF4-FFF2-40B4-BE49-F238E27FC236}">
                  <a16:creationId xmlns:a16="http://schemas.microsoft.com/office/drawing/2014/main" id="{26605644-6D7F-3F7C-C7AB-823361EAE00E}"/>
                </a:ext>
              </a:extLst>
            </p:cNvPr>
            <p:cNvSpPr>
              <a:spLocks noChangeArrowheads="1"/>
            </p:cNvSpPr>
            <p:nvPr/>
          </p:nvSpPr>
          <p:spPr bwMode="auto">
            <a:xfrm>
              <a:off x="601663" y="3027363"/>
              <a:ext cx="74612"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87" name="Rectangle 90">
              <a:extLst>
                <a:ext uri="{FF2B5EF4-FFF2-40B4-BE49-F238E27FC236}">
                  <a16:creationId xmlns:a16="http://schemas.microsoft.com/office/drawing/2014/main" id="{BCE7D470-688E-C4A0-CF8F-ED75F51E005D}"/>
                </a:ext>
              </a:extLst>
            </p:cNvPr>
            <p:cNvSpPr>
              <a:spLocks noChangeArrowheads="1"/>
            </p:cNvSpPr>
            <p:nvPr/>
          </p:nvSpPr>
          <p:spPr bwMode="auto">
            <a:xfrm>
              <a:off x="719138"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88" name="Rectangle 91">
              <a:extLst>
                <a:ext uri="{FF2B5EF4-FFF2-40B4-BE49-F238E27FC236}">
                  <a16:creationId xmlns:a16="http://schemas.microsoft.com/office/drawing/2014/main" id="{4A410B8F-54D6-323F-47F9-04B3CC52105A}"/>
                </a:ext>
              </a:extLst>
            </p:cNvPr>
            <p:cNvSpPr>
              <a:spLocks noChangeArrowheads="1"/>
            </p:cNvSpPr>
            <p:nvPr/>
          </p:nvSpPr>
          <p:spPr bwMode="auto">
            <a:xfrm>
              <a:off x="838200" y="3027363"/>
              <a:ext cx="74613"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89" name="Rectangle 92">
              <a:extLst>
                <a:ext uri="{FF2B5EF4-FFF2-40B4-BE49-F238E27FC236}">
                  <a16:creationId xmlns:a16="http://schemas.microsoft.com/office/drawing/2014/main" id="{41C937EE-814E-7FB6-9A8B-5906AFC00974}"/>
                </a:ext>
              </a:extLst>
            </p:cNvPr>
            <p:cNvSpPr>
              <a:spLocks noChangeArrowheads="1"/>
            </p:cNvSpPr>
            <p:nvPr/>
          </p:nvSpPr>
          <p:spPr bwMode="auto">
            <a:xfrm>
              <a:off x="482600"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90" name="Rectangle 93">
              <a:extLst>
                <a:ext uri="{FF2B5EF4-FFF2-40B4-BE49-F238E27FC236}">
                  <a16:creationId xmlns:a16="http://schemas.microsoft.com/office/drawing/2014/main" id="{E51DCB23-CB55-BF44-B88A-5CB1BB98E0DA}"/>
                </a:ext>
              </a:extLst>
            </p:cNvPr>
            <p:cNvSpPr>
              <a:spLocks noChangeArrowheads="1"/>
            </p:cNvSpPr>
            <p:nvPr/>
          </p:nvSpPr>
          <p:spPr bwMode="auto">
            <a:xfrm>
              <a:off x="601663" y="32575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91" name="Rectangle 94">
              <a:extLst>
                <a:ext uri="{FF2B5EF4-FFF2-40B4-BE49-F238E27FC236}">
                  <a16:creationId xmlns:a16="http://schemas.microsoft.com/office/drawing/2014/main" id="{0D32A838-95E4-E83F-0568-AF64FC4DD908}"/>
                </a:ext>
              </a:extLst>
            </p:cNvPr>
            <p:cNvSpPr>
              <a:spLocks noChangeArrowheads="1"/>
            </p:cNvSpPr>
            <p:nvPr/>
          </p:nvSpPr>
          <p:spPr bwMode="auto">
            <a:xfrm>
              <a:off x="719138"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92" name="Rectangle 95">
              <a:extLst>
                <a:ext uri="{FF2B5EF4-FFF2-40B4-BE49-F238E27FC236}">
                  <a16:creationId xmlns:a16="http://schemas.microsoft.com/office/drawing/2014/main" id="{2A5E23F6-1096-5BEA-125B-4F5A876EABFF}"/>
                </a:ext>
              </a:extLst>
            </p:cNvPr>
            <p:cNvSpPr>
              <a:spLocks noChangeArrowheads="1"/>
            </p:cNvSpPr>
            <p:nvPr/>
          </p:nvSpPr>
          <p:spPr bwMode="auto">
            <a:xfrm>
              <a:off x="838200" y="32575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93" name="Rectangle 96">
              <a:extLst>
                <a:ext uri="{FF2B5EF4-FFF2-40B4-BE49-F238E27FC236}">
                  <a16:creationId xmlns:a16="http://schemas.microsoft.com/office/drawing/2014/main" id="{AACA52D7-8C88-752E-F93B-3ACCC8BCFAD3}"/>
                </a:ext>
              </a:extLst>
            </p:cNvPr>
            <p:cNvSpPr>
              <a:spLocks noChangeArrowheads="1"/>
            </p:cNvSpPr>
            <p:nvPr/>
          </p:nvSpPr>
          <p:spPr bwMode="auto">
            <a:xfrm>
              <a:off x="482600"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94" name="Rectangle 97">
              <a:extLst>
                <a:ext uri="{FF2B5EF4-FFF2-40B4-BE49-F238E27FC236}">
                  <a16:creationId xmlns:a16="http://schemas.microsoft.com/office/drawing/2014/main" id="{12F99A77-C893-87A1-9096-CF075951DFCC}"/>
                </a:ext>
              </a:extLst>
            </p:cNvPr>
            <p:cNvSpPr>
              <a:spLocks noChangeArrowheads="1"/>
            </p:cNvSpPr>
            <p:nvPr/>
          </p:nvSpPr>
          <p:spPr bwMode="auto">
            <a:xfrm>
              <a:off x="601663" y="34861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95" name="Rectangle 98">
              <a:extLst>
                <a:ext uri="{FF2B5EF4-FFF2-40B4-BE49-F238E27FC236}">
                  <a16:creationId xmlns:a16="http://schemas.microsoft.com/office/drawing/2014/main" id="{CB25D19E-026D-E1DA-0CF9-045482E78674}"/>
                </a:ext>
              </a:extLst>
            </p:cNvPr>
            <p:cNvSpPr>
              <a:spLocks noChangeArrowheads="1"/>
            </p:cNvSpPr>
            <p:nvPr/>
          </p:nvSpPr>
          <p:spPr bwMode="auto">
            <a:xfrm>
              <a:off x="719138"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96" name="Rectangle 99">
              <a:extLst>
                <a:ext uri="{FF2B5EF4-FFF2-40B4-BE49-F238E27FC236}">
                  <a16:creationId xmlns:a16="http://schemas.microsoft.com/office/drawing/2014/main" id="{180A9C9F-D63E-D25B-3F66-BE55B3105130}"/>
                </a:ext>
              </a:extLst>
            </p:cNvPr>
            <p:cNvSpPr>
              <a:spLocks noChangeArrowheads="1"/>
            </p:cNvSpPr>
            <p:nvPr/>
          </p:nvSpPr>
          <p:spPr bwMode="auto">
            <a:xfrm>
              <a:off x="838200" y="34861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97" name="Rectangle 100">
              <a:extLst>
                <a:ext uri="{FF2B5EF4-FFF2-40B4-BE49-F238E27FC236}">
                  <a16:creationId xmlns:a16="http://schemas.microsoft.com/office/drawing/2014/main" id="{69C1554A-214A-8AD9-226F-3F566B09BDE5}"/>
                </a:ext>
              </a:extLst>
            </p:cNvPr>
            <p:cNvSpPr>
              <a:spLocks noChangeArrowheads="1"/>
            </p:cNvSpPr>
            <p:nvPr/>
          </p:nvSpPr>
          <p:spPr bwMode="auto">
            <a:xfrm>
              <a:off x="482600"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98" name="Rectangle 101">
              <a:extLst>
                <a:ext uri="{FF2B5EF4-FFF2-40B4-BE49-F238E27FC236}">
                  <a16:creationId xmlns:a16="http://schemas.microsoft.com/office/drawing/2014/main" id="{40AE31D8-EB21-FC67-35D3-630DB3A0D08F}"/>
                </a:ext>
              </a:extLst>
            </p:cNvPr>
            <p:cNvSpPr>
              <a:spLocks noChangeArrowheads="1"/>
            </p:cNvSpPr>
            <p:nvPr/>
          </p:nvSpPr>
          <p:spPr bwMode="auto">
            <a:xfrm>
              <a:off x="601663" y="3713163"/>
              <a:ext cx="74612"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99" name="Rectangle 102">
              <a:extLst>
                <a:ext uri="{FF2B5EF4-FFF2-40B4-BE49-F238E27FC236}">
                  <a16:creationId xmlns:a16="http://schemas.microsoft.com/office/drawing/2014/main" id="{14ECBEBA-4D0B-B7B8-8D47-EDA08E8FAC4B}"/>
                </a:ext>
              </a:extLst>
            </p:cNvPr>
            <p:cNvSpPr>
              <a:spLocks noChangeArrowheads="1"/>
            </p:cNvSpPr>
            <p:nvPr/>
          </p:nvSpPr>
          <p:spPr bwMode="auto">
            <a:xfrm>
              <a:off x="719138"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00" name="Rectangle 103">
              <a:extLst>
                <a:ext uri="{FF2B5EF4-FFF2-40B4-BE49-F238E27FC236}">
                  <a16:creationId xmlns:a16="http://schemas.microsoft.com/office/drawing/2014/main" id="{EA4B7D8F-703B-41C4-CFE5-A6B8B4327ACE}"/>
                </a:ext>
              </a:extLst>
            </p:cNvPr>
            <p:cNvSpPr>
              <a:spLocks noChangeArrowheads="1"/>
            </p:cNvSpPr>
            <p:nvPr/>
          </p:nvSpPr>
          <p:spPr bwMode="auto">
            <a:xfrm>
              <a:off x="838200" y="3713163"/>
              <a:ext cx="74613"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grpSp>
      <p:grpSp>
        <p:nvGrpSpPr>
          <p:cNvPr id="101" name="Group 100">
            <a:extLst>
              <a:ext uri="{FF2B5EF4-FFF2-40B4-BE49-F238E27FC236}">
                <a16:creationId xmlns:a16="http://schemas.microsoft.com/office/drawing/2014/main" id="{81E8B93E-29F2-2B34-1CB9-D6C14E251A08}"/>
              </a:ext>
            </a:extLst>
          </p:cNvPr>
          <p:cNvGrpSpPr>
            <a:grpSpLocks/>
          </p:cNvGrpSpPr>
          <p:nvPr/>
        </p:nvGrpSpPr>
        <p:grpSpPr bwMode="auto">
          <a:xfrm>
            <a:off x="2221312" y="1829274"/>
            <a:ext cx="423592" cy="580897"/>
            <a:chOff x="398463" y="2662238"/>
            <a:chExt cx="612775" cy="2065338"/>
          </a:xfrm>
          <a:solidFill>
            <a:schemeClr val="bg1"/>
          </a:solidFill>
        </p:grpSpPr>
        <p:sp>
          <p:nvSpPr>
            <p:cNvPr id="102" name="Freeform 87">
              <a:extLst>
                <a:ext uri="{FF2B5EF4-FFF2-40B4-BE49-F238E27FC236}">
                  <a16:creationId xmlns:a16="http://schemas.microsoft.com/office/drawing/2014/main" id="{927B8808-15FE-9536-D712-A4D83547A107}"/>
                </a:ext>
              </a:extLst>
            </p:cNvPr>
            <p:cNvSpPr>
              <a:spLocks/>
            </p:cNvSpPr>
            <p:nvPr/>
          </p:nvSpPr>
          <p:spPr bwMode="auto">
            <a:xfrm>
              <a:off x="398463" y="2662238"/>
              <a:ext cx="612775" cy="2065338"/>
            </a:xfrm>
            <a:custGeom>
              <a:avLst/>
              <a:gdLst>
                <a:gd name="T0" fmla="*/ 342 w 386"/>
                <a:gd name="T1" fmla="*/ 168 h 1301"/>
                <a:gd name="T2" fmla="*/ 342 w 386"/>
                <a:gd name="T3" fmla="*/ 82 h 1301"/>
                <a:gd name="T4" fmla="*/ 306 w 386"/>
                <a:gd name="T5" fmla="*/ 82 h 1301"/>
                <a:gd name="T6" fmla="*/ 306 w 386"/>
                <a:gd name="T7" fmla="*/ 0 h 1301"/>
                <a:gd name="T8" fmla="*/ 71 w 386"/>
                <a:gd name="T9" fmla="*/ 0 h 1301"/>
                <a:gd name="T10" fmla="*/ 71 w 386"/>
                <a:gd name="T11" fmla="*/ 82 h 1301"/>
                <a:gd name="T12" fmla="*/ 35 w 386"/>
                <a:gd name="T13" fmla="*/ 82 h 1301"/>
                <a:gd name="T14" fmla="*/ 35 w 386"/>
                <a:gd name="T15" fmla="*/ 168 h 1301"/>
                <a:gd name="T16" fmla="*/ 0 w 386"/>
                <a:gd name="T17" fmla="*/ 168 h 1301"/>
                <a:gd name="T18" fmla="*/ 0 w 386"/>
                <a:gd name="T19" fmla="*/ 1301 h 1301"/>
                <a:gd name="T20" fmla="*/ 386 w 386"/>
                <a:gd name="T21" fmla="*/ 1301 h 1301"/>
                <a:gd name="T22" fmla="*/ 386 w 386"/>
                <a:gd name="T23" fmla="*/ 168 h 1301"/>
                <a:gd name="T24" fmla="*/ 342 w 386"/>
                <a:gd name="T25" fmla="*/ 168 h 1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6" h="1301">
                  <a:moveTo>
                    <a:pt x="342" y="168"/>
                  </a:moveTo>
                  <a:lnTo>
                    <a:pt x="342" y="82"/>
                  </a:lnTo>
                  <a:lnTo>
                    <a:pt x="306" y="82"/>
                  </a:lnTo>
                  <a:lnTo>
                    <a:pt x="306" y="0"/>
                  </a:lnTo>
                  <a:lnTo>
                    <a:pt x="71" y="0"/>
                  </a:lnTo>
                  <a:lnTo>
                    <a:pt x="71" y="82"/>
                  </a:lnTo>
                  <a:lnTo>
                    <a:pt x="35" y="82"/>
                  </a:lnTo>
                  <a:lnTo>
                    <a:pt x="35" y="168"/>
                  </a:lnTo>
                  <a:lnTo>
                    <a:pt x="0" y="168"/>
                  </a:lnTo>
                  <a:lnTo>
                    <a:pt x="0" y="1301"/>
                  </a:lnTo>
                  <a:lnTo>
                    <a:pt x="386" y="1301"/>
                  </a:lnTo>
                  <a:lnTo>
                    <a:pt x="386" y="168"/>
                  </a:lnTo>
                  <a:lnTo>
                    <a:pt x="342" y="168"/>
                  </a:lnTo>
                  <a:close/>
                </a:path>
              </a:pathLst>
            </a:custGeom>
            <a:solidFill>
              <a:schemeClr val="bg1">
                <a:lumMod val="85000"/>
              </a:schemeClr>
            </a:solidFill>
            <a:ln>
              <a:noFill/>
            </a:ln>
          </p:spPr>
          <p:txBody>
            <a:bodyPr/>
            <a:lstStyle/>
            <a:p>
              <a:pPr eaLnBrk="1" fontAlgn="auto" hangingPunct="1">
                <a:spcBef>
                  <a:spcPts val="0"/>
                </a:spcBef>
                <a:spcAft>
                  <a:spcPts val="0"/>
                </a:spcAft>
                <a:defRPr/>
              </a:pPr>
              <a:endParaRPr lang="en-US">
                <a:latin typeface="+mn-lt"/>
              </a:endParaRPr>
            </a:p>
          </p:txBody>
        </p:sp>
        <p:sp>
          <p:nvSpPr>
            <p:cNvPr id="103" name="Rectangle 88">
              <a:extLst>
                <a:ext uri="{FF2B5EF4-FFF2-40B4-BE49-F238E27FC236}">
                  <a16:creationId xmlns:a16="http://schemas.microsoft.com/office/drawing/2014/main" id="{AF60ABCD-1AAE-C12A-BC9C-EB117EE4BCA8}"/>
                </a:ext>
              </a:extLst>
            </p:cNvPr>
            <p:cNvSpPr>
              <a:spLocks noChangeArrowheads="1"/>
            </p:cNvSpPr>
            <p:nvPr/>
          </p:nvSpPr>
          <p:spPr bwMode="auto">
            <a:xfrm>
              <a:off x="482600"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04" name="Rectangle 89">
              <a:extLst>
                <a:ext uri="{FF2B5EF4-FFF2-40B4-BE49-F238E27FC236}">
                  <a16:creationId xmlns:a16="http://schemas.microsoft.com/office/drawing/2014/main" id="{AE38185F-0F9F-B46D-5AC0-1A128E996BA9}"/>
                </a:ext>
              </a:extLst>
            </p:cNvPr>
            <p:cNvSpPr>
              <a:spLocks noChangeArrowheads="1"/>
            </p:cNvSpPr>
            <p:nvPr/>
          </p:nvSpPr>
          <p:spPr bwMode="auto">
            <a:xfrm>
              <a:off x="601663" y="3027363"/>
              <a:ext cx="74612"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05" name="Rectangle 90">
              <a:extLst>
                <a:ext uri="{FF2B5EF4-FFF2-40B4-BE49-F238E27FC236}">
                  <a16:creationId xmlns:a16="http://schemas.microsoft.com/office/drawing/2014/main" id="{E045B88E-5679-F44B-6A50-014A86B0EAFD}"/>
                </a:ext>
              </a:extLst>
            </p:cNvPr>
            <p:cNvSpPr>
              <a:spLocks noChangeArrowheads="1"/>
            </p:cNvSpPr>
            <p:nvPr/>
          </p:nvSpPr>
          <p:spPr bwMode="auto">
            <a:xfrm>
              <a:off x="719138"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06" name="Rectangle 91">
              <a:extLst>
                <a:ext uri="{FF2B5EF4-FFF2-40B4-BE49-F238E27FC236}">
                  <a16:creationId xmlns:a16="http://schemas.microsoft.com/office/drawing/2014/main" id="{B64A7863-A5E7-677C-4063-6F5FEB160F88}"/>
                </a:ext>
              </a:extLst>
            </p:cNvPr>
            <p:cNvSpPr>
              <a:spLocks noChangeArrowheads="1"/>
            </p:cNvSpPr>
            <p:nvPr/>
          </p:nvSpPr>
          <p:spPr bwMode="auto">
            <a:xfrm>
              <a:off x="838200" y="3027363"/>
              <a:ext cx="74613"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07" name="Rectangle 92">
              <a:extLst>
                <a:ext uri="{FF2B5EF4-FFF2-40B4-BE49-F238E27FC236}">
                  <a16:creationId xmlns:a16="http://schemas.microsoft.com/office/drawing/2014/main" id="{6C1131BF-0AD9-854D-10C8-BB399CEA721C}"/>
                </a:ext>
              </a:extLst>
            </p:cNvPr>
            <p:cNvSpPr>
              <a:spLocks noChangeArrowheads="1"/>
            </p:cNvSpPr>
            <p:nvPr/>
          </p:nvSpPr>
          <p:spPr bwMode="auto">
            <a:xfrm>
              <a:off x="482600"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08" name="Rectangle 93">
              <a:extLst>
                <a:ext uri="{FF2B5EF4-FFF2-40B4-BE49-F238E27FC236}">
                  <a16:creationId xmlns:a16="http://schemas.microsoft.com/office/drawing/2014/main" id="{A56B808F-66E4-E5F1-94DE-41482710CA88}"/>
                </a:ext>
              </a:extLst>
            </p:cNvPr>
            <p:cNvSpPr>
              <a:spLocks noChangeArrowheads="1"/>
            </p:cNvSpPr>
            <p:nvPr/>
          </p:nvSpPr>
          <p:spPr bwMode="auto">
            <a:xfrm>
              <a:off x="601663" y="32575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09" name="Rectangle 94">
              <a:extLst>
                <a:ext uri="{FF2B5EF4-FFF2-40B4-BE49-F238E27FC236}">
                  <a16:creationId xmlns:a16="http://schemas.microsoft.com/office/drawing/2014/main" id="{ECF6C224-A7C5-D7E2-45C4-809A282E9A57}"/>
                </a:ext>
              </a:extLst>
            </p:cNvPr>
            <p:cNvSpPr>
              <a:spLocks noChangeArrowheads="1"/>
            </p:cNvSpPr>
            <p:nvPr/>
          </p:nvSpPr>
          <p:spPr bwMode="auto">
            <a:xfrm>
              <a:off x="719138"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10" name="Rectangle 95">
              <a:extLst>
                <a:ext uri="{FF2B5EF4-FFF2-40B4-BE49-F238E27FC236}">
                  <a16:creationId xmlns:a16="http://schemas.microsoft.com/office/drawing/2014/main" id="{6D4BEB0F-F3C7-EF04-225A-7A05D7675465}"/>
                </a:ext>
              </a:extLst>
            </p:cNvPr>
            <p:cNvSpPr>
              <a:spLocks noChangeArrowheads="1"/>
            </p:cNvSpPr>
            <p:nvPr/>
          </p:nvSpPr>
          <p:spPr bwMode="auto">
            <a:xfrm>
              <a:off x="838200" y="32575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11" name="Rectangle 96">
              <a:extLst>
                <a:ext uri="{FF2B5EF4-FFF2-40B4-BE49-F238E27FC236}">
                  <a16:creationId xmlns:a16="http://schemas.microsoft.com/office/drawing/2014/main" id="{9B5C6ED6-EFE4-CB0E-9B57-AD7D2E00D5C5}"/>
                </a:ext>
              </a:extLst>
            </p:cNvPr>
            <p:cNvSpPr>
              <a:spLocks noChangeArrowheads="1"/>
            </p:cNvSpPr>
            <p:nvPr/>
          </p:nvSpPr>
          <p:spPr bwMode="auto">
            <a:xfrm>
              <a:off x="482600"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12" name="Rectangle 97">
              <a:extLst>
                <a:ext uri="{FF2B5EF4-FFF2-40B4-BE49-F238E27FC236}">
                  <a16:creationId xmlns:a16="http://schemas.microsoft.com/office/drawing/2014/main" id="{BB492C49-76F2-C48C-532F-E6E9292487CF}"/>
                </a:ext>
              </a:extLst>
            </p:cNvPr>
            <p:cNvSpPr>
              <a:spLocks noChangeArrowheads="1"/>
            </p:cNvSpPr>
            <p:nvPr/>
          </p:nvSpPr>
          <p:spPr bwMode="auto">
            <a:xfrm>
              <a:off x="601663" y="34861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13" name="Rectangle 98">
              <a:extLst>
                <a:ext uri="{FF2B5EF4-FFF2-40B4-BE49-F238E27FC236}">
                  <a16:creationId xmlns:a16="http://schemas.microsoft.com/office/drawing/2014/main" id="{B79A7AA2-4748-00EA-180F-CF982BCD291C}"/>
                </a:ext>
              </a:extLst>
            </p:cNvPr>
            <p:cNvSpPr>
              <a:spLocks noChangeArrowheads="1"/>
            </p:cNvSpPr>
            <p:nvPr/>
          </p:nvSpPr>
          <p:spPr bwMode="auto">
            <a:xfrm>
              <a:off x="719138"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14" name="Rectangle 99">
              <a:extLst>
                <a:ext uri="{FF2B5EF4-FFF2-40B4-BE49-F238E27FC236}">
                  <a16:creationId xmlns:a16="http://schemas.microsoft.com/office/drawing/2014/main" id="{6FFD4253-D73F-D3E6-5A1F-9D06D813C426}"/>
                </a:ext>
              </a:extLst>
            </p:cNvPr>
            <p:cNvSpPr>
              <a:spLocks noChangeArrowheads="1"/>
            </p:cNvSpPr>
            <p:nvPr/>
          </p:nvSpPr>
          <p:spPr bwMode="auto">
            <a:xfrm>
              <a:off x="838200" y="34861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15" name="Rectangle 100">
              <a:extLst>
                <a:ext uri="{FF2B5EF4-FFF2-40B4-BE49-F238E27FC236}">
                  <a16:creationId xmlns:a16="http://schemas.microsoft.com/office/drawing/2014/main" id="{1D43EB1D-167D-46D0-F853-4AB506FB9BD1}"/>
                </a:ext>
              </a:extLst>
            </p:cNvPr>
            <p:cNvSpPr>
              <a:spLocks noChangeArrowheads="1"/>
            </p:cNvSpPr>
            <p:nvPr/>
          </p:nvSpPr>
          <p:spPr bwMode="auto">
            <a:xfrm>
              <a:off x="482600"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16" name="Rectangle 101">
              <a:extLst>
                <a:ext uri="{FF2B5EF4-FFF2-40B4-BE49-F238E27FC236}">
                  <a16:creationId xmlns:a16="http://schemas.microsoft.com/office/drawing/2014/main" id="{04B8F51E-EC20-21D6-B3C4-9CF866F00F64}"/>
                </a:ext>
              </a:extLst>
            </p:cNvPr>
            <p:cNvSpPr>
              <a:spLocks noChangeArrowheads="1"/>
            </p:cNvSpPr>
            <p:nvPr/>
          </p:nvSpPr>
          <p:spPr bwMode="auto">
            <a:xfrm>
              <a:off x="601663" y="3713163"/>
              <a:ext cx="74612"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17" name="Rectangle 102">
              <a:extLst>
                <a:ext uri="{FF2B5EF4-FFF2-40B4-BE49-F238E27FC236}">
                  <a16:creationId xmlns:a16="http://schemas.microsoft.com/office/drawing/2014/main" id="{767BCCD4-36F6-9848-FEFD-4F6313030116}"/>
                </a:ext>
              </a:extLst>
            </p:cNvPr>
            <p:cNvSpPr>
              <a:spLocks noChangeArrowheads="1"/>
            </p:cNvSpPr>
            <p:nvPr/>
          </p:nvSpPr>
          <p:spPr bwMode="auto">
            <a:xfrm>
              <a:off x="719138"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18" name="Rectangle 103">
              <a:extLst>
                <a:ext uri="{FF2B5EF4-FFF2-40B4-BE49-F238E27FC236}">
                  <a16:creationId xmlns:a16="http://schemas.microsoft.com/office/drawing/2014/main" id="{D817D574-9010-7820-5F25-C74720FD097F}"/>
                </a:ext>
              </a:extLst>
            </p:cNvPr>
            <p:cNvSpPr>
              <a:spLocks noChangeArrowheads="1"/>
            </p:cNvSpPr>
            <p:nvPr/>
          </p:nvSpPr>
          <p:spPr bwMode="auto">
            <a:xfrm>
              <a:off x="838200" y="3713163"/>
              <a:ext cx="74613"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grpSp>
      <p:grpSp>
        <p:nvGrpSpPr>
          <p:cNvPr id="119" name="Group 118">
            <a:extLst>
              <a:ext uri="{FF2B5EF4-FFF2-40B4-BE49-F238E27FC236}">
                <a16:creationId xmlns:a16="http://schemas.microsoft.com/office/drawing/2014/main" id="{E80079E3-CBD5-023A-E4B3-0C59CD88FE68}"/>
              </a:ext>
            </a:extLst>
          </p:cNvPr>
          <p:cNvGrpSpPr>
            <a:grpSpLocks/>
          </p:cNvGrpSpPr>
          <p:nvPr/>
        </p:nvGrpSpPr>
        <p:grpSpPr bwMode="auto">
          <a:xfrm>
            <a:off x="2730508" y="1826088"/>
            <a:ext cx="423592" cy="580736"/>
            <a:chOff x="398463" y="2662238"/>
            <a:chExt cx="612775" cy="2065338"/>
          </a:xfrm>
          <a:solidFill>
            <a:schemeClr val="bg1"/>
          </a:solidFill>
        </p:grpSpPr>
        <p:sp>
          <p:nvSpPr>
            <p:cNvPr id="120" name="Freeform 87">
              <a:extLst>
                <a:ext uri="{FF2B5EF4-FFF2-40B4-BE49-F238E27FC236}">
                  <a16:creationId xmlns:a16="http://schemas.microsoft.com/office/drawing/2014/main" id="{4D3362E2-B516-ADEF-502D-EACC782F2221}"/>
                </a:ext>
              </a:extLst>
            </p:cNvPr>
            <p:cNvSpPr>
              <a:spLocks/>
            </p:cNvSpPr>
            <p:nvPr/>
          </p:nvSpPr>
          <p:spPr bwMode="auto">
            <a:xfrm>
              <a:off x="398463" y="2662238"/>
              <a:ext cx="612775" cy="2065338"/>
            </a:xfrm>
            <a:custGeom>
              <a:avLst/>
              <a:gdLst>
                <a:gd name="T0" fmla="*/ 342 w 386"/>
                <a:gd name="T1" fmla="*/ 168 h 1301"/>
                <a:gd name="T2" fmla="*/ 342 w 386"/>
                <a:gd name="T3" fmla="*/ 82 h 1301"/>
                <a:gd name="T4" fmla="*/ 306 w 386"/>
                <a:gd name="T5" fmla="*/ 82 h 1301"/>
                <a:gd name="T6" fmla="*/ 306 w 386"/>
                <a:gd name="T7" fmla="*/ 0 h 1301"/>
                <a:gd name="T8" fmla="*/ 71 w 386"/>
                <a:gd name="T9" fmla="*/ 0 h 1301"/>
                <a:gd name="T10" fmla="*/ 71 w 386"/>
                <a:gd name="T11" fmla="*/ 82 h 1301"/>
                <a:gd name="T12" fmla="*/ 35 w 386"/>
                <a:gd name="T13" fmla="*/ 82 h 1301"/>
                <a:gd name="T14" fmla="*/ 35 w 386"/>
                <a:gd name="T15" fmla="*/ 168 h 1301"/>
                <a:gd name="T16" fmla="*/ 0 w 386"/>
                <a:gd name="T17" fmla="*/ 168 h 1301"/>
                <a:gd name="T18" fmla="*/ 0 w 386"/>
                <a:gd name="T19" fmla="*/ 1301 h 1301"/>
                <a:gd name="T20" fmla="*/ 386 w 386"/>
                <a:gd name="T21" fmla="*/ 1301 h 1301"/>
                <a:gd name="T22" fmla="*/ 386 w 386"/>
                <a:gd name="T23" fmla="*/ 168 h 1301"/>
                <a:gd name="T24" fmla="*/ 342 w 386"/>
                <a:gd name="T25" fmla="*/ 168 h 1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6" h="1301">
                  <a:moveTo>
                    <a:pt x="342" y="168"/>
                  </a:moveTo>
                  <a:lnTo>
                    <a:pt x="342" y="82"/>
                  </a:lnTo>
                  <a:lnTo>
                    <a:pt x="306" y="82"/>
                  </a:lnTo>
                  <a:lnTo>
                    <a:pt x="306" y="0"/>
                  </a:lnTo>
                  <a:lnTo>
                    <a:pt x="71" y="0"/>
                  </a:lnTo>
                  <a:lnTo>
                    <a:pt x="71" y="82"/>
                  </a:lnTo>
                  <a:lnTo>
                    <a:pt x="35" y="82"/>
                  </a:lnTo>
                  <a:lnTo>
                    <a:pt x="35" y="168"/>
                  </a:lnTo>
                  <a:lnTo>
                    <a:pt x="0" y="168"/>
                  </a:lnTo>
                  <a:lnTo>
                    <a:pt x="0" y="1301"/>
                  </a:lnTo>
                  <a:lnTo>
                    <a:pt x="386" y="1301"/>
                  </a:lnTo>
                  <a:lnTo>
                    <a:pt x="386" y="168"/>
                  </a:lnTo>
                  <a:lnTo>
                    <a:pt x="342" y="168"/>
                  </a:lnTo>
                  <a:close/>
                </a:path>
              </a:pathLst>
            </a:custGeom>
            <a:solidFill>
              <a:schemeClr val="bg1">
                <a:lumMod val="85000"/>
              </a:schemeClr>
            </a:solidFill>
            <a:ln>
              <a:noFill/>
            </a:ln>
          </p:spPr>
          <p:txBody>
            <a:bodyPr/>
            <a:lstStyle/>
            <a:p>
              <a:pPr eaLnBrk="1" fontAlgn="auto" hangingPunct="1">
                <a:spcBef>
                  <a:spcPts val="0"/>
                </a:spcBef>
                <a:spcAft>
                  <a:spcPts val="0"/>
                </a:spcAft>
                <a:defRPr/>
              </a:pPr>
              <a:endParaRPr lang="en-US">
                <a:latin typeface="+mn-lt"/>
              </a:endParaRPr>
            </a:p>
          </p:txBody>
        </p:sp>
        <p:sp>
          <p:nvSpPr>
            <p:cNvPr id="121" name="Rectangle 88">
              <a:extLst>
                <a:ext uri="{FF2B5EF4-FFF2-40B4-BE49-F238E27FC236}">
                  <a16:creationId xmlns:a16="http://schemas.microsoft.com/office/drawing/2014/main" id="{98DAD81D-877B-6512-60DF-9C4F64BD398E}"/>
                </a:ext>
              </a:extLst>
            </p:cNvPr>
            <p:cNvSpPr>
              <a:spLocks noChangeArrowheads="1"/>
            </p:cNvSpPr>
            <p:nvPr/>
          </p:nvSpPr>
          <p:spPr bwMode="auto">
            <a:xfrm>
              <a:off x="482600"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22" name="Rectangle 89">
              <a:extLst>
                <a:ext uri="{FF2B5EF4-FFF2-40B4-BE49-F238E27FC236}">
                  <a16:creationId xmlns:a16="http://schemas.microsoft.com/office/drawing/2014/main" id="{40F4A95C-D319-F4EA-803B-AFFB322635DF}"/>
                </a:ext>
              </a:extLst>
            </p:cNvPr>
            <p:cNvSpPr>
              <a:spLocks noChangeArrowheads="1"/>
            </p:cNvSpPr>
            <p:nvPr/>
          </p:nvSpPr>
          <p:spPr bwMode="auto">
            <a:xfrm>
              <a:off x="601663" y="3027363"/>
              <a:ext cx="74612"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23" name="Rectangle 90">
              <a:extLst>
                <a:ext uri="{FF2B5EF4-FFF2-40B4-BE49-F238E27FC236}">
                  <a16:creationId xmlns:a16="http://schemas.microsoft.com/office/drawing/2014/main" id="{1906641E-5691-C3A0-B8DE-53423AA97535}"/>
                </a:ext>
              </a:extLst>
            </p:cNvPr>
            <p:cNvSpPr>
              <a:spLocks noChangeArrowheads="1"/>
            </p:cNvSpPr>
            <p:nvPr/>
          </p:nvSpPr>
          <p:spPr bwMode="auto">
            <a:xfrm>
              <a:off x="719138"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24" name="Rectangle 91">
              <a:extLst>
                <a:ext uri="{FF2B5EF4-FFF2-40B4-BE49-F238E27FC236}">
                  <a16:creationId xmlns:a16="http://schemas.microsoft.com/office/drawing/2014/main" id="{39E41055-8940-3391-77EF-2A6D5391E0B4}"/>
                </a:ext>
              </a:extLst>
            </p:cNvPr>
            <p:cNvSpPr>
              <a:spLocks noChangeArrowheads="1"/>
            </p:cNvSpPr>
            <p:nvPr/>
          </p:nvSpPr>
          <p:spPr bwMode="auto">
            <a:xfrm>
              <a:off x="838200" y="3027363"/>
              <a:ext cx="74613"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25" name="Rectangle 92">
              <a:extLst>
                <a:ext uri="{FF2B5EF4-FFF2-40B4-BE49-F238E27FC236}">
                  <a16:creationId xmlns:a16="http://schemas.microsoft.com/office/drawing/2014/main" id="{A97059D6-AB95-0388-E48F-6EC0A6F349A8}"/>
                </a:ext>
              </a:extLst>
            </p:cNvPr>
            <p:cNvSpPr>
              <a:spLocks noChangeArrowheads="1"/>
            </p:cNvSpPr>
            <p:nvPr/>
          </p:nvSpPr>
          <p:spPr bwMode="auto">
            <a:xfrm>
              <a:off x="482600"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26" name="Rectangle 93">
              <a:extLst>
                <a:ext uri="{FF2B5EF4-FFF2-40B4-BE49-F238E27FC236}">
                  <a16:creationId xmlns:a16="http://schemas.microsoft.com/office/drawing/2014/main" id="{10ADD5C2-C462-4F55-A8FF-E17709D281D7}"/>
                </a:ext>
              </a:extLst>
            </p:cNvPr>
            <p:cNvSpPr>
              <a:spLocks noChangeArrowheads="1"/>
            </p:cNvSpPr>
            <p:nvPr/>
          </p:nvSpPr>
          <p:spPr bwMode="auto">
            <a:xfrm>
              <a:off x="601663" y="32575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27" name="Rectangle 94">
              <a:extLst>
                <a:ext uri="{FF2B5EF4-FFF2-40B4-BE49-F238E27FC236}">
                  <a16:creationId xmlns:a16="http://schemas.microsoft.com/office/drawing/2014/main" id="{59151938-89B5-4614-54E1-079A53E38200}"/>
                </a:ext>
              </a:extLst>
            </p:cNvPr>
            <p:cNvSpPr>
              <a:spLocks noChangeArrowheads="1"/>
            </p:cNvSpPr>
            <p:nvPr/>
          </p:nvSpPr>
          <p:spPr bwMode="auto">
            <a:xfrm>
              <a:off x="719138"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28" name="Rectangle 95">
              <a:extLst>
                <a:ext uri="{FF2B5EF4-FFF2-40B4-BE49-F238E27FC236}">
                  <a16:creationId xmlns:a16="http://schemas.microsoft.com/office/drawing/2014/main" id="{237F8EC6-3FC7-EADE-147B-08A570CB6198}"/>
                </a:ext>
              </a:extLst>
            </p:cNvPr>
            <p:cNvSpPr>
              <a:spLocks noChangeArrowheads="1"/>
            </p:cNvSpPr>
            <p:nvPr/>
          </p:nvSpPr>
          <p:spPr bwMode="auto">
            <a:xfrm>
              <a:off x="838200" y="32575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29" name="Rectangle 96">
              <a:extLst>
                <a:ext uri="{FF2B5EF4-FFF2-40B4-BE49-F238E27FC236}">
                  <a16:creationId xmlns:a16="http://schemas.microsoft.com/office/drawing/2014/main" id="{F14E0737-F9C6-A2AB-DBE4-0120B41C7A7D}"/>
                </a:ext>
              </a:extLst>
            </p:cNvPr>
            <p:cNvSpPr>
              <a:spLocks noChangeArrowheads="1"/>
            </p:cNvSpPr>
            <p:nvPr/>
          </p:nvSpPr>
          <p:spPr bwMode="auto">
            <a:xfrm>
              <a:off x="482600"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30" name="Rectangle 97">
              <a:extLst>
                <a:ext uri="{FF2B5EF4-FFF2-40B4-BE49-F238E27FC236}">
                  <a16:creationId xmlns:a16="http://schemas.microsoft.com/office/drawing/2014/main" id="{8436206C-5AE8-CEB4-E65A-780778E9BAB6}"/>
                </a:ext>
              </a:extLst>
            </p:cNvPr>
            <p:cNvSpPr>
              <a:spLocks noChangeArrowheads="1"/>
            </p:cNvSpPr>
            <p:nvPr/>
          </p:nvSpPr>
          <p:spPr bwMode="auto">
            <a:xfrm>
              <a:off x="601663" y="34861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31" name="Rectangle 98">
              <a:extLst>
                <a:ext uri="{FF2B5EF4-FFF2-40B4-BE49-F238E27FC236}">
                  <a16:creationId xmlns:a16="http://schemas.microsoft.com/office/drawing/2014/main" id="{8D3A7B1F-CC4F-8389-9C07-0211100BB08F}"/>
                </a:ext>
              </a:extLst>
            </p:cNvPr>
            <p:cNvSpPr>
              <a:spLocks noChangeArrowheads="1"/>
            </p:cNvSpPr>
            <p:nvPr/>
          </p:nvSpPr>
          <p:spPr bwMode="auto">
            <a:xfrm>
              <a:off x="719138"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32" name="Rectangle 99">
              <a:extLst>
                <a:ext uri="{FF2B5EF4-FFF2-40B4-BE49-F238E27FC236}">
                  <a16:creationId xmlns:a16="http://schemas.microsoft.com/office/drawing/2014/main" id="{82FFC7AE-6513-4462-2C09-ADEC3545DE8E}"/>
                </a:ext>
              </a:extLst>
            </p:cNvPr>
            <p:cNvSpPr>
              <a:spLocks noChangeArrowheads="1"/>
            </p:cNvSpPr>
            <p:nvPr/>
          </p:nvSpPr>
          <p:spPr bwMode="auto">
            <a:xfrm>
              <a:off x="838200" y="34861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33" name="Rectangle 100">
              <a:extLst>
                <a:ext uri="{FF2B5EF4-FFF2-40B4-BE49-F238E27FC236}">
                  <a16:creationId xmlns:a16="http://schemas.microsoft.com/office/drawing/2014/main" id="{DD1B9009-5EAF-BF43-87B3-1B835184DB0C}"/>
                </a:ext>
              </a:extLst>
            </p:cNvPr>
            <p:cNvSpPr>
              <a:spLocks noChangeArrowheads="1"/>
            </p:cNvSpPr>
            <p:nvPr/>
          </p:nvSpPr>
          <p:spPr bwMode="auto">
            <a:xfrm>
              <a:off x="482600"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34" name="Rectangle 101">
              <a:extLst>
                <a:ext uri="{FF2B5EF4-FFF2-40B4-BE49-F238E27FC236}">
                  <a16:creationId xmlns:a16="http://schemas.microsoft.com/office/drawing/2014/main" id="{33F4291E-2F0E-3282-D31F-716BAD196B79}"/>
                </a:ext>
              </a:extLst>
            </p:cNvPr>
            <p:cNvSpPr>
              <a:spLocks noChangeArrowheads="1"/>
            </p:cNvSpPr>
            <p:nvPr/>
          </p:nvSpPr>
          <p:spPr bwMode="auto">
            <a:xfrm>
              <a:off x="601663" y="3713163"/>
              <a:ext cx="74612"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35" name="Rectangle 102">
              <a:extLst>
                <a:ext uri="{FF2B5EF4-FFF2-40B4-BE49-F238E27FC236}">
                  <a16:creationId xmlns:a16="http://schemas.microsoft.com/office/drawing/2014/main" id="{FF54787C-8DB8-50A0-E482-A5DDCDDE7819}"/>
                </a:ext>
              </a:extLst>
            </p:cNvPr>
            <p:cNvSpPr>
              <a:spLocks noChangeArrowheads="1"/>
            </p:cNvSpPr>
            <p:nvPr/>
          </p:nvSpPr>
          <p:spPr bwMode="auto">
            <a:xfrm>
              <a:off x="719138"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36" name="Rectangle 103">
              <a:extLst>
                <a:ext uri="{FF2B5EF4-FFF2-40B4-BE49-F238E27FC236}">
                  <a16:creationId xmlns:a16="http://schemas.microsoft.com/office/drawing/2014/main" id="{011FB0DC-6639-BA1A-B176-B8097A734762}"/>
                </a:ext>
              </a:extLst>
            </p:cNvPr>
            <p:cNvSpPr>
              <a:spLocks noChangeArrowheads="1"/>
            </p:cNvSpPr>
            <p:nvPr/>
          </p:nvSpPr>
          <p:spPr bwMode="auto">
            <a:xfrm>
              <a:off x="838200" y="3713163"/>
              <a:ext cx="74613"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grpSp>
      <p:grpSp>
        <p:nvGrpSpPr>
          <p:cNvPr id="137" name="Group 136">
            <a:extLst>
              <a:ext uri="{FF2B5EF4-FFF2-40B4-BE49-F238E27FC236}">
                <a16:creationId xmlns:a16="http://schemas.microsoft.com/office/drawing/2014/main" id="{20FA95B0-8B44-4162-3CDE-ECD7F7121683}"/>
              </a:ext>
            </a:extLst>
          </p:cNvPr>
          <p:cNvGrpSpPr>
            <a:grpSpLocks/>
          </p:cNvGrpSpPr>
          <p:nvPr/>
        </p:nvGrpSpPr>
        <p:grpSpPr bwMode="auto">
          <a:xfrm>
            <a:off x="3244524" y="1824605"/>
            <a:ext cx="423592" cy="582218"/>
            <a:chOff x="398463" y="2662238"/>
            <a:chExt cx="612775" cy="2065338"/>
          </a:xfrm>
          <a:solidFill>
            <a:schemeClr val="bg1"/>
          </a:solidFill>
        </p:grpSpPr>
        <p:sp>
          <p:nvSpPr>
            <p:cNvPr id="138" name="Freeform 87">
              <a:extLst>
                <a:ext uri="{FF2B5EF4-FFF2-40B4-BE49-F238E27FC236}">
                  <a16:creationId xmlns:a16="http://schemas.microsoft.com/office/drawing/2014/main" id="{3E26916C-C10D-A5BE-12DE-6724B0467142}"/>
                </a:ext>
              </a:extLst>
            </p:cNvPr>
            <p:cNvSpPr>
              <a:spLocks/>
            </p:cNvSpPr>
            <p:nvPr/>
          </p:nvSpPr>
          <p:spPr bwMode="auto">
            <a:xfrm>
              <a:off x="398463" y="2662238"/>
              <a:ext cx="612775" cy="2065338"/>
            </a:xfrm>
            <a:custGeom>
              <a:avLst/>
              <a:gdLst>
                <a:gd name="T0" fmla="*/ 342 w 386"/>
                <a:gd name="T1" fmla="*/ 168 h 1301"/>
                <a:gd name="T2" fmla="*/ 342 w 386"/>
                <a:gd name="T3" fmla="*/ 82 h 1301"/>
                <a:gd name="T4" fmla="*/ 306 w 386"/>
                <a:gd name="T5" fmla="*/ 82 h 1301"/>
                <a:gd name="T6" fmla="*/ 306 w 386"/>
                <a:gd name="T7" fmla="*/ 0 h 1301"/>
                <a:gd name="T8" fmla="*/ 71 w 386"/>
                <a:gd name="T9" fmla="*/ 0 h 1301"/>
                <a:gd name="T10" fmla="*/ 71 w 386"/>
                <a:gd name="T11" fmla="*/ 82 h 1301"/>
                <a:gd name="T12" fmla="*/ 35 w 386"/>
                <a:gd name="T13" fmla="*/ 82 h 1301"/>
                <a:gd name="T14" fmla="*/ 35 w 386"/>
                <a:gd name="T15" fmla="*/ 168 h 1301"/>
                <a:gd name="T16" fmla="*/ 0 w 386"/>
                <a:gd name="T17" fmla="*/ 168 h 1301"/>
                <a:gd name="T18" fmla="*/ 0 w 386"/>
                <a:gd name="T19" fmla="*/ 1301 h 1301"/>
                <a:gd name="T20" fmla="*/ 386 w 386"/>
                <a:gd name="T21" fmla="*/ 1301 h 1301"/>
                <a:gd name="T22" fmla="*/ 386 w 386"/>
                <a:gd name="T23" fmla="*/ 168 h 1301"/>
                <a:gd name="T24" fmla="*/ 342 w 386"/>
                <a:gd name="T25" fmla="*/ 168 h 1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6" h="1301">
                  <a:moveTo>
                    <a:pt x="342" y="168"/>
                  </a:moveTo>
                  <a:lnTo>
                    <a:pt x="342" y="82"/>
                  </a:lnTo>
                  <a:lnTo>
                    <a:pt x="306" y="82"/>
                  </a:lnTo>
                  <a:lnTo>
                    <a:pt x="306" y="0"/>
                  </a:lnTo>
                  <a:lnTo>
                    <a:pt x="71" y="0"/>
                  </a:lnTo>
                  <a:lnTo>
                    <a:pt x="71" y="82"/>
                  </a:lnTo>
                  <a:lnTo>
                    <a:pt x="35" y="82"/>
                  </a:lnTo>
                  <a:lnTo>
                    <a:pt x="35" y="168"/>
                  </a:lnTo>
                  <a:lnTo>
                    <a:pt x="0" y="168"/>
                  </a:lnTo>
                  <a:lnTo>
                    <a:pt x="0" y="1301"/>
                  </a:lnTo>
                  <a:lnTo>
                    <a:pt x="386" y="1301"/>
                  </a:lnTo>
                  <a:lnTo>
                    <a:pt x="386" y="168"/>
                  </a:lnTo>
                  <a:lnTo>
                    <a:pt x="342" y="168"/>
                  </a:lnTo>
                  <a:close/>
                </a:path>
              </a:pathLst>
            </a:custGeom>
            <a:solidFill>
              <a:schemeClr val="bg1">
                <a:lumMod val="85000"/>
              </a:schemeClr>
            </a:solidFill>
            <a:ln>
              <a:noFill/>
            </a:ln>
          </p:spPr>
          <p:txBody>
            <a:bodyPr/>
            <a:lstStyle/>
            <a:p>
              <a:pPr eaLnBrk="1" fontAlgn="auto" hangingPunct="1">
                <a:spcBef>
                  <a:spcPts val="0"/>
                </a:spcBef>
                <a:spcAft>
                  <a:spcPts val="0"/>
                </a:spcAft>
                <a:defRPr/>
              </a:pPr>
              <a:endParaRPr lang="en-US">
                <a:latin typeface="+mn-lt"/>
              </a:endParaRPr>
            </a:p>
          </p:txBody>
        </p:sp>
        <p:sp>
          <p:nvSpPr>
            <p:cNvPr id="139" name="Rectangle 88">
              <a:extLst>
                <a:ext uri="{FF2B5EF4-FFF2-40B4-BE49-F238E27FC236}">
                  <a16:creationId xmlns:a16="http://schemas.microsoft.com/office/drawing/2014/main" id="{01051CD1-7F7D-2CEF-5862-7D7BB49ACE12}"/>
                </a:ext>
              </a:extLst>
            </p:cNvPr>
            <p:cNvSpPr>
              <a:spLocks noChangeArrowheads="1"/>
            </p:cNvSpPr>
            <p:nvPr/>
          </p:nvSpPr>
          <p:spPr bwMode="auto">
            <a:xfrm>
              <a:off x="482600"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40" name="Rectangle 89">
              <a:extLst>
                <a:ext uri="{FF2B5EF4-FFF2-40B4-BE49-F238E27FC236}">
                  <a16:creationId xmlns:a16="http://schemas.microsoft.com/office/drawing/2014/main" id="{1E876AD5-970B-A6B2-D00A-109942B97DFA}"/>
                </a:ext>
              </a:extLst>
            </p:cNvPr>
            <p:cNvSpPr>
              <a:spLocks noChangeArrowheads="1"/>
            </p:cNvSpPr>
            <p:nvPr/>
          </p:nvSpPr>
          <p:spPr bwMode="auto">
            <a:xfrm>
              <a:off x="601663" y="3027363"/>
              <a:ext cx="74612"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41" name="Rectangle 90">
              <a:extLst>
                <a:ext uri="{FF2B5EF4-FFF2-40B4-BE49-F238E27FC236}">
                  <a16:creationId xmlns:a16="http://schemas.microsoft.com/office/drawing/2014/main" id="{ABA710BE-F630-8831-D4FD-5FC31088A752}"/>
                </a:ext>
              </a:extLst>
            </p:cNvPr>
            <p:cNvSpPr>
              <a:spLocks noChangeArrowheads="1"/>
            </p:cNvSpPr>
            <p:nvPr/>
          </p:nvSpPr>
          <p:spPr bwMode="auto">
            <a:xfrm>
              <a:off x="719138"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42" name="Rectangle 91">
              <a:extLst>
                <a:ext uri="{FF2B5EF4-FFF2-40B4-BE49-F238E27FC236}">
                  <a16:creationId xmlns:a16="http://schemas.microsoft.com/office/drawing/2014/main" id="{8F306813-352A-1D27-5528-F622F27D353D}"/>
                </a:ext>
              </a:extLst>
            </p:cNvPr>
            <p:cNvSpPr>
              <a:spLocks noChangeArrowheads="1"/>
            </p:cNvSpPr>
            <p:nvPr/>
          </p:nvSpPr>
          <p:spPr bwMode="auto">
            <a:xfrm>
              <a:off x="838200" y="3027363"/>
              <a:ext cx="74613"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43" name="Rectangle 92">
              <a:extLst>
                <a:ext uri="{FF2B5EF4-FFF2-40B4-BE49-F238E27FC236}">
                  <a16:creationId xmlns:a16="http://schemas.microsoft.com/office/drawing/2014/main" id="{D90038C4-197C-BE91-C6F9-744420A71380}"/>
                </a:ext>
              </a:extLst>
            </p:cNvPr>
            <p:cNvSpPr>
              <a:spLocks noChangeArrowheads="1"/>
            </p:cNvSpPr>
            <p:nvPr/>
          </p:nvSpPr>
          <p:spPr bwMode="auto">
            <a:xfrm>
              <a:off x="482600"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44" name="Rectangle 93">
              <a:extLst>
                <a:ext uri="{FF2B5EF4-FFF2-40B4-BE49-F238E27FC236}">
                  <a16:creationId xmlns:a16="http://schemas.microsoft.com/office/drawing/2014/main" id="{4859AE1F-9E41-10A8-892A-84ECC70CA170}"/>
                </a:ext>
              </a:extLst>
            </p:cNvPr>
            <p:cNvSpPr>
              <a:spLocks noChangeArrowheads="1"/>
            </p:cNvSpPr>
            <p:nvPr/>
          </p:nvSpPr>
          <p:spPr bwMode="auto">
            <a:xfrm>
              <a:off x="601663" y="32575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45" name="Rectangle 94">
              <a:extLst>
                <a:ext uri="{FF2B5EF4-FFF2-40B4-BE49-F238E27FC236}">
                  <a16:creationId xmlns:a16="http://schemas.microsoft.com/office/drawing/2014/main" id="{7AD1D9EB-CB66-D8D7-50F2-47BAD8F9EB3C}"/>
                </a:ext>
              </a:extLst>
            </p:cNvPr>
            <p:cNvSpPr>
              <a:spLocks noChangeArrowheads="1"/>
            </p:cNvSpPr>
            <p:nvPr/>
          </p:nvSpPr>
          <p:spPr bwMode="auto">
            <a:xfrm>
              <a:off x="719138"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46" name="Rectangle 95">
              <a:extLst>
                <a:ext uri="{FF2B5EF4-FFF2-40B4-BE49-F238E27FC236}">
                  <a16:creationId xmlns:a16="http://schemas.microsoft.com/office/drawing/2014/main" id="{2066B9FE-7E95-9188-3081-640A6C0AD5D5}"/>
                </a:ext>
              </a:extLst>
            </p:cNvPr>
            <p:cNvSpPr>
              <a:spLocks noChangeArrowheads="1"/>
            </p:cNvSpPr>
            <p:nvPr/>
          </p:nvSpPr>
          <p:spPr bwMode="auto">
            <a:xfrm>
              <a:off x="838200" y="32575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47" name="Rectangle 96">
              <a:extLst>
                <a:ext uri="{FF2B5EF4-FFF2-40B4-BE49-F238E27FC236}">
                  <a16:creationId xmlns:a16="http://schemas.microsoft.com/office/drawing/2014/main" id="{F208ECD2-F13D-C59C-ADC0-A58F33A2EB6D}"/>
                </a:ext>
              </a:extLst>
            </p:cNvPr>
            <p:cNvSpPr>
              <a:spLocks noChangeArrowheads="1"/>
            </p:cNvSpPr>
            <p:nvPr/>
          </p:nvSpPr>
          <p:spPr bwMode="auto">
            <a:xfrm>
              <a:off x="482600"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48" name="Rectangle 97">
              <a:extLst>
                <a:ext uri="{FF2B5EF4-FFF2-40B4-BE49-F238E27FC236}">
                  <a16:creationId xmlns:a16="http://schemas.microsoft.com/office/drawing/2014/main" id="{8A7702F8-C689-B3F0-4095-8FAE9D8D568C}"/>
                </a:ext>
              </a:extLst>
            </p:cNvPr>
            <p:cNvSpPr>
              <a:spLocks noChangeArrowheads="1"/>
            </p:cNvSpPr>
            <p:nvPr/>
          </p:nvSpPr>
          <p:spPr bwMode="auto">
            <a:xfrm>
              <a:off x="601663" y="34861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49" name="Rectangle 98">
              <a:extLst>
                <a:ext uri="{FF2B5EF4-FFF2-40B4-BE49-F238E27FC236}">
                  <a16:creationId xmlns:a16="http://schemas.microsoft.com/office/drawing/2014/main" id="{4C24AB83-7C8E-FEBF-B0AC-5CA018893B49}"/>
                </a:ext>
              </a:extLst>
            </p:cNvPr>
            <p:cNvSpPr>
              <a:spLocks noChangeArrowheads="1"/>
            </p:cNvSpPr>
            <p:nvPr/>
          </p:nvSpPr>
          <p:spPr bwMode="auto">
            <a:xfrm>
              <a:off x="719138"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50" name="Rectangle 99">
              <a:extLst>
                <a:ext uri="{FF2B5EF4-FFF2-40B4-BE49-F238E27FC236}">
                  <a16:creationId xmlns:a16="http://schemas.microsoft.com/office/drawing/2014/main" id="{37546306-0136-FCC8-7003-7BA63B4BFAF9}"/>
                </a:ext>
              </a:extLst>
            </p:cNvPr>
            <p:cNvSpPr>
              <a:spLocks noChangeArrowheads="1"/>
            </p:cNvSpPr>
            <p:nvPr/>
          </p:nvSpPr>
          <p:spPr bwMode="auto">
            <a:xfrm>
              <a:off x="838200" y="34861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51" name="Rectangle 100">
              <a:extLst>
                <a:ext uri="{FF2B5EF4-FFF2-40B4-BE49-F238E27FC236}">
                  <a16:creationId xmlns:a16="http://schemas.microsoft.com/office/drawing/2014/main" id="{14C1B21D-B59C-7239-224F-455FA2854E68}"/>
                </a:ext>
              </a:extLst>
            </p:cNvPr>
            <p:cNvSpPr>
              <a:spLocks noChangeArrowheads="1"/>
            </p:cNvSpPr>
            <p:nvPr/>
          </p:nvSpPr>
          <p:spPr bwMode="auto">
            <a:xfrm>
              <a:off x="482600"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52" name="Rectangle 101">
              <a:extLst>
                <a:ext uri="{FF2B5EF4-FFF2-40B4-BE49-F238E27FC236}">
                  <a16:creationId xmlns:a16="http://schemas.microsoft.com/office/drawing/2014/main" id="{C1CEC55D-EC94-0AFE-7DD4-8DD599B4AF3E}"/>
                </a:ext>
              </a:extLst>
            </p:cNvPr>
            <p:cNvSpPr>
              <a:spLocks noChangeArrowheads="1"/>
            </p:cNvSpPr>
            <p:nvPr/>
          </p:nvSpPr>
          <p:spPr bwMode="auto">
            <a:xfrm>
              <a:off x="601663" y="3713163"/>
              <a:ext cx="74612"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53" name="Rectangle 102">
              <a:extLst>
                <a:ext uri="{FF2B5EF4-FFF2-40B4-BE49-F238E27FC236}">
                  <a16:creationId xmlns:a16="http://schemas.microsoft.com/office/drawing/2014/main" id="{E8760802-DEC0-0B8E-0E25-30022E94CD68}"/>
                </a:ext>
              </a:extLst>
            </p:cNvPr>
            <p:cNvSpPr>
              <a:spLocks noChangeArrowheads="1"/>
            </p:cNvSpPr>
            <p:nvPr/>
          </p:nvSpPr>
          <p:spPr bwMode="auto">
            <a:xfrm>
              <a:off x="719138"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54" name="Rectangle 103">
              <a:extLst>
                <a:ext uri="{FF2B5EF4-FFF2-40B4-BE49-F238E27FC236}">
                  <a16:creationId xmlns:a16="http://schemas.microsoft.com/office/drawing/2014/main" id="{25768100-6206-C873-C185-87B8A675B3E4}"/>
                </a:ext>
              </a:extLst>
            </p:cNvPr>
            <p:cNvSpPr>
              <a:spLocks noChangeArrowheads="1"/>
            </p:cNvSpPr>
            <p:nvPr/>
          </p:nvSpPr>
          <p:spPr bwMode="auto">
            <a:xfrm>
              <a:off x="838200" y="3713163"/>
              <a:ext cx="74613"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grpSp>
      <p:pic>
        <p:nvPicPr>
          <p:cNvPr id="47" name="Picture 46">
            <a:extLst>
              <a:ext uri="{FF2B5EF4-FFF2-40B4-BE49-F238E27FC236}">
                <a16:creationId xmlns:a16="http://schemas.microsoft.com/office/drawing/2014/main" id="{49277E98-A20E-13CA-D3F6-B91FA230056B}"/>
              </a:ext>
            </a:extLst>
          </p:cNvPr>
          <p:cNvPicPr>
            <a:picLocks noChangeAspect="1"/>
          </p:cNvPicPr>
          <p:nvPr/>
        </p:nvPicPr>
        <p:blipFill rotWithShape="1">
          <a:blip r:embed="rId3"/>
          <a:srcRect r="47658"/>
          <a:stretch/>
        </p:blipFill>
        <p:spPr>
          <a:xfrm>
            <a:off x="1720300" y="1837126"/>
            <a:ext cx="223371" cy="573074"/>
          </a:xfrm>
          <a:prstGeom prst="rect">
            <a:avLst/>
          </a:prstGeom>
        </p:spPr>
      </p:pic>
      <p:pic>
        <p:nvPicPr>
          <p:cNvPr id="48" name="Picture 47">
            <a:extLst>
              <a:ext uri="{FF2B5EF4-FFF2-40B4-BE49-F238E27FC236}">
                <a16:creationId xmlns:a16="http://schemas.microsoft.com/office/drawing/2014/main" id="{7FAA122C-3AA3-15A7-94CB-0E1E9CABEA11}"/>
              </a:ext>
            </a:extLst>
          </p:cNvPr>
          <p:cNvPicPr>
            <a:picLocks noChangeAspect="1"/>
          </p:cNvPicPr>
          <p:nvPr/>
        </p:nvPicPr>
        <p:blipFill rotWithShape="1">
          <a:blip r:embed="rId4"/>
          <a:srcRect t="1" r="34488" b="466"/>
          <a:stretch/>
        </p:blipFill>
        <p:spPr>
          <a:xfrm>
            <a:off x="2176145" y="2745714"/>
            <a:ext cx="319514" cy="430834"/>
          </a:xfrm>
          <a:prstGeom prst="rect">
            <a:avLst/>
          </a:prstGeom>
        </p:spPr>
      </p:pic>
    </p:spTree>
    <p:extLst>
      <p:ext uri="{BB962C8B-B14F-4D97-AF65-F5344CB8AC3E}">
        <p14:creationId xmlns:p14="http://schemas.microsoft.com/office/powerpoint/2010/main" val="553912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500"/>
                                  </p:stCondLst>
                                  <p:childTnLst>
                                    <p:set>
                                      <p:cBhvr>
                                        <p:cTn id="6" dur="1" fill="hold">
                                          <p:stCondLst>
                                            <p:cond delay="0"/>
                                          </p:stCondLst>
                                        </p:cTn>
                                        <p:tgtEl>
                                          <p:spTgt spid="65"/>
                                        </p:tgtEl>
                                        <p:attrNameLst>
                                          <p:attrName>style.visibility</p:attrName>
                                        </p:attrNameLst>
                                      </p:cBhvr>
                                      <p:to>
                                        <p:strVal val="visible"/>
                                      </p:to>
                                    </p:set>
                                    <p:animEffect transition="in" filter="wipe(down)">
                                      <p:cBhvr>
                                        <p:cTn id="7" dur="500"/>
                                        <p:tgtEl>
                                          <p:spTgt spid="65"/>
                                        </p:tgtEl>
                                      </p:cBhvr>
                                    </p:animEffect>
                                  </p:childTnLst>
                                </p:cTn>
                              </p:par>
                              <p:par>
                                <p:cTn id="8" presetID="22" presetClass="entr" presetSubtype="4" fill="hold" nodeType="withEffect">
                                  <p:stCondLst>
                                    <p:cond delay="500"/>
                                  </p:stCondLst>
                                  <p:childTnLst>
                                    <p:set>
                                      <p:cBhvr>
                                        <p:cTn id="9" dur="1" fill="hold">
                                          <p:stCondLst>
                                            <p:cond delay="0"/>
                                          </p:stCondLst>
                                        </p:cTn>
                                        <p:tgtEl>
                                          <p:spTgt spid="83"/>
                                        </p:tgtEl>
                                        <p:attrNameLst>
                                          <p:attrName>style.visibility</p:attrName>
                                        </p:attrNameLst>
                                      </p:cBhvr>
                                      <p:to>
                                        <p:strVal val="visible"/>
                                      </p:to>
                                    </p:set>
                                    <p:animEffect transition="in" filter="wipe(down)">
                                      <p:cBhvr>
                                        <p:cTn id="10" dur="500"/>
                                        <p:tgtEl>
                                          <p:spTgt spid="83"/>
                                        </p:tgtEl>
                                      </p:cBhvr>
                                    </p:animEffect>
                                  </p:childTnLst>
                                </p:cTn>
                              </p:par>
                              <p:par>
                                <p:cTn id="11" presetID="22" presetClass="entr" presetSubtype="4" fill="hold" nodeType="withEffect">
                                  <p:stCondLst>
                                    <p:cond delay="500"/>
                                  </p:stCondLst>
                                  <p:childTnLst>
                                    <p:set>
                                      <p:cBhvr>
                                        <p:cTn id="12" dur="1" fill="hold">
                                          <p:stCondLst>
                                            <p:cond delay="0"/>
                                          </p:stCondLst>
                                        </p:cTn>
                                        <p:tgtEl>
                                          <p:spTgt spid="101"/>
                                        </p:tgtEl>
                                        <p:attrNameLst>
                                          <p:attrName>style.visibility</p:attrName>
                                        </p:attrNameLst>
                                      </p:cBhvr>
                                      <p:to>
                                        <p:strVal val="visible"/>
                                      </p:to>
                                    </p:set>
                                    <p:animEffect transition="in" filter="wipe(down)">
                                      <p:cBhvr>
                                        <p:cTn id="13" dur="500"/>
                                        <p:tgtEl>
                                          <p:spTgt spid="101"/>
                                        </p:tgtEl>
                                      </p:cBhvr>
                                    </p:animEffect>
                                  </p:childTnLst>
                                </p:cTn>
                              </p:par>
                              <p:par>
                                <p:cTn id="14" presetID="22" presetClass="entr" presetSubtype="4" fill="hold" nodeType="withEffect">
                                  <p:stCondLst>
                                    <p:cond delay="500"/>
                                  </p:stCondLst>
                                  <p:childTnLst>
                                    <p:set>
                                      <p:cBhvr>
                                        <p:cTn id="15" dur="1" fill="hold">
                                          <p:stCondLst>
                                            <p:cond delay="0"/>
                                          </p:stCondLst>
                                        </p:cTn>
                                        <p:tgtEl>
                                          <p:spTgt spid="119"/>
                                        </p:tgtEl>
                                        <p:attrNameLst>
                                          <p:attrName>style.visibility</p:attrName>
                                        </p:attrNameLst>
                                      </p:cBhvr>
                                      <p:to>
                                        <p:strVal val="visible"/>
                                      </p:to>
                                    </p:set>
                                    <p:animEffect transition="in" filter="wipe(down)">
                                      <p:cBhvr>
                                        <p:cTn id="16" dur="500"/>
                                        <p:tgtEl>
                                          <p:spTgt spid="119"/>
                                        </p:tgtEl>
                                      </p:cBhvr>
                                    </p:animEffect>
                                  </p:childTnLst>
                                </p:cTn>
                              </p:par>
                              <p:par>
                                <p:cTn id="17" presetID="22" presetClass="entr" presetSubtype="4" fill="hold" nodeType="withEffect">
                                  <p:stCondLst>
                                    <p:cond delay="500"/>
                                  </p:stCondLst>
                                  <p:childTnLst>
                                    <p:set>
                                      <p:cBhvr>
                                        <p:cTn id="18" dur="1" fill="hold">
                                          <p:stCondLst>
                                            <p:cond delay="0"/>
                                          </p:stCondLst>
                                        </p:cTn>
                                        <p:tgtEl>
                                          <p:spTgt spid="137"/>
                                        </p:tgtEl>
                                        <p:attrNameLst>
                                          <p:attrName>style.visibility</p:attrName>
                                        </p:attrNameLst>
                                      </p:cBhvr>
                                      <p:to>
                                        <p:strVal val="visible"/>
                                      </p:to>
                                    </p:set>
                                    <p:animEffect transition="in" filter="wipe(down)">
                                      <p:cBhvr>
                                        <p:cTn id="19" dur="500"/>
                                        <p:tgtEl>
                                          <p:spTgt spid="1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87700" y="291794"/>
            <a:ext cx="5870592" cy="923330"/>
          </a:xfrm>
        </p:spPr>
        <p:txBody>
          <a:bodyPr/>
          <a:lstStyle/>
          <a:p>
            <a:r>
              <a:rPr lang="fr" sz="2000" b="1" i="0">
                <a:solidFill>
                  <a:srgbClr val="000000"/>
                </a:solidFill>
              </a:rPr>
              <a:t>Importance de veiller à ce que les projets ou programmes de restauration de l'habitat du poisson ne violent pas les droits issus de traités autochtones</a:t>
            </a:r>
          </a:p>
        </p:txBody>
      </p:sp>
      <p:sp>
        <p:nvSpPr>
          <p:cNvPr id="19" name="Content Placeholder 18">
            <a:extLst>
              <a:ext uri="{FF2B5EF4-FFF2-40B4-BE49-F238E27FC236}">
                <a16:creationId xmlns:a16="http://schemas.microsoft.com/office/drawing/2014/main" id="{76579AA1-1514-439B-A63B-66513E2C1A89}"/>
              </a:ext>
            </a:extLst>
          </p:cNvPr>
          <p:cNvSpPr>
            <a:spLocks noGrp="1"/>
          </p:cNvSpPr>
          <p:nvPr>
            <p:ph sz="quarter" idx="11"/>
          </p:nvPr>
        </p:nvSpPr>
        <p:spPr>
          <a:xfrm>
            <a:off x="7085272" y="308081"/>
            <a:ext cx="5005257" cy="940183"/>
          </a:xfrm>
        </p:spPr>
        <p:txBody>
          <a:bodyPr/>
          <a:lstStyle/>
          <a:p>
            <a:r>
              <a:rPr lang="fr" sz="1200" b="0" i="0">
                <a:solidFill>
                  <a:srgbClr val="000000"/>
                </a:solidFill>
              </a:rPr>
              <a:t>Pensez-vous qu'il est important de s'assurer que les projets ou programmes de restauration de l'habitat du poisson ne violent pas les droits issus de traités autochtones? Les droits issus de traités autochtones comprennent : (1). Le droit à la gouvernance traditionnelle et coutumière des terres traditionnelles (2). Le droit de protéger les eaux et les ressources, y compris la pêche et (3). Le droit d'instituer des lois relatives à la pêche</a:t>
            </a:r>
          </a:p>
        </p:txBody>
      </p:sp>
      <p:graphicFrame>
        <p:nvGraphicFramePr>
          <p:cNvPr id="13" name="Chart 1" descr="Chart showing XX% support, XX% somewhat support, XX% somewhat oppose and XX% oppose; XX% are unsure">
            <a:extLst>
              <a:ext uri="{FF2B5EF4-FFF2-40B4-BE49-F238E27FC236}">
                <a16:creationId xmlns:a16="http://schemas.microsoft.com/office/drawing/2014/main" id="{EFDE17F1-A2A7-44B3-B78F-8BF766F68737}"/>
              </a:ext>
            </a:extLst>
          </p:cNvPr>
          <p:cNvGraphicFramePr>
            <a:graphicFrameLocks/>
          </p:cNvGraphicFramePr>
          <p:nvPr>
            <p:extLst>
              <p:ext uri="{D42A27DB-BD31-4B8C-83A1-F6EECF244321}">
                <p14:modId xmlns:p14="http://schemas.microsoft.com/office/powerpoint/2010/main" val="4207838673"/>
              </p:ext>
            </p:extLst>
          </p:nvPr>
        </p:nvGraphicFramePr>
        <p:xfrm>
          <a:off x="25142" y="1467754"/>
          <a:ext cx="5208590" cy="4362743"/>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6B55390C-4F5C-4646-BE0B-ADEAD5CBC683}"/>
              </a:ext>
            </a:extLst>
          </p:cNvPr>
          <p:cNvSpPr/>
          <p:nvPr/>
        </p:nvSpPr>
        <p:spPr>
          <a:xfrm>
            <a:off x="244475" y="5879754"/>
            <a:ext cx="5234631" cy="246221"/>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 sz="1000" b="0" i="0">
                <a:solidFill>
                  <a:srgbClr val="000000"/>
                </a:solidFill>
              </a:rPr>
              <a:t>*Les graphiques peuvent ne pas correspondre à 100 en raison de l'arrondissement.</a:t>
            </a:r>
          </a:p>
        </p:txBody>
      </p:sp>
      <p:sp>
        <p:nvSpPr>
          <p:cNvPr id="7" name="Content Placeholder 12">
            <a:extLst>
              <a:ext uri="{FF2B5EF4-FFF2-40B4-BE49-F238E27FC236}">
                <a16:creationId xmlns:a16="http://schemas.microsoft.com/office/drawing/2014/main" id="{A9DABFE4-3DB8-B833-00BE-3131B265E907}"/>
              </a:ext>
            </a:extLst>
          </p:cNvPr>
          <p:cNvSpPr txBox="1">
            <a:spLocks/>
          </p:cNvSpPr>
          <p:nvPr/>
        </p:nvSpPr>
        <p:spPr>
          <a:xfrm>
            <a:off x="244475" y="6287900"/>
            <a:ext cx="9280133" cy="40658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lumMod val="65000"/>
                    <a:lumOff val="35000"/>
                  </a:schemeClr>
                </a:solidFill>
                <a:latin typeface="Calibri" panose="020F0502020204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65000"/>
                    <a:lumOff val="35000"/>
                  </a:schemeClr>
                </a:solidFill>
                <a:latin typeface="Calibri" panose="020F050202020403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400" kern="1200">
                <a:solidFill>
                  <a:schemeClr val="tx1">
                    <a:lumMod val="65000"/>
                    <a:lumOff val="35000"/>
                  </a:schemeClr>
                </a:solidFill>
                <a:latin typeface="Calibri" panose="020F050202020403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lumMod val="65000"/>
                    <a:lumOff val="35000"/>
                  </a:schemeClr>
                </a:solidFill>
                <a:latin typeface="Calibri" panose="020F050202020403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lumMod val="65000"/>
                    <a:lumOff val="35000"/>
                  </a:schemeClr>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fr" b="0" i="0">
                <a:solidFill>
                  <a:srgbClr val="000000"/>
                </a:solidFill>
              </a:rPr>
              <a:t>Source: Association des femmes autochtones du Canada (AFAC), sondage en ligne hébergé sur Simple Survey lancé au début de septembre 2022 et fermé le 30 septembre 2022, n = 234</a:t>
            </a:r>
          </a:p>
        </p:txBody>
      </p:sp>
      <p:sp>
        <p:nvSpPr>
          <p:cNvPr id="2" name="Freeform 2">
            <a:extLst>
              <a:ext uri="{FF2B5EF4-FFF2-40B4-BE49-F238E27FC236}">
                <a16:creationId xmlns:a16="http://schemas.microsoft.com/office/drawing/2014/main" id="{4ED7C59B-7399-0697-A222-D0AAA5BB8219}"/>
              </a:ext>
            </a:extLst>
          </p:cNvPr>
          <p:cNvSpPr>
            <a:spLocks noChangeArrowheads="1"/>
          </p:cNvSpPr>
          <p:nvPr/>
        </p:nvSpPr>
        <p:spPr bwMode="auto">
          <a:xfrm>
            <a:off x="9790924" y="2876183"/>
            <a:ext cx="548552" cy="534119"/>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solidFill>
            <a:schemeClr val="bg1">
              <a:lumMod val="95000"/>
            </a:schemeClr>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latin typeface="Calibri Light"/>
            </a:endParaRPr>
          </a:p>
        </p:txBody>
      </p:sp>
      <p:grpSp>
        <p:nvGrpSpPr>
          <p:cNvPr id="8" name="Group 7">
            <a:extLst>
              <a:ext uri="{FF2B5EF4-FFF2-40B4-BE49-F238E27FC236}">
                <a16:creationId xmlns:a16="http://schemas.microsoft.com/office/drawing/2014/main" id="{150BCADA-A16B-F1DD-6270-8E271C9BB625}"/>
              </a:ext>
            </a:extLst>
          </p:cNvPr>
          <p:cNvGrpSpPr/>
          <p:nvPr/>
        </p:nvGrpSpPr>
        <p:grpSpPr>
          <a:xfrm>
            <a:off x="9717475" y="2826345"/>
            <a:ext cx="668598" cy="650921"/>
            <a:chOff x="1119258" y="2257147"/>
            <a:chExt cx="1868076" cy="1868076"/>
          </a:xfrm>
          <a:solidFill>
            <a:srgbClr val="2F5597"/>
          </a:solidFill>
        </p:grpSpPr>
        <p:sp>
          <p:nvSpPr>
            <p:cNvPr id="9" name="Freeform 6">
              <a:extLst>
                <a:ext uri="{FF2B5EF4-FFF2-40B4-BE49-F238E27FC236}">
                  <a16:creationId xmlns:a16="http://schemas.microsoft.com/office/drawing/2014/main" id="{BEDA5FD6-BE4D-6903-C6F9-3A44DA4E1CBB}"/>
                </a:ext>
              </a:extLst>
            </p:cNvPr>
            <p:cNvSpPr>
              <a:spLocks/>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0" name="Freeform 7">
              <a:extLst>
                <a:ext uri="{FF2B5EF4-FFF2-40B4-BE49-F238E27FC236}">
                  <a16:creationId xmlns:a16="http://schemas.microsoft.com/office/drawing/2014/main" id="{6EA9F129-B801-B985-41EB-BBD8BA391BD9}"/>
                </a:ext>
              </a:extLst>
            </p:cNvPr>
            <p:cNvSpPr>
              <a:spLocks/>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1" name="Freeform 8">
              <a:extLst>
                <a:ext uri="{FF2B5EF4-FFF2-40B4-BE49-F238E27FC236}">
                  <a16:creationId xmlns:a16="http://schemas.microsoft.com/office/drawing/2014/main" id="{822B359D-BCCF-FD7C-0388-429817D7F58A}"/>
                </a:ext>
              </a:extLst>
            </p:cNvPr>
            <p:cNvSpPr>
              <a:spLocks/>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2" name="Freeform 9">
              <a:extLst>
                <a:ext uri="{FF2B5EF4-FFF2-40B4-BE49-F238E27FC236}">
                  <a16:creationId xmlns:a16="http://schemas.microsoft.com/office/drawing/2014/main" id="{EC6FCF64-E1FF-8FC4-140F-DF21E651DDB3}"/>
                </a:ext>
              </a:extLst>
            </p:cNvPr>
            <p:cNvSpPr>
              <a:spLocks/>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5" name="Freeform 10">
              <a:extLst>
                <a:ext uri="{FF2B5EF4-FFF2-40B4-BE49-F238E27FC236}">
                  <a16:creationId xmlns:a16="http://schemas.microsoft.com/office/drawing/2014/main" id="{1740C89F-FB3C-A038-394C-460389645BFF}"/>
                </a:ext>
              </a:extLst>
            </p:cNvPr>
            <p:cNvSpPr>
              <a:spLocks/>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6" name="Freeform 11">
              <a:extLst>
                <a:ext uri="{FF2B5EF4-FFF2-40B4-BE49-F238E27FC236}">
                  <a16:creationId xmlns:a16="http://schemas.microsoft.com/office/drawing/2014/main" id="{A32375AF-653C-9931-18D4-3F124F64346D}"/>
                </a:ext>
              </a:extLst>
            </p:cNvPr>
            <p:cNvSpPr>
              <a:spLocks/>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7" name="Freeform 12">
              <a:extLst>
                <a:ext uri="{FF2B5EF4-FFF2-40B4-BE49-F238E27FC236}">
                  <a16:creationId xmlns:a16="http://schemas.microsoft.com/office/drawing/2014/main" id="{C1BF1009-031D-5D60-0642-209C8C9C2946}"/>
                </a:ext>
              </a:extLst>
            </p:cNvPr>
            <p:cNvSpPr>
              <a:spLocks/>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8" name="Freeform 13">
              <a:extLst>
                <a:ext uri="{FF2B5EF4-FFF2-40B4-BE49-F238E27FC236}">
                  <a16:creationId xmlns:a16="http://schemas.microsoft.com/office/drawing/2014/main" id="{661697F0-2AD8-DCFB-3C57-49DA7D47EF2B}"/>
                </a:ext>
              </a:extLst>
            </p:cNvPr>
            <p:cNvSpPr>
              <a:spLocks/>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0" name="Freeform 14">
              <a:extLst>
                <a:ext uri="{FF2B5EF4-FFF2-40B4-BE49-F238E27FC236}">
                  <a16:creationId xmlns:a16="http://schemas.microsoft.com/office/drawing/2014/main" id="{C71CA651-F5C2-616F-8C22-F7E2E6A7368E}"/>
                </a:ext>
              </a:extLst>
            </p:cNvPr>
            <p:cNvSpPr>
              <a:spLocks/>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1" name="Freeform 15">
              <a:extLst>
                <a:ext uri="{FF2B5EF4-FFF2-40B4-BE49-F238E27FC236}">
                  <a16:creationId xmlns:a16="http://schemas.microsoft.com/office/drawing/2014/main" id="{B113EFBA-9DD0-BC81-2C6D-E395027CF238}"/>
                </a:ext>
              </a:extLst>
            </p:cNvPr>
            <p:cNvSpPr>
              <a:spLocks/>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2" name="Freeform 16">
              <a:extLst>
                <a:ext uri="{FF2B5EF4-FFF2-40B4-BE49-F238E27FC236}">
                  <a16:creationId xmlns:a16="http://schemas.microsoft.com/office/drawing/2014/main" id="{E619CD95-FD41-4B3F-3153-AE7C0EBF606B}"/>
                </a:ext>
              </a:extLst>
            </p:cNvPr>
            <p:cNvSpPr>
              <a:spLocks/>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3" name="Freeform 17">
              <a:extLst>
                <a:ext uri="{FF2B5EF4-FFF2-40B4-BE49-F238E27FC236}">
                  <a16:creationId xmlns:a16="http://schemas.microsoft.com/office/drawing/2014/main" id="{2602224A-1FE9-C003-C063-949A420EF6EF}"/>
                </a:ext>
              </a:extLst>
            </p:cNvPr>
            <p:cNvSpPr>
              <a:spLocks/>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grpSp>
      <p:sp>
        <p:nvSpPr>
          <p:cNvPr id="24" name="Freeform 2">
            <a:extLst>
              <a:ext uri="{FF2B5EF4-FFF2-40B4-BE49-F238E27FC236}">
                <a16:creationId xmlns:a16="http://schemas.microsoft.com/office/drawing/2014/main" id="{1864080E-787D-6B4D-7A6F-A7174525AE36}"/>
              </a:ext>
            </a:extLst>
          </p:cNvPr>
          <p:cNvSpPr>
            <a:spLocks noChangeArrowheads="1"/>
          </p:cNvSpPr>
          <p:nvPr/>
        </p:nvSpPr>
        <p:spPr bwMode="auto">
          <a:xfrm>
            <a:off x="9790924" y="3695121"/>
            <a:ext cx="548552" cy="534119"/>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solidFill>
            <a:schemeClr val="bg1">
              <a:lumMod val="95000"/>
            </a:schemeClr>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latin typeface="Calibri Light"/>
            </a:endParaRPr>
          </a:p>
        </p:txBody>
      </p:sp>
      <p:grpSp>
        <p:nvGrpSpPr>
          <p:cNvPr id="25" name="Group 24">
            <a:extLst>
              <a:ext uri="{FF2B5EF4-FFF2-40B4-BE49-F238E27FC236}">
                <a16:creationId xmlns:a16="http://schemas.microsoft.com/office/drawing/2014/main" id="{EED2D169-2509-B09D-19ED-D0938FC4390B}"/>
              </a:ext>
            </a:extLst>
          </p:cNvPr>
          <p:cNvGrpSpPr/>
          <p:nvPr/>
        </p:nvGrpSpPr>
        <p:grpSpPr>
          <a:xfrm>
            <a:off x="9717475" y="3645283"/>
            <a:ext cx="668598" cy="650921"/>
            <a:chOff x="1119258" y="2257147"/>
            <a:chExt cx="1868076" cy="1868076"/>
          </a:xfrm>
          <a:solidFill>
            <a:srgbClr val="2F5597"/>
          </a:solidFill>
        </p:grpSpPr>
        <p:sp>
          <p:nvSpPr>
            <p:cNvPr id="26" name="Freeform 6">
              <a:extLst>
                <a:ext uri="{FF2B5EF4-FFF2-40B4-BE49-F238E27FC236}">
                  <a16:creationId xmlns:a16="http://schemas.microsoft.com/office/drawing/2014/main" id="{EC183FDA-29E5-8F41-115F-FEF5AC0D9E82}"/>
                </a:ext>
              </a:extLst>
            </p:cNvPr>
            <p:cNvSpPr>
              <a:spLocks/>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7" name="Freeform 7">
              <a:extLst>
                <a:ext uri="{FF2B5EF4-FFF2-40B4-BE49-F238E27FC236}">
                  <a16:creationId xmlns:a16="http://schemas.microsoft.com/office/drawing/2014/main" id="{1B65A39E-DA50-E4A3-07B9-54D05B71D2FF}"/>
                </a:ext>
              </a:extLst>
            </p:cNvPr>
            <p:cNvSpPr>
              <a:spLocks/>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8" name="Freeform 8">
              <a:extLst>
                <a:ext uri="{FF2B5EF4-FFF2-40B4-BE49-F238E27FC236}">
                  <a16:creationId xmlns:a16="http://schemas.microsoft.com/office/drawing/2014/main" id="{96665332-7124-B96C-3B51-4D342AC57662}"/>
                </a:ext>
              </a:extLst>
            </p:cNvPr>
            <p:cNvSpPr>
              <a:spLocks/>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9" name="Freeform 9">
              <a:extLst>
                <a:ext uri="{FF2B5EF4-FFF2-40B4-BE49-F238E27FC236}">
                  <a16:creationId xmlns:a16="http://schemas.microsoft.com/office/drawing/2014/main" id="{1979E32F-41DE-8953-063A-1CD7ADACA6BA}"/>
                </a:ext>
              </a:extLst>
            </p:cNvPr>
            <p:cNvSpPr>
              <a:spLocks/>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30" name="Freeform 10">
              <a:extLst>
                <a:ext uri="{FF2B5EF4-FFF2-40B4-BE49-F238E27FC236}">
                  <a16:creationId xmlns:a16="http://schemas.microsoft.com/office/drawing/2014/main" id="{1B1F5E52-BE3C-97BC-0461-9EFFC45AEBB4}"/>
                </a:ext>
              </a:extLst>
            </p:cNvPr>
            <p:cNvSpPr>
              <a:spLocks/>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31" name="Freeform 11">
              <a:extLst>
                <a:ext uri="{FF2B5EF4-FFF2-40B4-BE49-F238E27FC236}">
                  <a16:creationId xmlns:a16="http://schemas.microsoft.com/office/drawing/2014/main" id="{3D8E3BFE-5D5A-521E-2AA6-05E39FBAE8DD}"/>
                </a:ext>
              </a:extLst>
            </p:cNvPr>
            <p:cNvSpPr>
              <a:spLocks/>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32" name="Freeform 12">
              <a:extLst>
                <a:ext uri="{FF2B5EF4-FFF2-40B4-BE49-F238E27FC236}">
                  <a16:creationId xmlns:a16="http://schemas.microsoft.com/office/drawing/2014/main" id="{D9A5FDA1-9BA1-DE40-C530-1126A78A404B}"/>
                </a:ext>
              </a:extLst>
            </p:cNvPr>
            <p:cNvSpPr>
              <a:spLocks/>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33" name="Freeform 13">
              <a:extLst>
                <a:ext uri="{FF2B5EF4-FFF2-40B4-BE49-F238E27FC236}">
                  <a16:creationId xmlns:a16="http://schemas.microsoft.com/office/drawing/2014/main" id="{EC0D3400-7FED-3775-D927-28FA804913B8}"/>
                </a:ext>
              </a:extLst>
            </p:cNvPr>
            <p:cNvSpPr>
              <a:spLocks/>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34" name="Freeform 14">
              <a:extLst>
                <a:ext uri="{FF2B5EF4-FFF2-40B4-BE49-F238E27FC236}">
                  <a16:creationId xmlns:a16="http://schemas.microsoft.com/office/drawing/2014/main" id="{9670419B-9420-C7B6-10BA-AAB5EEFC0104}"/>
                </a:ext>
              </a:extLst>
            </p:cNvPr>
            <p:cNvSpPr>
              <a:spLocks/>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35" name="Freeform 15">
              <a:extLst>
                <a:ext uri="{FF2B5EF4-FFF2-40B4-BE49-F238E27FC236}">
                  <a16:creationId xmlns:a16="http://schemas.microsoft.com/office/drawing/2014/main" id="{7681A580-8B3A-E1CF-E633-B67ECC870763}"/>
                </a:ext>
              </a:extLst>
            </p:cNvPr>
            <p:cNvSpPr>
              <a:spLocks/>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36" name="Freeform 16">
              <a:extLst>
                <a:ext uri="{FF2B5EF4-FFF2-40B4-BE49-F238E27FC236}">
                  <a16:creationId xmlns:a16="http://schemas.microsoft.com/office/drawing/2014/main" id="{6BFBA0DF-6AB3-A6A6-9927-306122E3B978}"/>
                </a:ext>
              </a:extLst>
            </p:cNvPr>
            <p:cNvSpPr>
              <a:spLocks/>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37" name="Freeform 17">
              <a:extLst>
                <a:ext uri="{FF2B5EF4-FFF2-40B4-BE49-F238E27FC236}">
                  <a16:creationId xmlns:a16="http://schemas.microsoft.com/office/drawing/2014/main" id="{5B7F9BB1-80A5-CEC8-C068-5B9343B20EA4}"/>
                </a:ext>
              </a:extLst>
            </p:cNvPr>
            <p:cNvSpPr>
              <a:spLocks/>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grpSp>
      <p:sp>
        <p:nvSpPr>
          <p:cNvPr id="38" name="Freeform 2">
            <a:extLst>
              <a:ext uri="{FF2B5EF4-FFF2-40B4-BE49-F238E27FC236}">
                <a16:creationId xmlns:a16="http://schemas.microsoft.com/office/drawing/2014/main" id="{F0B44157-2297-37F2-1A44-1A3B7BA17869}"/>
              </a:ext>
            </a:extLst>
          </p:cNvPr>
          <p:cNvSpPr>
            <a:spLocks noChangeArrowheads="1"/>
          </p:cNvSpPr>
          <p:nvPr/>
        </p:nvSpPr>
        <p:spPr bwMode="auto">
          <a:xfrm>
            <a:off x="9790924" y="2055347"/>
            <a:ext cx="548552" cy="534119"/>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solidFill>
            <a:schemeClr val="bg1">
              <a:lumMod val="95000"/>
            </a:schemeClr>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latin typeface="Calibri Light"/>
            </a:endParaRPr>
          </a:p>
        </p:txBody>
      </p:sp>
      <p:grpSp>
        <p:nvGrpSpPr>
          <p:cNvPr id="39" name="Group 38">
            <a:extLst>
              <a:ext uri="{FF2B5EF4-FFF2-40B4-BE49-F238E27FC236}">
                <a16:creationId xmlns:a16="http://schemas.microsoft.com/office/drawing/2014/main" id="{34F70D7B-17CA-475F-8152-02BA23D4594A}"/>
              </a:ext>
            </a:extLst>
          </p:cNvPr>
          <p:cNvGrpSpPr/>
          <p:nvPr/>
        </p:nvGrpSpPr>
        <p:grpSpPr>
          <a:xfrm>
            <a:off x="9717475" y="2005509"/>
            <a:ext cx="668598" cy="650921"/>
            <a:chOff x="1119258" y="2257147"/>
            <a:chExt cx="1868076" cy="1868076"/>
          </a:xfrm>
          <a:solidFill>
            <a:srgbClr val="2F5597"/>
          </a:solidFill>
        </p:grpSpPr>
        <p:sp>
          <p:nvSpPr>
            <p:cNvPr id="40" name="Freeform 6">
              <a:extLst>
                <a:ext uri="{FF2B5EF4-FFF2-40B4-BE49-F238E27FC236}">
                  <a16:creationId xmlns:a16="http://schemas.microsoft.com/office/drawing/2014/main" id="{8A7276E7-821A-DA9D-2799-EB974ABFADCC}"/>
                </a:ext>
              </a:extLst>
            </p:cNvPr>
            <p:cNvSpPr>
              <a:spLocks/>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41" name="Freeform 7">
              <a:extLst>
                <a:ext uri="{FF2B5EF4-FFF2-40B4-BE49-F238E27FC236}">
                  <a16:creationId xmlns:a16="http://schemas.microsoft.com/office/drawing/2014/main" id="{6CF4A00A-E7AA-D9E9-FBFA-925304DCE210}"/>
                </a:ext>
              </a:extLst>
            </p:cNvPr>
            <p:cNvSpPr>
              <a:spLocks/>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42" name="Freeform 8">
              <a:extLst>
                <a:ext uri="{FF2B5EF4-FFF2-40B4-BE49-F238E27FC236}">
                  <a16:creationId xmlns:a16="http://schemas.microsoft.com/office/drawing/2014/main" id="{7697AD48-23A3-C250-15B7-27F1E19ED9FF}"/>
                </a:ext>
              </a:extLst>
            </p:cNvPr>
            <p:cNvSpPr>
              <a:spLocks/>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43" name="Freeform 9">
              <a:extLst>
                <a:ext uri="{FF2B5EF4-FFF2-40B4-BE49-F238E27FC236}">
                  <a16:creationId xmlns:a16="http://schemas.microsoft.com/office/drawing/2014/main" id="{88BABB80-EAB3-CCAF-6A3C-0928567F085B}"/>
                </a:ext>
              </a:extLst>
            </p:cNvPr>
            <p:cNvSpPr>
              <a:spLocks/>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44" name="Freeform 10">
              <a:extLst>
                <a:ext uri="{FF2B5EF4-FFF2-40B4-BE49-F238E27FC236}">
                  <a16:creationId xmlns:a16="http://schemas.microsoft.com/office/drawing/2014/main" id="{093B27B0-BA4D-89F8-89D0-F9B8FBF8FAAD}"/>
                </a:ext>
              </a:extLst>
            </p:cNvPr>
            <p:cNvSpPr>
              <a:spLocks/>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45" name="Freeform 11">
              <a:extLst>
                <a:ext uri="{FF2B5EF4-FFF2-40B4-BE49-F238E27FC236}">
                  <a16:creationId xmlns:a16="http://schemas.microsoft.com/office/drawing/2014/main" id="{D6A3F40B-4C46-3D16-EF66-FA0D3EC344DE}"/>
                </a:ext>
              </a:extLst>
            </p:cNvPr>
            <p:cNvSpPr>
              <a:spLocks/>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46" name="Freeform 12">
              <a:extLst>
                <a:ext uri="{FF2B5EF4-FFF2-40B4-BE49-F238E27FC236}">
                  <a16:creationId xmlns:a16="http://schemas.microsoft.com/office/drawing/2014/main" id="{133EF5DD-773C-134E-EF83-DF4A606B2FD8}"/>
                </a:ext>
              </a:extLst>
            </p:cNvPr>
            <p:cNvSpPr>
              <a:spLocks/>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47" name="Freeform 13">
              <a:extLst>
                <a:ext uri="{FF2B5EF4-FFF2-40B4-BE49-F238E27FC236}">
                  <a16:creationId xmlns:a16="http://schemas.microsoft.com/office/drawing/2014/main" id="{B304649C-815F-315C-B215-8951454E4972}"/>
                </a:ext>
              </a:extLst>
            </p:cNvPr>
            <p:cNvSpPr>
              <a:spLocks/>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48" name="Freeform 14">
              <a:extLst>
                <a:ext uri="{FF2B5EF4-FFF2-40B4-BE49-F238E27FC236}">
                  <a16:creationId xmlns:a16="http://schemas.microsoft.com/office/drawing/2014/main" id="{AFF0E3C5-0644-AA5B-A551-4242F2B5E1B7}"/>
                </a:ext>
              </a:extLst>
            </p:cNvPr>
            <p:cNvSpPr>
              <a:spLocks/>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49" name="Freeform 15">
              <a:extLst>
                <a:ext uri="{FF2B5EF4-FFF2-40B4-BE49-F238E27FC236}">
                  <a16:creationId xmlns:a16="http://schemas.microsoft.com/office/drawing/2014/main" id="{4231254C-4231-A007-3121-2755888DD2B0}"/>
                </a:ext>
              </a:extLst>
            </p:cNvPr>
            <p:cNvSpPr>
              <a:spLocks/>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50" name="Freeform 16">
              <a:extLst>
                <a:ext uri="{FF2B5EF4-FFF2-40B4-BE49-F238E27FC236}">
                  <a16:creationId xmlns:a16="http://schemas.microsoft.com/office/drawing/2014/main" id="{984EB634-0DEA-12CF-9DF5-DA954DF3F59E}"/>
                </a:ext>
              </a:extLst>
            </p:cNvPr>
            <p:cNvSpPr>
              <a:spLocks/>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51" name="Freeform 17">
              <a:extLst>
                <a:ext uri="{FF2B5EF4-FFF2-40B4-BE49-F238E27FC236}">
                  <a16:creationId xmlns:a16="http://schemas.microsoft.com/office/drawing/2014/main" id="{9746EA02-4847-8CF8-0320-4AD0BCFCC9FA}"/>
                </a:ext>
              </a:extLst>
            </p:cNvPr>
            <p:cNvSpPr>
              <a:spLocks/>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grpSp>
      <p:sp>
        <p:nvSpPr>
          <p:cNvPr id="52" name="Rectangle 51">
            <a:extLst>
              <a:ext uri="{FF2B5EF4-FFF2-40B4-BE49-F238E27FC236}">
                <a16:creationId xmlns:a16="http://schemas.microsoft.com/office/drawing/2014/main" id="{8E7AB53E-359C-43AA-4047-D7C1B29BF907}"/>
              </a:ext>
              <a:ext uri="{C183D7F6-B498-43B3-948B-1728B52AA6E4}">
                <adec:decorative xmlns:adec="http://schemas.microsoft.com/office/drawing/2017/decorative" val="1"/>
              </a:ext>
            </a:extLst>
          </p:cNvPr>
          <p:cNvSpPr/>
          <p:nvPr/>
        </p:nvSpPr>
        <p:spPr>
          <a:xfrm>
            <a:off x="6446176" y="1295064"/>
            <a:ext cx="468198" cy="4862368"/>
          </a:xfrm>
          <a:prstGeom prst="rect">
            <a:avLst/>
          </a:prstGeom>
          <a:solidFill>
            <a:srgbClr val="2F5597"/>
          </a:solidFill>
          <a:ln>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fr" sz="1600" b="1" i="0">
                <a:solidFill>
                  <a:srgbClr val="FFFFFF"/>
                </a:solidFill>
              </a:rPr>
              <a:t>Oui</a:t>
            </a:r>
          </a:p>
        </p:txBody>
      </p:sp>
      <p:sp>
        <p:nvSpPr>
          <p:cNvPr id="53" name="Freeform 2">
            <a:extLst>
              <a:ext uri="{FF2B5EF4-FFF2-40B4-BE49-F238E27FC236}">
                <a16:creationId xmlns:a16="http://schemas.microsoft.com/office/drawing/2014/main" id="{2E16482C-0052-1A74-01F3-A576EA363104}"/>
              </a:ext>
            </a:extLst>
          </p:cNvPr>
          <p:cNvSpPr>
            <a:spLocks noChangeArrowheads="1"/>
          </p:cNvSpPr>
          <p:nvPr/>
        </p:nvSpPr>
        <p:spPr bwMode="auto">
          <a:xfrm>
            <a:off x="9790924" y="1322308"/>
            <a:ext cx="548552" cy="534119"/>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solidFill>
            <a:schemeClr val="bg1">
              <a:lumMod val="95000"/>
            </a:schemeClr>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latin typeface="Calibri Light"/>
            </a:endParaRPr>
          </a:p>
        </p:txBody>
      </p:sp>
      <p:grpSp>
        <p:nvGrpSpPr>
          <p:cNvPr id="54" name="Group 53">
            <a:extLst>
              <a:ext uri="{FF2B5EF4-FFF2-40B4-BE49-F238E27FC236}">
                <a16:creationId xmlns:a16="http://schemas.microsoft.com/office/drawing/2014/main" id="{19C463D7-9E1F-BDD7-8288-7BFFA4D5D19C}"/>
              </a:ext>
            </a:extLst>
          </p:cNvPr>
          <p:cNvGrpSpPr/>
          <p:nvPr/>
        </p:nvGrpSpPr>
        <p:grpSpPr>
          <a:xfrm>
            <a:off x="9717475" y="1272470"/>
            <a:ext cx="668598" cy="650921"/>
            <a:chOff x="1119258" y="2257147"/>
            <a:chExt cx="1868076" cy="1868076"/>
          </a:xfrm>
          <a:solidFill>
            <a:srgbClr val="2F5597"/>
          </a:solidFill>
        </p:grpSpPr>
        <p:sp>
          <p:nvSpPr>
            <p:cNvPr id="55" name="Freeform 6">
              <a:extLst>
                <a:ext uri="{FF2B5EF4-FFF2-40B4-BE49-F238E27FC236}">
                  <a16:creationId xmlns:a16="http://schemas.microsoft.com/office/drawing/2014/main" id="{0532E93E-8BA0-4B3C-407F-6DA04F2E23CD}"/>
                </a:ext>
              </a:extLst>
            </p:cNvPr>
            <p:cNvSpPr>
              <a:spLocks/>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56" name="Freeform 7">
              <a:extLst>
                <a:ext uri="{FF2B5EF4-FFF2-40B4-BE49-F238E27FC236}">
                  <a16:creationId xmlns:a16="http://schemas.microsoft.com/office/drawing/2014/main" id="{23513D4F-C981-0A6C-87D8-305E59787ECE}"/>
                </a:ext>
              </a:extLst>
            </p:cNvPr>
            <p:cNvSpPr>
              <a:spLocks/>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57" name="Freeform 8">
              <a:extLst>
                <a:ext uri="{FF2B5EF4-FFF2-40B4-BE49-F238E27FC236}">
                  <a16:creationId xmlns:a16="http://schemas.microsoft.com/office/drawing/2014/main" id="{672E8993-717A-11F1-1555-D6A9DD1F5D8F}"/>
                </a:ext>
              </a:extLst>
            </p:cNvPr>
            <p:cNvSpPr>
              <a:spLocks/>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58" name="Freeform 9">
              <a:extLst>
                <a:ext uri="{FF2B5EF4-FFF2-40B4-BE49-F238E27FC236}">
                  <a16:creationId xmlns:a16="http://schemas.microsoft.com/office/drawing/2014/main" id="{7EB9B055-2AE8-4179-0402-EC00877241C7}"/>
                </a:ext>
              </a:extLst>
            </p:cNvPr>
            <p:cNvSpPr>
              <a:spLocks/>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59" name="Freeform 10">
              <a:extLst>
                <a:ext uri="{FF2B5EF4-FFF2-40B4-BE49-F238E27FC236}">
                  <a16:creationId xmlns:a16="http://schemas.microsoft.com/office/drawing/2014/main" id="{07A45574-A178-C5B1-1999-B5042E5CB2A6}"/>
                </a:ext>
              </a:extLst>
            </p:cNvPr>
            <p:cNvSpPr>
              <a:spLocks/>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60" name="Freeform 11">
              <a:extLst>
                <a:ext uri="{FF2B5EF4-FFF2-40B4-BE49-F238E27FC236}">
                  <a16:creationId xmlns:a16="http://schemas.microsoft.com/office/drawing/2014/main" id="{F135037B-7526-51F6-F44E-3C5102183A68}"/>
                </a:ext>
              </a:extLst>
            </p:cNvPr>
            <p:cNvSpPr>
              <a:spLocks/>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61" name="Freeform 12">
              <a:extLst>
                <a:ext uri="{FF2B5EF4-FFF2-40B4-BE49-F238E27FC236}">
                  <a16:creationId xmlns:a16="http://schemas.microsoft.com/office/drawing/2014/main" id="{6B93F624-C2B4-83CD-FD85-4A6CA0955E53}"/>
                </a:ext>
              </a:extLst>
            </p:cNvPr>
            <p:cNvSpPr>
              <a:spLocks/>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62" name="Freeform 13">
              <a:extLst>
                <a:ext uri="{FF2B5EF4-FFF2-40B4-BE49-F238E27FC236}">
                  <a16:creationId xmlns:a16="http://schemas.microsoft.com/office/drawing/2014/main" id="{2122D818-EC69-8970-3966-9A4605673196}"/>
                </a:ext>
              </a:extLst>
            </p:cNvPr>
            <p:cNvSpPr>
              <a:spLocks/>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63" name="Freeform 14">
              <a:extLst>
                <a:ext uri="{FF2B5EF4-FFF2-40B4-BE49-F238E27FC236}">
                  <a16:creationId xmlns:a16="http://schemas.microsoft.com/office/drawing/2014/main" id="{9ED5865F-1C29-03E0-049D-4D70B197A9D2}"/>
                </a:ext>
              </a:extLst>
            </p:cNvPr>
            <p:cNvSpPr>
              <a:spLocks/>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64" name="Freeform 15">
              <a:extLst>
                <a:ext uri="{FF2B5EF4-FFF2-40B4-BE49-F238E27FC236}">
                  <a16:creationId xmlns:a16="http://schemas.microsoft.com/office/drawing/2014/main" id="{6A890366-E9B4-C3A5-D244-A45F7A800EBD}"/>
                </a:ext>
              </a:extLst>
            </p:cNvPr>
            <p:cNvSpPr>
              <a:spLocks/>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65" name="Freeform 16">
              <a:extLst>
                <a:ext uri="{FF2B5EF4-FFF2-40B4-BE49-F238E27FC236}">
                  <a16:creationId xmlns:a16="http://schemas.microsoft.com/office/drawing/2014/main" id="{863A90AD-CFAA-3127-91B1-C24F729E623D}"/>
                </a:ext>
              </a:extLst>
            </p:cNvPr>
            <p:cNvSpPr>
              <a:spLocks/>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66" name="Freeform 17">
              <a:extLst>
                <a:ext uri="{FF2B5EF4-FFF2-40B4-BE49-F238E27FC236}">
                  <a16:creationId xmlns:a16="http://schemas.microsoft.com/office/drawing/2014/main" id="{30AC2803-EDC6-5778-6D99-984871671E3A}"/>
                </a:ext>
              </a:extLst>
            </p:cNvPr>
            <p:cNvSpPr>
              <a:spLocks/>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grpSp>
      <p:sp>
        <p:nvSpPr>
          <p:cNvPr id="67" name="TextBox 66">
            <a:extLst>
              <a:ext uri="{FF2B5EF4-FFF2-40B4-BE49-F238E27FC236}">
                <a16:creationId xmlns:a16="http://schemas.microsoft.com/office/drawing/2014/main" id="{AFE7104D-E6DA-EA76-5B00-8898093E165C}"/>
              </a:ext>
            </a:extLst>
          </p:cNvPr>
          <p:cNvSpPr txBox="1"/>
          <p:nvPr/>
        </p:nvSpPr>
        <p:spPr>
          <a:xfrm>
            <a:off x="9674015" y="1389509"/>
            <a:ext cx="791224" cy="430837"/>
          </a:xfrm>
          <a:prstGeom prst="rect">
            <a:avLst/>
          </a:prstGeom>
          <a:noFill/>
        </p:spPr>
        <p:txBody>
          <a:bodyPr wrap="square" lIns="121872" tIns="60935" rIns="121872" bIns="60935" rtlCol="0">
            <a:spAutoFit/>
          </a:bodyPr>
          <a:lstStyle/>
          <a:p>
            <a:pPr algn="ctr"/>
            <a:r>
              <a:rPr lang="fr" sz="2000" b="1" i="0">
                <a:solidFill>
                  <a:srgbClr val="000000"/>
                </a:solidFill>
              </a:rPr>
              <a:t>95%</a:t>
            </a:r>
          </a:p>
        </p:txBody>
      </p:sp>
      <p:sp>
        <p:nvSpPr>
          <p:cNvPr id="73" name="TextBox 72">
            <a:extLst>
              <a:ext uri="{FF2B5EF4-FFF2-40B4-BE49-F238E27FC236}">
                <a16:creationId xmlns:a16="http://schemas.microsoft.com/office/drawing/2014/main" id="{D5A474B6-C79F-C58A-FE3B-3C54A574D190}"/>
              </a:ext>
            </a:extLst>
          </p:cNvPr>
          <p:cNvSpPr txBox="1"/>
          <p:nvPr/>
        </p:nvSpPr>
        <p:spPr>
          <a:xfrm>
            <a:off x="9674015" y="2131460"/>
            <a:ext cx="791224" cy="430837"/>
          </a:xfrm>
          <a:prstGeom prst="rect">
            <a:avLst/>
          </a:prstGeom>
          <a:noFill/>
        </p:spPr>
        <p:txBody>
          <a:bodyPr wrap="square" lIns="121872" tIns="60935" rIns="121872" bIns="60935" rtlCol="0">
            <a:spAutoFit/>
          </a:bodyPr>
          <a:lstStyle/>
          <a:p>
            <a:pPr algn="ctr"/>
            <a:r>
              <a:rPr lang="fr" sz="2000" b="1" i="0">
                <a:solidFill>
                  <a:srgbClr val="000000"/>
                </a:solidFill>
              </a:rPr>
              <a:t>91%</a:t>
            </a:r>
          </a:p>
        </p:txBody>
      </p:sp>
      <p:cxnSp>
        <p:nvCxnSpPr>
          <p:cNvPr id="79" name="Straight Connector 78">
            <a:extLst>
              <a:ext uri="{FF2B5EF4-FFF2-40B4-BE49-F238E27FC236}">
                <a16:creationId xmlns:a16="http://schemas.microsoft.com/office/drawing/2014/main" id="{DFE933A1-92A2-858F-D83A-F60311A87355}"/>
              </a:ext>
            </a:extLst>
          </p:cNvPr>
          <p:cNvCxnSpPr>
            <a:cxnSpLocks/>
          </p:cNvCxnSpPr>
          <p:nvPr/>
        </p:nvCxnSpPr>
        <p:spPr>
          <a:xfrm>
            <a:off x="6915018" y="2737080"/>
            <a:ext cx="4385388"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80" name="TextBox 79">
            <a:extLst>
              <a:ext uri="{FF2B5EF4-FFF2-40B4-BE49-F238E27FC236}">
                <a16:creationId xmlns:a16="http://schemas.microsoft.com/office/drawing/2014/main" id="{3221EDD6-7280-969D-259B-9224B3BB4846}"/>
              </a:ext>
            </a:extLst>
          </p:cNvPr>
          <p:cNvSpPr txBox="1"/>
          <p:nvPr/>
        </p:nvSpPr>
        <p:spPr>
          <a:xfrm>
            <a:off x="10537958" y="1247460"/>
            <a:ext cx="967783" cy="523220"/>
          </a:xfrm>
          <a:prstGeom prst="rect">
            <a:avLst/>
          </a:prstGeom>
        </p:spPr>
        <p:txBody>
          <a:bodyPr wrap="square" rtlCol="0">
            <a:spAutoFit/>
          </a:bodyPr>
          <a:lstStyle/>
          <a:p>
            <a:pPr algn="l"/>
            <a:r>
              <a:rPr lang="fr" sz="1400" b="1" i="0">
                <a:solidFill>
                  <a:srgbClr val="000000"/>
                </a:solidFill>
              </a:rPr>
              <a:t>Femmes</a:t>
            </a:r>
          </a:p>
          <a:p>
            <a:pPr algn="l"/>
            <a:r>
              <a:rPr lang="fr" sz="1400" b="1" i="0">
                <a:solidFill>
                  <a:srgbClr val="000000"/>
                </a:solidFill>
              </a:rPr>
              <a:t>(n = 194)</a:t>
            </a:r>
          </a:p>
        </p:txBody>
      </p:sp>
      <p:sp>
        <p:nvSpPr>
          <p:cNvPr id="81" name="TextBox 80">
            <a:extLst>
              <a:ext uri="{FF2B5EF4-FFF2-40B4-BE49-F238E27FC236}">
                <a16:creationId xmlns:a16="http://schemas.microsoft.com/office/drawing/2014/main" id="{4AEB9D2F-9E9E-D90D-8CAB-D846173D32F1}"/>
              </a:ext>
            </a:extLst>
          </p:cNvPr>
          <p:cNvSpPr txBox="1"/>
          <p:nvPr/>
        </p:nvSpPr>
        <p:spPr>
          <a:xfrm>
            <a:off x="10526844" y="2050133"/>
            <a:ext cx="1197532" cy="523220"/>
          </a:xfrm>
          <a:prstGeom prst="rect">
            <a:avLst/>
          </a:prstGeom>
        </p:spPr>
        <p:txBody>
          <a:bodyPr wrap="square" rtlCol="0">
            <a:spAutoFit/>
          </a:bodyPr>
          <a:lstStyle/>
          <a:p>
            <a:pPr algn="l"/>
            <a:r>
              <a:rPr lang="fr" sz="1400" b="1" i="0">
                <a:solidFill>
                  <a:srgbClr val="000000"/>
                </a:solidFill>
              </a:rPr>
              <a:t>Bispirituelles</a:t>
            </a:r>
          </a:p>
          <a:p>
            <a:pPr algn="l"/>
            <a:r>
              <a:rPr lang="fr" sz="1400" b="1" i="0">
                <a:solidFill>
                  <a:srgbClr val="000000"/>
                </a:solidFill>
              </a:rPr>
              <a:t>(n = 31)</a:t>
            </a:r>
          </a:p>
        </p:txBody>
      </p:sp>
      <p:sp>
        <p:nvSpPr>
          <p:cNvPr id="88" name="TextBox 87">
            <a:extLst>
              <a:ext uri="{FF2B5EF4-FFF2-40B4-BE49-F238E27FC236}">
                <a16:creationId xmlns:a16="http://schemas.microsoft.com/office/drawing/2014/main" id="{A811D755-179D-C00C-AA8C-B2185A8C84F7}"/>
              </a:ext>
            </a:extLst>
          </p:cNvPr>
          <p:cNvSpPr txBox="1"/>
          <p:nvPr/>
        </p:nvSpPr>
        <p:spPr>
          <a:xfrm>
            <a:off x="9676772" y="2936921"/>
            <a:ext cx="791224" cy="430837"/>
          </a:xfrm>
          <a:prstGeom prst="rect">
            <a:avLst/>
          </a:prstGeom>
          <a:noFill/>
        </p:spPr>
        <p:txBody>
          <a:bodyPr wrap="square" lIns="121872" tIns="60935" rIns="121872" bIns="60935" rtlCol="0">
            <a:spAutoFit/>
          </a:bodyPr>
          <a:lstStyle/>
          <a:p>
            <a:pPr algn="ctr"/>
            <a:r>
              <a:rPr lang="fr" sz="2000" b="1" i="0">
                <a:solidFill>
                  <a:srgbClr val="000000"/>
                </a:solidFill>
              </a:rPr>
              <a:t>92%</a:t>
            </a:r>
          </a:p>
        </p:txBody>
      </p:sp>
      <p:sp>
        <p:nvSpPr>
          <p:cNvPr id="89" name="TextBox 88">
            <a:extLst>
              <a:ext uri="{FF2B5EF4-FFF2-40B4-BE49-F238E27FC236}">
                <a16:creationId xmlns:a16="http://schemas.microsoft.com/office/drawing/2014/main" id="{7DD50B23-CDF7-3B26-C21E-A0328BBB1656}"/>
              </a:ext>
            </a:extLst>
          </p:cNvPr>
          <p:cNvSpPr txBox="1"/>
          <p:nvPr/>
        </p:nvSpPr>
        <p:spPr>
          <a:xfrm>
            <a:off x="9677211" y="3765274"/>
            <a:ext cx="791224" cy="430837"/>
          </a:xfrm>
          <a:prstGeom prst="rect">
            <a:avLst/>
          </a:prstGeom>
          <a:noFill/>
        </p:spPr>
        <p:txBody>
          <a:bodyPr wrap="square" lIns="121872" tIns="60935" rIns="121872" bIns="60935" rtlCol="0">
            <a:spAutoFit/>
          </a:bodyPr>
          <a:lstStyle/>
          <a:p>
            <a:pPr algn="ctr"/>
            <a:r>
              <a:rPr lang="fr" sz="2000" b="1" i="0">
                <a:solidFill>
                  <a:srgbClr val="000000"/>
                </a:solidFill>
              </a:rPr>
              <a:t>97%</a:t>
            </a:r>
          </a:p>
        </p:txBody>
      </p:sp>
      <p:sp>
        <p:nvSpPr>
          <p:cNvPr id="90" name="TextBox 89">
            <a:extLst>
              <a:ext uri="{FF2B5EF4-FFF2-40B4-BE49-F238E27FC236}">
                <a16:creationId xmlns:a16="http://schemas.microsoft.com/office/drawing/2014/main" id="{D4A47568-8C02-4746-F06D-CC2B7FD6BC78}"/>
              </a:ext>
            </a:extLst>
          </p:cNvPr>
          <p:cNvSpPr txBox="1"/>
          <p:nvPr/>
        </p:nvSpPr>
        <p:spPr>
          <a:xfrm>
            <a:off x="10537958" y="2878923"/>
            <a:ext cx="1570435" cy="523220"/>
          </a:xfrm>
          <a:prstGeom prst="rect">
            <a:avLst/>
          </a:prstGeom>
        </p:spPr>
        <p:txBody>
          <a:bodyPr wrap="square" rtlCol="0">
            <a:spAutoFit/>
          </a:bodyPr>
          <a:lstStyle/>
          <a:p>
            <a:pPr algn="l"/>
            <a:r>
              <a:rPr lang="fr" sz="1400" b="1" i="0">
                <a:solidFill>
                  <a:srgbClr val="000000"/>
                </a:solidFill>
              </a:rPr>
              <a:t>Urbain</a:t>
            </a:r>
          </a:p>
          <a:p>
            <a:pPr algn="l"/>
            <a:r>
              <a:rPr lang="fr" sz="1400" b="1" i="0">
                <a:solidFill>
                  <a:srgbClr val="000000"/>
                </a:solidFill>
              </a:rPr>
              <a:t>(n = 81)</a:t>
            </a:r>
          </a:p>
        </p:txBody>
      </p:sp>
      <p:sp>
        <p:nvSpPr>
          <p:cNvPr id="91" name="TextBox 90">
            <a:extLst>
              <a:ext uri="{FF2B5EF4-FFF2-40B4-BE49-F238E27FC236}">
                <a16:creationId xmlns:a16="http://schemas.microsoft.com/office/drawing/2014/main" id="{7A036899-D065-2DD8-FCC2-4E29F91F4AEA}"/>
              </a:ext>
            </a:extLst>
          </p:cNvPr>
          <p:cNvSpPr txBox="1"/>
          <p:nvPr/>
        </p:nvSpPr>
        <p:spPr>
          <a:xfrm>
            <a:off x="10532148" y="3710401"/>
            <a:ext cx="1650157" cy="523220"/>
          </a:xfrm>
          <a:prstGeom prst="rect">
            <a:avLst/>
          </a:prstGeom>
        </p:spPr>
        <p:txBody>
          <a:bodyPr wrap="square" rtlCol="0">
            <a:spAutoFit/>
          </a:bodyPr>
          <a:lstStyle/>
          <a:p>
            <a:pPr algn="l"/>
            <a:r>
              <a:rPr lang="fr" sz="1400" b="1" i="0">
                <a:solidFill>
                  <a:srgbClr val="000000"/>
                </a:solidFill>
              </a:rPr>
              <a:t>Rural</a:t>
            </a:r>
          </a:p>
          <a:p>
            <a:pPr algn="l"/>
            <a:r>
              <a:rPr lang="fr" sz="1400" b="1" i="0">
                <a:solidFill>
                  <a:srgbClr val="000000"/>
                </a:solidFill>
              </a:rPr>
              <a:t>(n = 52)</a:t>
            </a:r>
          </a:p>
        </p:txBody>
      </p:sp>
      <p:cxnSp>
        <p:nvCxnSpPr>
          <p:cNvPr id="97" name="Straight Connector 96">
            <a:extLst>
              <a:ext uri="{FF2B5EF4-FFF2-40B4-BE49-F238E27FC236}">
                <a16:creationId xmlns:a16="http://schemas.microsoft.com/office/drawing/2014/main" id="{8DF49C92-B896-45F8-B9BD-5AD6E0E70DD8}"/>
              </a:ext>
            </a:extLst>
          </p:cNvPr>
          <p:cNvCxnSpPr>
            <a:cxnSpLocks/>
          </p:cNvCxnSpPr>
          <p:nvPr/>
        </p:nvCxnSpPr>
        <p:spPr>
          <a:xfrm>
            <a:off x="6886428" y="4408810"/>
            <a:ext cx="4385388"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98" name="Freeform 2">
            <a:extLst>
              <a:ext uri="{FF2B5EF4-FFF2-40B4-BE49-F238E27FC236}">
                <a16:creationId xmlns:a16="http://schemas.microsoft.com/office/drawing/2014/main" id="{BD5C4D64-4D5D-49AB-E7D5-9526E0AE592D}"/>
              </a:ext>
            </a:extLst>
          </p:cNvPr>
          <p:cNvSpPr>
            <a:spLocks noChangeArrowheads="1"/>
          </p:cNvSpPr>
          <p:nvPr/>
        </p:nvSpPr>
        <p:spPr bwMode="auto">
          <a:xfrm>
            <a:off x="9847753" y="4538075"/>
            <a:ext cx="437591" cy="428358"/>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solidFill>
            <a:schemeClr val="bg1">
              <a:lumMod val="95000"/>
            </a:schemeClr>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latin typeface="Calibri Light"/>
            </a:endParaRPr>
          </a:p>
        </p:txBody>
      </p:sp>
      <p:grpSp>
        <p:nvGrpSpPr>
          <p:cNvPr id="99" name="Group 98">
            <a:extLst>
              <a:ext uri="{FF2B5EF4-FFF2-40B4-BE49-F238E27FC236}">
                <a16:creationId xmlns:a16="http://schemas.microsoft.com/office/drawing/2014/main" id="{76C6FBED-FAB6-E4DA-7274-0DA8D9B4D706}"/>
              </a:ext>
            </a:extLst>
          </p:cNvPr>
          <p:cNvGrpSpPr/>
          <p:nvPr/>
        </p:nvGrpSpPr>
        <p:grpSpPr>
          <a:xfrm>
            <a:off x="9793163" y="4491408"/>
            <a:ext cx="533354" cy="522032"/>
            <a:chOff x="1119258" y="2257147"/>
            <a:chExt cx="1868076" cy="1868076"/>
          </a:xfrm>
          <a:solidFill>
            <a:srgbClr val="2F5597"/>
          </a:solidFill>
        </p:grpSpPr>
        <p:sp>
          <p:nvSpPr>
            <p:cNvPr id="100" name="Freeform 6">
              <a:extLst>
                <a:ext uri="{FF2B5EF4-FFF2-40B4-BE49-F238E27FC236}">
                  <a16:creationId xmlns:a16="http://schemas.microsoft.com/office/drawing/2014/main" id="{AB391350-30F7-3E79-3C48-1ABB7D26A82E}"/>
                </a:ext>
              </a:extLst>
            </p:cNvPr>
            <p:cNvSpPr>
              <a:spLocks/>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01" name="Freeform 7">
              <a:extLst>
                <a:ext uri="{FF2B5EF4-FFF2-40B4-BE49-F238E27FC236}">
                  <a16:creationId xmlns:a16="http://schemas.microsoft.com/office/drawing/2014/main" id="{CFAD602A-600B-4440-AD11-25783AED7783}"/>
                </a:ext>
              </a:extLst>
            </p:cNvPr>
            <p:cNvSpPr>
              <a:spLocks/>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02" name="Freeform 8">
              <a:extLst>
                <a:ext uri="{FF2B5EF4-FFF2-40B4-BE49-F238E27FC236}">
                  <a16:creationId xmlns:a16="http://schemas.microsoft.com/office/drawing/2014/main" id="{8AB9A82B-0497-3E2C-1B1A-C491C91D6608}"/>
                </a:ext>
              </a:extLst>
            </p:cNvPr>
            <p:cNvSpPr>
              <a:spLocks/>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03" name="Freeform 9">
              <a:extLst>
                <a:ext uri="{FF2B5EF4-FFF2-40B4-BE49-F238E27FC236}">
                  <a16:creationId xmlns:a16="http://schemas.microsoft.com/office/drawing/2014/main" id="{C06E16F5-D4E7-CAF8-7BE1-94F96972B5AE}"/>
                </a:ext>
              </a:extLst>
            </p:cNvPr>
            <p:cNvSpPr>
              <a:spLocks/>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04" name="Freeform 10">
              <a:extLst>
                <a:ext uri="{FF2B5EF4-FFF2-40B4-BE49-F238E27FC236}">
                  <a16:creationId xmlns:a16="http://schemas.microsoft.com/office/drawing/2014/main" id="{AE6CAE8A-A697-E5B5-BACA-D5ECE08FED25}"/>
                </a:ext>
              </a:extLst>
            </p:cNvPr>
            <p:cNvSpPr>
              <a:spLocks/>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05" name="Freeform 11">
              <a:extLst>
                <a:ext uri="{FF2B5EF4-FFF2-40B4-BE49-F238E27FC236}">
                  <a16:creationId xmlns:a16="http://schemas.microsoft.com/office/drawing/2014/main" id="{149B3ED0-19BD-6555-3628-AAC2DF86E256}"/>
                </a:ext>
              </a:extLst>
            </p:cNvPr>
            <p:cNvSpPr>
              <a:spLocks/>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06" name="Freeform 12">
              <a:extLst>
                <a:ext uri="{FF2B5EF4-FFF2-40B4-BE49-F238E27FC236}">
                  <a16:creationId xmlns:a16="http://schemas.microsoft.com/office/drawing/2014/main" id="{C72CE440-F864-AADE-E9D7-193273EE8E04}"/>
                </a:ext>
              </a:extLst>
            </p:cNvPr>
            <p:cNvSpPr>
              <a:spLocks/>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07" name="Freeform 13">
              <a:extLst>
                <a:ext uri="{FF2B5EF4-FFF2-40B4-BE49-F238E27FC236}">
                  <a16:creationId xmlns:a16="http://schemas.microsoft.com/office/drawing/2014/main" id="{EC90EE0F-73D6-D8AC-9041-2DCD0B5D174B}"/>
                </a:ext>
              </a:extLst>
            </p:cNvPr>
            <p:cNvSpPr>
              <a:spLocks/>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08" name="Freeform 14">
              <a:extLst>
                <a:ext uri="{FF2B5EF4-FFF2-40B4-BE49-F238E27FC236}">
                  <a16:creationId xmlns:a16="http://schemas.microsoft.com/office/drawing/2014/main" id="{BAFE3177-F40C-D105-A846-3BDA7728FE7C}"/>
                </a:ext>
              </a:extLst>
            </p:cNvPr>
            <p:cNvSpPr>
              <a:spLocks/>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09" name="Freeform 15">
              <a:extLst>
                <a:ext uri="{FF2B5EF4-FFF2-40B4-BE49-F238E27FC236}">
                  <a16:creationId xmlns:a16="http://schemas.microsoft.com/office/drawing/2014/main" id="{2106BBB5-6926-BABF-F10D-2F0C78E86782}"/>
                </a:ext>
              </a:extLst>
            </p:cNvPr>
            <p:cNvSpPr>
              <a:spLocks/>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10" name="Freeform 16">
              <a:extLst>
                <a:ext uri="{FF2B5EF4-FFF2-40B4-BE49-F238E27FC236}">
                  <a16:creationId xmlns:a16="http://schemas.microsoft.com/office/drawing/2014/main" id="{DFF918AC-3FD3-5003-8E7D-66EBE7FC54FE}"/>
                </a:ext>
              </a:extLst>
            </p:cNvPr>
            <p:cNvSpPr>
              <a:spLocks/>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11" name="Freeform 17">
              <a:extLst>
                <a:ext uri="{FF2B5EF4-FFF2-40B4-BE49-F238E27FC236}">
                  <a16:creationId xmlns:a16="http://schemas.microsoft.com/office/drawing/2014/main" id="{59E29A65-BF02-3A75-8E6C-3913153FBF39}"/>
                </a:ext>
              </a:extLst>
            </p:cNvPr>
            <p:cNvSpPr>
              <a:spLocks/>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grpSp>
      <p:sp>
        <p:nvSpPr>
          <p:cNvPr id="112" name="TextBox 111">
            <a:extLst>
              <a:ext uri="{FF2B5EF4-FFF2-40B4-BE49-F238E27FC236}">
                <a16:creationId xmlns:a16="http://schemas.microsoft.com/office/drawing/2014/main" id="{F67D9B44-E2D1-71D6-715C-B43F97D27A91}"/>
              </a:ext>
            </a:extLst>
          </p:cNvPr>
          <p:cNvSpPr txBox="1"/>
          <p:nvPr/>
        </p:nvSpPr>
        <p:spPr>
          <a:xfrm>
            <a:off x="9669661" y="4552395"/>
            <a:ext cx="791224" cy="400059"/>
          </a:xfrm>
          <a:prstGeom prst="rect">
            <a:avLst/>
          </a:prstGeom>
          <a:noFill/>
        </p:spPr>
        <p:txBody>
          <a:bodyPr wrap="square" lIns="121872" tIns="60935" rIns="121872" bIns="60935" rtlCol="0">
            <a:spAutoFit/>
          </a:bodyPr>
          <a:lstStyle/>
          <a:p>
            <a:pPr algn="ctr"/>
            <a:r>
              <a:rPr lang="fr" sz="1800" b="1" i="0">
                <a:solidFill>
                  <a:srgbClr val="000000"/>
                </a:solidFill>
              </a:rPr>
              <a:t>94%</a:t>
            </a:r>
          </a:p>
        </p:txBody>
      </p:sp>
      <p:sp>
        <p:nvSpPr>
          <p:cNvPr id="113" name="Freeform 2">
            <a:extLst>
              <a:ext uri="{FF2B5EF4-FFF2-40B4-BE49-F238E27FC236}">
                <a16:creationId xmlns:a16="http://schemas.microsoft.com/office/drawing/2014/main" id="{DEAEB344-9CB0-6C00-2B08-138FBEF74AFE}"/>
              </a:ext>
            </a:extLst>
          </p:cNvPr>
          <p:cNvSpPr>
            <a:spLocks noChangeArrowheads="1"/>
          </p:cNvSpPr>
          <p:nvPr/>
        </p:nvSpPr>
        <p:spPr bwMode="auto">
          <a:xfrm>
            <a:off x="9841478" y="5108289"/>
            <a:ext cx="437591" cy="428358"/>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solidFill>
            <a:schemeClr val="bg1">
              <a:lumMod val="95000"/>
            </a:schemeClr>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latin typeface="Calibri Light"/>
            </a:endParaRPr>
          </a:p>
        </p:txBody>
      </p:sp>
      <p:grpSp>
        <p:nvGrpSpPr>
          <p:cNvPr id="114" name="Group 113">
            <a:extLst>
              <a:ext uri="{FF2B5EF4-FFF2-40B4-BE49-F238E27FC236}">
                <a16:creationId xmlns:a16="http://schemas.microsoft.com/office/drawing/2014/main" id="{9C1B0B17-27C3-76F2-FCF5-28C162B4F933}"/>
              </a:ext>
            </a:extLst>
          </p:cNvPr>
          <p:cNvGrpSpPr/>
          <p:nvPr/>
        </p:nvGrpSpPr>
        <p:grpSpPr>
          <a:xfrm>
            <a:off x="9786888" y="5061622"/>
            <a:ext cx="533354" cy="522032"/>
            <a:chOff x="1119258" y="2257147"/>
            <a:chExt cx="1868076" cy="1868076"/>
          </a:xfrm>
          <a:solidFill>
            <a:srgbClr val="2F5597"/>
          </a:solidFill>
        </p:grpSpPr>
        <p:sp>
          <p:nvSpPr>
            <p:cNvPr id="115" name="Freeform 6">
              <a:extLst>
                <a:ext uri="{FF2B5EF4-FFF2-40B4-BE49-F238E27FC236}">
                  <a16:creationId xmlns:a16="http://schemas.microsoft.com/office/drawing/2014/main" id="{CCA32940-AEAD-57AB-5E5C-F8B667B04E23}"/>
                </a:ext>
              </a:extLst>
            </p:cNvPr>
            <p:cNvSpPr>
              <a:spLocks/>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16" name="Freeform 7">
              <a:extLst>
                <a:ext uri="{FF2B5EF4-FFF2-40B4-BE49-F238E27FC236}">
                  <a16:creationId xmlns:a16="http://schemas.microsoft.com/office/drawing/2014/main" id="{718671CC-3B7C-CCB7-5DD0-DB947AC3CEFB}"/>
                </a:ext>
              </a:extLst>
            </p:cNvPr>
            <p:cNvSpPr>
              <a:spLocks/>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17" name="Freeform 8">
              <a:extLst>
                <a:ext uri="{FF2B5EF4-FFF2-40B4-BE49-F238E27FC236}">
                  <a16:creationId xmlns:a16="http://schemas.microsoft.com/office/drawing/2014/main" id="{D6C00502-B8FC-8C28-7519-74724B1DD9C8}"/>
                </a:ext>
              </a:extLst>
            </p:cNvPr>
            <p:cNvSpPr>
              <a:spLocks/>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18" name="Freeform 9">
              <a:extLst>
                <a:ext uri="{FF2B5EF4-FFF2-40B4-BE49-F238E27FC236}">
                  <a16:creationId xmlns:a16="http://schemas.microsoft.com/office/drawing/2014/main" id="{A06CBBA3-4BC7-25B8-3DAA-1500C084CFCB}"/>
                </a:ext>
              </a:extLst>
            </p:cNvPr>
            <p:cNvSpPr>
              <a:spLocks/>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19" name="Freeform 10">
              <a:extLst>
                <a:ext uri="{FF2B5EF4-FFF2-40B4-BE49-F238E27FC236}">
                  <a16:creationId xmlns:a16="http://schemas.microsoft.com/office/drawing/2014/main" id="{13D79937-3AA5-7EE8-47A4-C5CB4643F88F}"/>
                </a:ext>
              </a:extLst>
            </p:cNvPr>
            <p:cNvSpPr>
              <a:spLocks/>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20" name="Freeform 11">
              <a:extLst>
                <a:ext uri="{FF2B5EF4-FFF2-40B4-BE49-F238E27FC236}">
                  <a16:creationId xmlns:a16="http://schemas.microsoft.com/office/drawing/2014/main" id="{6629880C-3DC8-B572-83E4-D827F8F51C02}"/>
                </a:ext>
              </a:extLst>
            </p:cNvPr>
            <p:cNvSpPr>
              <a:spLocks/>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21" name="Freeform 12">
              <a:extLst>
                <a:ext uri="{FF2B5EF4-FFF2-40B4-BE49-F238E27FC236}">
                  <a16:creationId xmlns:a16="http://schemas.microsoft.com/office/drawing/2014/main" id="{FF17A889-27A7-0C99-A7E7-A920561D239C}"/>
                </a:ext>
              </a:extLst>
            </p:cNvPr>
            <p:cNvSpPr>
              <a:spLocks/>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22" name="Freeform 13">
              <a:extLst>
                <a:ext uri="{FF2B5EF4-FFF2-40B4-BE49-F238E27FC236}">
                  <a16:creationId xmlns:a16="http://schemas.microsoft.com/office/drawing/2014/main" id="{312FFFAB-7552-195B-3344-2853E23A1A2E}"/>
                </a:ext>
              </a:extLst>
            </p:cNvPr>
            <p:cNvSpPr>
              <a:spLocks/>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23" name="Freeform 14">
              <a:extLst>
                <a:ext uri="{FF2B5EF4-FFF2-40B4-BE49-F238E27FC236}">
                  <a16:creationId xmlns:a16="http://schemas.microsoft.com/office/drawing/2014/main" id="{AAD4CA3B-E6DE-A75F-E5C2-E9389D5C33C1}"/>
                </a:ext>
              </a:extLst>
            </p:cNvPr>
            <p:cNvSpPr>
              <a:spLocks/>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24" name="Freeform 15">
              <a:extLst>
                <a:ext uri="{FF2B5EF4-FFF2-40B4-BE49-F238E27FC236}">
                  <a16:creationId xmlns:a16="http://schemas.microsoft.com/office/drawing/2014/main" id="{332CA4DD-2639-0EBB-C082-C0B00676D231}"/>
                </a:ext>
              </a:extLst>
            </p:cNvPr>
            <p:cNvSpPr>
              <a:spLocks/>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25" name="Freeform 16">
              <a:extLst>
                <a:ext uri="{FF2B5EF4-FFF2-40B4-BE49-F238E27FC236}">
                  <a16:creationId xmlns:a16="http://schemas.microsoft.com/office/drawing/2014/main" id="{3150999A-9FBD-6D10-7DD9-28F2BB0FDA76}"/>
                </a:ext>
              </a:extLst>
            </p:cNvPr>
            <p:cNvSpPr>
              <a:spLocks/>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26" name="Freeform 17">
              <a:extLst>
                <a:ext uri="{FF2B5EF4-FFF2-40B4-BE49-F238E27FC236}">
                  <a16:creationId xmlns:a16="http://schemas.microsoft.com/office/drawing/2014/main" id="{9D17C750-6BC6-B411-FFDB-3AE271D9D39F}"/>
                </a:ext>
              </a:extLst>
            </p:cNvPr>
            <p:cNvSpPr>
              <a:spLocks/>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grpSp>
      <p:sp>
        <p:nvSpPr>
          <p:cNvPr id="127" name="TextBox 126">
            <a:extLst>
              <a:ext uri="{FF2B5EF4-FFF2-40B4-BE49-F238E27FC236}">
                <a16:creationId xmlns:a16="http://schemas.microsoft.com/office/drawing/2014/main" id="{D496DAC6-8ADF-CEAE-20A9-D02AA2217CF7}"/>
              </a:ext>
            </a:extLst>
          </p:cNvPr>
          <p:cNvSpPr txBox="1"/>
          <p:nvPr/>
        </p:nvSpPr>
        <p:spPr>
          <a:xfrm>
            <a:off x="9663386" y="5122609"/>
            <a:ext cx="791224" cy="400059"/>
          </a:xfrm>
          <a:prstGeom prst="rect">
            <a:avLst/>
          </a:prstGeom>
          <a:noFill/>
        </p:spPr>
        <p:txBody>
          <a:bodyPr wrap="square" lIns="121872" tIns="60935" rIns="121872" bIns="60935" rtlCol="0">
            <a:spAutoFit/>
          </a:bodyPr>
          <a:lstStyle/>
          <a:p>
            <a:pPr algn="ctr"/>
            <a:r>
              <a:rPr lang="fr" sz="1800" b="1" i="0">
                <a:solidFill>
                  <a:srgbClr val="000000"/>
                </a:solidFill>
              </a:rPr>
              <a:t>90%</a:t>
            </a:r>
          </a:p>
        </p:txBody>
      </p:sp>
      <p:sp>
        <p:nvSpPr>
          <p:cNvPr id="128" name="Freeform 2">
            <a:extLst>
              <a:ext uri="{FF2B5EF4-FFF2-40B4-BE49-F238E27FC236}">
                <a16:creationId xmlns:a16="http://schemas.microsoft.com/office/drawing/2014/main" id="{E1EFFF87-6A18-0F3F-100B-7DEF0F4DB58E}"/>
              </a:ext>
            </a:extLst>
          </p:cNvPr>
          <p:cNvSpPr>
            <a:spLocks noChangeArrowheads="1"/>
          </p:cNvSpPr>
          <p:nvPr/>
        </p:nvSpPr>
        <p:spPr bwMode="auto">
          <a:xfrm>
            <a:off x="9854028" y="5682066"/>
            <a:ext cx="437591" cy="428358"/>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solidFill>
            <a:schemeClr val="bg1">
              <a:lumMod val="95000"/>
            </a:schemeClr>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latin typeface="Calibri Light"/>
            </a:endParaRPr>
          </a:p>
        </p:txBody>
      </p:sp>
      <p:grpSp>
        <p:nvGrpSpPr>
          <p:cNvPr id="129" name="Group 128">
            <a:extLst>
              <a:ext uri="{FF2B5EF4-FFF2-40B4-BE49-F238E27FC236}">
                <a16:creationId xmlns:a16="http://schemas.microsoft.com/office/drawing/2014/main" id="{51858BC7-C9E1-4ECA-0680-A4FD306985E6}"/>
              </a:ext>
            </a:extLst>
          </p:cNvPr>
          <p:cNvGrpSpPr/>
          <p:nvPr/>
        </p:nvGrpSpPr>
        <p:grpSpPr>
          <a:xfrm>
            <a:off x="9799438" y="5635399"/>
            <a:ext cx="533354" cy="522032"/>
            <a:chOff x="1119258" y="2257147"/>
            <a:chExt cx="1868076" cy="1868076"/>
          </a:xfrm>
          <a:solidFill>
            <a:srgbClr val="2F5597"/>
          </a:solidFill>
        </p:grpSpPr>
        <p:sp>
          <p:nvSpPr>
            <p:cNvPr id="130" name="Freeform 6">
              <a:extLst>
                <a:ext uri="{FF2B5EF4-FFF2-40B4-BE49-F238E27FC236}">
                  <a16:creationId xmlns:a16="http://schemas.microsoft.com/office/drawing/2014/main" id="{184A1EBD-93F0-B73F-F65F-9361A5AC947F}"/>
                </a:ext>
              </a:extLst>
            </p:cNvPr>
            <p:cNvSpPr>
              <a:spLocks/>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31" name="Freeform 7">
              <a:extLst>
                <a:ext uri="{FF2B5EF4-FFF2-40B4-BE49-F238E27FC236}">
                  <a16:creationId xmlns:a16="http://schemas.microsoft.com/office/drawing/2014/main" id="{63FC3D55-723A-5773-4F53-A16C7411BCDB}"/>
                </a:ext>
              </a:extLst>
            </p:cNvPr>
            <p:cNvSpPr>
              <a:spLocks/>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32" name="Freeform 8">
              <a:extLst>
                <a:ext uri="{FF2B5EF4-FFF2-40B4-BE49-F238E27FC236}">
                  <a16:creationId xmlns:a16="http://schemas.microsoft.com/office/drawing/2014/main" id="{52589433-DA0F-558C-4136-DD12F23A35D5}"/>
                </a:ext>
              </a:extLst>
            </p:cNvPr>
            <p:cNvSpPr>
              <a:spLocks/>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33" name="Freeform 9">
              <a:extLst>
                <a:ext uri="{FF2B5EF4-FFF2-40B4-BE49-F238E27FC236}">
                  <a16:creationId xmlns:a16="http://schemas.microsoft.com/office/drawing/2014/main" id="{D86B70E7-F822-13A0-76B4-BE2877C894E2}"/>
                </a:ext>
              </a:extLst>
            </p:cNvPr>
            <p:cNvSpPr>
              <a:spLocks/>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34" name="Freeform 10">
              <a:extLst>
                <a:ext uri="{FF2B5EF4-FFF2-40B4-BE49-F238E27FC236}">
                  <a16:creationId xmlns:a16="http://schemas.microsoft.com/office/drawing/2014/main" id="{F0FDF4FE-0CCB-B86B-ACC3-DB42AA52E9C6}"/>
                </a:ext>
              </a:extLst>
            </p:cNvPr>
            <p:cNvSpPr>
              <a:spLocks/>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35" name="Freeform 11">
              <a:extLst>
                <a:ext uri="{FF2B5EF4-FFF2-40B4-BE49-F238E27FC236}">
                  <a16:creationId xmlns:a16="http://schemas.microsoft.com/office/drawing/2014/main" id="{78F06804-ADF3-EB1F-CAAC-D069A3856B07}"/>
                </a:ext>
              </a:extLst>
            </p:cNvPr>
            <p:cNvSpPr>
              <a:spLocks/>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36" name="Freeform 12">
              <a:extLst>
                <a:ext uri="{FF2B5EF4-FFF2-40B4-BE49-F238E27FC236}">
                  <a16:creationId xmlns:a16="http://schemas.microsoft.com/office/drawing/2014/main" id="{BE96BEB2-4315-BA96-CD42-2BBD9D0E71D8}"/>
                </a:ext>
              </a:extLst>
            </p:cNvPr>
            <p:cNvSpPr>
              <a:spLocks/>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37" name="Freeform 13">
              <a:extLst>
                <a:ext uri="{FF2B5EF4-FFF2-40B4-BE49-F238E27FC236}">
                  <a16:creationId xmlns:a16="http://schemas.microsoft.com/office/drawing/2014/main" id="{00DC8664-8486-60E9-A613-9646B3E3863C}"/>
                </a:ext>
              </a:extLst>
            </p:cNvPr>
            <p:cNvSpPr>
              <a:spLocks/>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38" name="Freeform 14">
              <a:extLst>
                <a:ext uri="{FF2B5EF4-FFF2-40B4-BE49-F238E27FC236}">
                  <a16:creationId xmlns:a16="http://schemas.microsoft.com/office/drawing/2014/main" id="{E8877AC5-F4AF-7C78-BAB8-B6D6024AB16B}"/>
                </a:ext>
              </a:extLst>
            </p:cNvPr>
            <p:cNvSpPr>
              <a:spLocks/>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39" name="Freeform 15">
              <a:extLst>
                <a:ext uri="{FF2B5EF4-FFF2-40B4-BE49-F238E27FC236}">
                  <a16:creationId xmlns:a16="http://schemas.microsoft.com/office/drawing/2014/main" id="{023D91B5-6BFF-DC10-D8E1-E930F3AD0BFC}"/>
                </a:ext>
              </a:extLst>
            </p:cNvPr>
            <p:cNvSpPr>
              <a:spLocks/>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40" name="Freeform 16">
              <a:extLst>
                <a:ext uri="{FF2B5EF4-FFF2-40B4-BE49-F238E27FC236}">
                  <a16:creationId xmlns:a16="http://schemas.microsoft.com/office/drawing/2014/main" id="{98A6073F-95E7-C7E8-DA3F-023D760557B1}"/>
                </a:ext>
              </a:extLst>
            </p:cNvPr>
            <p:cNvSpPr>
              <a:spLocks/>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41" name="Freeform 17">
              <a:extLst>
                <a:ext uri="{FF2B5EF4-FFF2-40B4-BE49-F238E27FC236}">
                  <a16:creationId xmlns:a16="http://schemas.microsoft.com/office/drawing/2014/main" id="{57D058AD-9404-76C4-DE35-B0C17DDFCE6A}"/>
                </a:ext>
              </a:extLst>
            </p:cNvPr>
            <p:cNvSpPr>
              <a:spLocks/>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grpSp>
      <p:sp>
        <p:nvSpPr>
          <p:cNvPr id="143" name="TextBox 142">
            <a:extLst>
              <a:ext uri="{FF2B5EF4-FFF2-40B4-BE49-F238E27FC236}">
                <a16:creationId xmlns:a16="http://schemas.microsoft.com/office/drawing/2014/main" id="{8C977160-C879-2119-5D74-2B7D428BF94E}"/>
              </a:ext>
            </a:extLst>
          </p:cNvPr>
          <p:cNvSpPr txBox="1"/>
          <p:nvPr/>
        </p:nvSpPr>
        <p:spPr>
          <a:xfrm>
            <a:off x="10526369" y="4484673"/>
            <a:ext cx="1570435" cy="523220"/>
          </a:xfrm>
          <a:prstGeom prst="rect">
            <a:avLst/>
          </a:prstGeom>
        </p:spPr>
        <p:txBody>
          <a:bodyPr wrap="square" rtlCol="0">
            <a:spAutoFit/>
          </a:bodyPr>
          <a:lstStyle/>
          <a:p>
            <a:pPr algn="l"/>
            <a:r>
              <a:rPr lang="fr" sz="1400" b="1" i="0">
                <a:solidFill>
                  <a:srgbClr val="000000"/>
                </a:solidFill>
              </a:rPr>
              <a:t>Premières nations</a:t>
            </a:r>
          </a:p>
          <a:p>
            <a:pPr algn="l"/>
            <a:r>
              <a:rPr lang="fr" sz="1400" b="1" i="0">
                <a:solidFill>
                  <a:srgbClr val="000000"/>
                </a:solidFill>
              </a:rPr>
              <a:t>(n = 183)</a:t>
            </a:r>
          </a:p>
        </p:txBody>
      </p:sp>
      <p:sp>
        <p:nvSpPr>
          <p:cNvPr id="144" name="TextBox 143">
            <a:extLst>
              <a:ext uri="{FF2B5EF4-FFF2-40B4-BE49-F238E27FC236}">
                <a16:creationId xmlns:a16="http://schemas.microsoft.com/office/drawing/2014/main" id="{A6B1C785-DCCC-2630-030F-D92160A5B71B}"/>
              </a:ext>
            </a:extLst>
          </p:cNvPr>
          <p:cNvSpPr txBox="1"/>
          <p:nvPr/>
        </p:nvSpPr>
        <p:spPr>
          <a:xfrm>
            <a:off x="10520094" y="5043497"/>
            <a:ext cx="1570435" cy="523220"/>
          </a:xfrm>
          <a:prstGeom prst="rect">
            <a:avLst/>
          </a:prstGeom>
        </p:spPr>
        <p:txBody>
          <a:bodyPr wrap="square" rtlCol="0">
            <a:spAutoFit/>
          </a:bodyPr>
          <a:lstStyle/>
          <a:p>
            <a:pPr algn="l"/>
            <a:r>
              <a:rPr lang="fr" sz="1400" b="1" i="0">
                <a:solidFill>
                  <a:srgbClr val="000000"/>
                </a:solidFill>
              </a:rPr>
              <a:t>Métis</a:t>
            </a:r>
          </a:p>
          <a:p>
            <a:pPr algn="l"/>
            <a:r>
              <a:rPr lang="fr" sz="1400" b="1" i="0">
                <a:solidFill>
                  <a:srgbClr val="000000"/>
                </a:solidFill>
              </a:rPr>
              <a:t>(n = 34)</a:t>
            </a:r>
          </a:p>
        </p:txBody>
      </p:sp>
      <p:sp>
        <p:nvSpPr>
          <p:cNvPr id="145" name="TextBox 144">
            <a:extLst>
              <a:ext uri="{FF2B5EF4-FFF2-40B4-BE49-F238E27FC236}">
                <a16:creationId xmlns:a16="http://schemas.microsoft.com/office/drawing/2014/main" id="{8E06D30D-E422-9836-9E6E-594AD1543796}"/>
              </a:ext>
            </a:extLst>
          </p:cNvPr>
          <p:cNvSpPr txBox="1"/>
          <p:nvPr/>
        </p:nvSpPr>
        <p:spPr>
          <a:xfrm>
            <a:off x="10520094" y="5600055"/>
            <a:ext cx="1570435" cy="523220"/>
          </a:xfrm>
          <a:prstGeom prst="rect">
            <a:avLst/>
          </a:prstGeom>
        </p:spPr>
        <p:txBody>
          <a:bodyPr wrap="square" rtlCol="0">
            <a:spAutoFit/>
          </a:bodyPr>
          <a:lstStyle/>
          <a:p>
            <a:pPr algn="l"/>
            <a:r>
              <a:rPr lang="fr" sz="1400" b="1" i="0">
                <a:solidFill>
                  <a:srgbClr val="000000"/>
                </a:solidFill>
              </a:rPr>
              <a:t>Inuits*</a:t>
            </a:r>
          </a:p>
          <a:p>
            <a:pPr algn="l"/>
            <a:r>
              <a:rPr lang="fr" sz="1400" b="1" i="0">
                <a:solidFill>
                  <a:srgbClr val="000000"/>
                </a:solidFill>
              </a:rPr>
              <a:t>(n = 29)</a:t>
            </a:r>
          </a:p>
        </p:txBody>
      </p:sp>
      <p:sp>
        <p:nvSpPr>
          <p:cNvPr id="155" name="TextBox 154">
            <a:extLst>
              <a:ext uri="{FF2B5EF4-FFF2-40B4-BE49-F238E27FC236}">
                <a16:creationId xmlns:a16="http://schemas.microsoft.com/office/drawing/2014/main" id="{30F49EC0-54CF-16B2-7379-8129009C3FF1}"/>
              </a:ext>
            </a:extLst>
          </p:cNvPr>
          <p:cNvSpPr txBox="1"/>
          <p:nvPr/>
        </p:nvSpPr>
        <p:spPr>
          <a:xfrm>
            <a:off x="7048180" y="5650677"/>
            <a:ext cx="2685059" cy="461665"/>
          </a:xfrm>
          <a:prstGeom prst="rect">
            <a:avLst/>
          </a:prstGeom>
        </p:spPr>
        <p:txBody>
          <a:bodyPr wrap="square" rtlCol="0">
            <a:spAutoFit/>
          </a:bodyPr>
          <a:lstStyle/>
          <a:p>
            <a:pPr algn="l"/>
            <a:r>
              <a:rPr lang="fr" sz="1200" b="1" i="0">
                <a:solidFill>
                  <a:srgbClr val="000000"/>
                </a:solidFill>
              </a:rPr>
              <a:t>*Les résultats ont été ombrés en raison de la petite taille de l'échantillon</a:t>
            </a:r>
          </a:p>
        </p:txBody>
      </p:sp>
      <p:sp>
        <p:nvSpPr>
          <p:cNvPr id="4" name="Freeform 12">
            <a:extLst>
              <a:ext uri="{FF2B5EF4-FFF2-40B4-BE49-F238E27FC236}">
                <a16:creationId xmlns:a16="http://schemas.microsoft.com/office/drawing/2014/main" id="{0605DEB6-F26F-3711-BAC3-60006063EA0F}"/>
              </a:ext>
            </a:extLst>
          </p:cNvPr>
          <p:cNvSpPr>
            <a:spLocks noEditPoints="1"/>
          </p:cNvSpPr>
          <p:nvPr/>
        </p:nvSpPr>
        <p:spPr bwMode="auto">
          <a:xfrm>
            <a:off x="7074373" y="1323680"/>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rgbClr val="2F5597"/>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5" name="Freeform 12">
            <a:extLst>
              <a:ext uri="{FF2B5EF4-FFF2-40B4-BE49-F238E27FC236}">
                <a16:creationId xmlns:a16="http://schemas.microsoft.com/office/drawing/2014/main" id="{13AF634F-9049-5F06-1878-288D561108C8}"/>
              </a:ext>
            </a:extLst>
          </p:cNvPr>
          <p:cNvSpPr>
            <a:spLocks noEditPoints="1"/>
          </p:cNvSpPr>
          <p:nvPr/>
        </p:nvSpPr>
        <p:spPr bwMode="auto">
          <a:xfrm>
            <a:off x="7599051" y="1323680"/>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rgbClr val="2F5597"/>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6" name="Freeform 12">
            <a:extLst>
              <a:ext uri="{FF2B5EF4-FFF2-40B4-BE49-F238E27FC236}">
                <a16:creationId xmlns:a16="http://schemas.microsoft.com/office/drawing/2014/main" id="{8D1585DD-FC4E-BD18-9E1D-0FC1ECE9944D}"/>
              </a:ext>
            </a:extLst>
          </p:cNvPr>
          <p:cNvSpPr>
            <a:spLocks noEditPoints="1"/>
          </p:cNvSpPr>
          <p:nvPr/>
        </p:nvSpPr>
        <p:spPr bwMode="auto">
          <a:xfrm>
            <a:off x="8120162" y="1323680"/>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rgbClr val="2F5597"/>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142" name="Freeform 12">
            <a:extLst>
              <a:ext uri="{FF2B5EF4-FFF2-40B4-BE49-F238E27FC236}">
                <a16:creationId xmlns:a16="http://schemas.microsoft.com/office/drawing/2014/main" id="{40B8B9AC-C0AB-AE16-D498-57F3CF1D37CC}"/>
              </a:ext>
            </a:extLst>
          </p:cNvPr>
          <p:cNvSpPr>
            <a:spLocks noEditPoints="1"/>
          </p:cNvSpPr>
          <p:nvPr/>
        </p:nvSpPr>
        <p:spPr bwMode="auto">
          <a:xfrm>
            <a:off x="8650191" y="1320332"/>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rgbClr val="2F5597"/>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150" name="Freeform 12">
            <a:extLst>
              <a:ext uri="{FF2B5EF4-FFF2-40B4-BE49-F238E27FC236}">
                <a16:creationId xmlns:a16="http://schemas.microsoft.com/office/drawing/2014/main" id="{3BC0A930-3F50-8910-3ECD-750CD585FF22}"/>
              </a:ext>
            </a:extLst>
          </p:cNvPr>
          <p:cNvSpPr>
            <a:spLocks noEditPoints="1"/>
          </p:cNvSpPr>
          <p:nvPr/>
        </p:nvSpPr>
        <p:spPr bwMode="auto">
          <a:xfrm>
            <a:off x="9180220" y="1320332"/>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chemeClr val="bg1">
              <a:lumMod val="85000"/>
            </a:schemeClr>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151" name="Freeform 12">
            <a:extLst>
              <a:ext uri="{FF2B5EF4-FFF2-40B4-BE49-F238E27FC236}">
                <a16:creationId xmlns:a16="http://schemas.microsoft.com/office/drawing/2014/main" id="{147B641F-B4C8-9900-5B41-7068A05D3238}"/>
              </a:ext>
            </a:extLst>
          </p:cNvPr>
          <p:cNvSpPr>
            <a:spLocks noEditPoints="1"/>
          </p:cNvSpPr>
          <p:nvPr/>
        </p:nvSpPr>
        <p:spPr bwMode="auto">
          <a:xfrm>
            <a:off x="7074373" y="2094326"/>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rgbClr val="2F5597"/>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156" name="Freeform 12">
            <a:extLst>
              <a:ext uri="{FF2B5EF4-FFF2-40B4-BE49-F238E27FC236}">
                <a16:creationId xmlns:a16="http://schemas.microsoft.com/office/drawing/2014/main" id="{73B55DE4-B2DB-68E7-9763-C80A02B6A1DD}"/>
              </a:ext>
            </a:extLst>
          </p:cNvPr>
          <p:cNvSpPr>
            <a:spLocks noEditPoints="1"/>
          </p:cNvSpPr>
          <p:nvPr/>
        </p:nvSpPr>
        <p:spPr bwMode="auto">
          <a:xfrm>
            <a:off x="7599051" y="2094326"/>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rgbClr val="2F5597"/>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157" name="Freeform 12">
            <a:extLst>
              <a:ext uri="{FF2B5EF4-FFF2-40B4-BE49-F238E27FC236}">
                <a16:creationId xmlns:a16="http://schemas.microsoft.com/office/drawing/2014/main" id="{9C8663CF-FF1C-8AA6-7416-128F666C5FE2}"/>
              </a:ext>
            </a:extLst>
          </p:cNvPr>
          <p:cNvSpPr>
            <a:spLocks noEditPoints="1"/>
          </p:cNvSpPr>
          <p:nvPr/>
        </p:nvSpPr>
        <p:spPr bwMode="auto">
          <a:xfrm>
            <a:off x="8120162" y="2094326"/>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rgbClr val="2F5597"/>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158" name="Freeform 12">
            <a:extLst>
              <a:ext uri="{FF2B5EF4-FFF2-40B4-BE49-F238E27FC236}">
                <a16:creationId xmlns:a16="http://schemas.microsoft.com/office/drawing/2014/main" id="{E838C503-C5AA-694B-CCD3-744F0675078C}"/>
              </a:ext>
            </a:extLst>
          </p:cNvPr>
          <p:cNvSpPr>
            <a:spLocks noEditPoints="1"/>
          </p:cNvSpPr>
          <p:nvPr/>
        </p:nvSpPr>
        <p:spPr bwMode="auto">
          <a:xfrm>
            <a:off x="8650191" y="2090978"/>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rgbClr val="2F5597"/>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159" name="Freeform 12">
            <a:extLst>
              <a:ext uri="{FF2B5EF4-FFF2-40B4-BE49-F238E27FC236}">
                <a16:creationId xmlns:a16="http://schemas.microsoft.com/office/drawing/2014/main" id="{FAA8D919-7315-F9DC-4803-43601CE9BA79}"/>
              </a:ext>
            </a:extLst>
          </p:cNvPr>
          <p:cNvSpPr>
            <a:spLocks noEditPoints="1"/>
          </p:cNvSpPr>
          <p:nvPr/>
        </p:nvSpPr>
        <p:spPr bwMode="auto">
          <a:xfrm>
            <a:off x="9180220" y="2090978"/>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chemeClr val="bg1">
              <a:lumMod val="85000"/>
            </a:schemeClr>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160" name="Freeform 25">
            <a:extLst>
              <a:ext uri="{FF2B5EF4-FFF2-40B4-BE49-F238E27FC236}">
                <a16:creationId xmlns:a16="http://schemas.microsoft.com/office/drawing/2014/main" id="{34C024C7-F3F5-4AE7-C337-DD4E6461AB9E}"/>
              </a:ext>
            </a:extLst>
          </p:cNvPr>
          <p:cNvSpPr>
            <a:spLocks noEditPoints="1"/>
          </p:cNvSpPr>
          <p:nvPr/>
        </p:nvSpPr>
        <p:spPr bwMode="auto">
          <a:xfrm>
            <a:off x="7027420" y="3747335"/>
            <a:ext cx="492024" cy="430837"/>
          </a:xfrm>
          <a:custGeom>
            <a:avLst/>
            <a:gdLst>
              <a:gd name="T0" fmla="*/ 151 w 152"/>
              <a:gd name="T1" fmla="*/ 64 h 121"/>
              <a:gd name="T2" fmla="*/ 145 w 152"/>
              <a:gd name="T3" fmla="*/ 71 h 121"/>
              <a:gd name="T4" fmla="*/ 144 w 152"/>
              <a:gd name="T5" fmla="*/ 72 h 121"/>
              <a:gd name="T6" fmla="*/ 143 w 152"/>
              <a:gd name="T7" fmla="*/ 72 h 121"/>
              <a:gd name="T8" fmla="*/ 141 w 152"/>
              <a:gd name="T9" fmla="*/ 71 h 121"/>
              <a:gd name="T10" fmla="*/ 76 w 152"/>
              <a:gd name="T11" fmla="*/ 16 h 121"/>
              <a:gd name="T12" fmla="*/ 10 w 152"/>
              <a:gd name="T13" fmla="*/ 71 h 121"/>
              <a:gd name="T14" fmla="*/ 8 w 152"/>
              <a:gd name="T15" fmla="*/ 72 h 121"/>
              <a:gd name="T16" fmla="*/ 6 w 152"/>
              <a:gd name="T17" fmla="*/ 71 h 121"/>
              <a:gd name="T18" fmla="*/ 0 w 152"/>
              <a:gd name="T19" fmla="*/ 64 h 121"/>
              <a:gd name="T20" fmla="*/ 0 w 152"/>
              <a:gd name="T21" fmla="*/ 61 h 121"/>
              <a:gd name="T22" fmla="*/ 1 w 152"/>
              <a:gd name="T23" fmla="*/ 59 h 121"/>
              <a:gd name="T24" fmla="*/ 69 w 152"/>
              <a:gd name="T25" fmla="*/ 3 h 121"/>
              <a:gd name="T26" fmla="*/ 76 w 152"/>
              <a:gd name="T27" fmla="*/ 0 h 121"/>
              <a:gd name="T28" fmla="*/ 83 w 152"/>
              <a:gd name="T29" fmla="*/ 3 h 121"/>
              <a:gd name="T30" fmla="*/ 106 w 152"/>
              <a:gd name="T31" fmla="*/ 22 h 121"/>
              <a:gd name="T32" fmla="*/ 106 w 152"/>
              <a:gd name="T33" fmla="*/ 3 h 121"/>
              <a:gd name="T34" fmla="*/ 107 w 152"/>
              <a:gd name="T35" fmla="*/ 1 h 121"/>
              <a:gd name="T36" fmla="*/ 109 w 152"/>
              <a:gd name="T37" fmla="*/ 0 h 121"/>
              <a:gd name="T38" fmla="*/ 127 w 152"/>
              <a:gd name="T39" fmla="*/ 0 h 121"/>
              <a:gd name="T40" fmla="*/ 129 w 152"/>
              <a:gd name="T41" fmla="*/ 1 h 121"/>
              <a:gd name="T42" fmla="*/ 130 w 152"/>
              <a:gd name="T43" fmla="*/ 3 h 121"/>
              <a:gd name="T44" fmla="*/ 130 w 152"/>
              <a:gd name="T45" fmla="*/ 42 h 121"/>
              <a:gd name="T46" fmla="*/ 151 w 152"/>
              <a:gd name="T47" fmla="*/ 59 h 121"/>
              <a:gd name="T48" fmla="*/ 152 w 152"/>
              <a:gd name="T49" fmla="*/ 61 h 121"/>
              <a:gd name="T50" fmla="*/ 151 w 152"/>
              <a:gd name="T51" fmla="*/ 64 h 121"/>
              <a:gd name="T52" fmla="*/ 130 w 152"/>
              <a:gd name="T53" fmla="*/ 70 h 121"/>
              <a:gd name="T54" fmla="*/ 130 w 152"/>
              <a:gd name="T55" fmla="*/ 115 h 121"/>
              <a:gd name="T56" fmla="*/ 128 w 152"/>
              <a:gd name="T57" fmla="*/ 120 h 121"/>
              <a:gd name="T58" fmla="*/ 124 w 152"/>
              <a:gd name="T59" fmla="*/ 121 h 121"/>
              <a:gd name="T60" fmla="*/ 88 w 152"/>
              <a:gd name="T61" fmla="*/ 121 h 121"/>
              <a:gd name="T62" fmla="*/ 88 w 152"/>
              <a:gd name="T63" fmla="*/ 85 h 121"/>
              <a:gd name="T64" fmla="*/ 64 w 152"/>
              <a:gd name="T65" fmla="*/ 85 h 121"/>
              <a:gd name="T66" fmla="*/ 64 w 152"/>
              <a:gd name="T67" fmla="*/ 121 h 121"/>
              <a:gd name="T68" fmla="*/ 27 w 152"/>
              <a:gd name="T69" fmla="*/ 121 h 121"/>
              <a:gd name="T70" fmla="*/ 23 w 152"/>
              <a:gd name="T71" fmla="*/ 120 h 121"/>
              <a:gd name="T72" fmla="*/ 21 w 152"/>
              <a:gd name="T73" fmla="*/ 115 h 121"/>
              <a:gd name="T74" fmla="*/ 21 w 152"/>
              <a:gd name="T75" fmla="*/ 70 h 121"/>
              <a:gd name="T76" fmla="*/ 21 w 152"/>
              <a:gd name="T77" fmla="*/ 70 h 121"/>
              <a:gd name="T78" fmla="*/ 21 w 152"/>
              <a:gd name="T79" fmla="*/ 69 h 121"/>
              <a:gd name="T80" fmla="*/ 76 w 152"/>
              <a:gd name="T81" fmla="*/ 25 h 121"/>
              <a:gd name="T82" fmla="*/ 130 w 152"/>
              <a:gd name="T83" fmla="*/ 69 h 121"/>
              <a:gd name="T84" fmla="*/ 130 w 152"/>
              <a:gd name="T85" fmla="*/ 7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2" h="121">
                <a:moveTo>
                  <a:pt x="151" y="64"/>
                </a:moveTo>
                <a:cubicBezTo>
                  <a:pt x="145" y="71"/>
                  <a:pt x="145" y="71"/>
                  <a:pt x="145" y="71"/>
                </a:cubicBezTo>
                <a:cubicBezTo>
                  <a:pt x="145" y="71"/>
                  <a:pt x="144" y="71"/>
                  <a:pt x="144" y="72"/>
                </a:cubicBezTo>
                <a:cubicBezTo>
                  <a:pt x="143" y="72"/>
                  <a:pt x="143" y="72"/>
                  <a:pt x="143" y="72"/>
                </a:cubicBezTo>
                <a:cubicBezTo>
                  <a:pt x="142" y="72"/>
                  <a:pt x="142" y="71"/>
                  <a:pt x="141" y="71"/>
                </a:cubicBezTo>
                <a:cubicBezTo>
                  <a:pt x="76" y="16"/>
                  <a:pt x="76" y="16"/>
                  <a:pt x="76" y="16"/>
                </a:cubicBezTo>
                <a:cubicBezTo>
                  <a:pt x="10" y="71"/>
                  <a:pt x="10" y="71"/>
                  <a:pt x="10" y="71"/>
                </a:cubicBezTo>
                <a:cubicBezTo>
                  <a:pt x="10" y="71"/>
                  <a:pt x="9" y="72"/>
                  <a:pt x="8" y="72"/>
                </a:cubicBezTo>
                <a:cubicBezTo>
                  <a:pt x="7" y="71"/>
                  <a:pt x="7" y="71"/>
                  <a:pt x="6" y="71"/>
                </a:cubicBezTo>
                <a:cubicBezTo>
                  <a:pt x="0" y="64"/>
                  <a:pt x="0" y="64"/>
                  <a:pt x="0" y="64"/>
                </a:cubicBezTo>
                <a:cubicBezTo>
                  <a:pt x="0" y="63"/>
                  <a:pt x="0" y="62"/>
                  <a:pt x="0" y="61"/>
                </a:cubicBezTo>
                <a:cubicBezTo>
                  <a:pt x="0" y="60"/>
                  <a:pt x="0" y="60"/>
                  <a:pt x="1" y="59"/>
                </a:cubicBezTo>
                <a:cubicBezTo>
                  <a:pt x="69" y="3"/>
                  <a:pt x="69" y="3"/>
                  <a:pt x="69" y="3"/>
                </a:cubicBezTo>
                <a:cubicBezTo>
                  <a:pt x="71" y="1"/>
                  <a:pt x="73" y="0"/>
                  <a:pt x="76" y="0"/>
                </a:cubicBezTo>
                <a:cubicBezTo>
                  <a:pt x="79" y="0"/>
                  <a:pt x="81" y="1"/>
                  <a:pt x="83" y="3"/>
                </a:cubicBezTo>
                <a:cubicBezTo>
                  <a:pt x="106" y="22"/>
                  <a:pt x="106" y="22"/>
                  <a:pt x="106" y="22"/>
                </a:cubicBezTo>
                <a:cubicBezTo>
                  <a:pt x="106" y="3"/>
                  <a:pt x="106" y="3"/>
                  <a:pt x="106" y="3"/>
                </a:cubicBezTo>
                <a:cubicBezTo>
                  <a:pt x="106" y="3"/>
                  <a:pt x="106" y="2"/>
                  <a:pt x="107" y="1"/>
                </a:cubicBezTo>
                <a:cubicBezTo>
                  <a:pt x="107" y="1"/>
                  <a:pt x="108" y="0"/>
                  <a:pt x="109" y="0"/>
                </a:cubicBezTo>
                <a:cubicBezTo>
                  <a:pt x="127" y="0"/>
                  <a:pt x="127" y="0"/>
                  <a:pt x="127" y="0"/>
                </a:cubicBezTo>
                <a:cubicBezTo>
                  <a:pt x="128" y="0"/>
                  <a:pt x="129" y="1"/>
                  <a:pt x="129" y="1"/>
                </a:cubicBezTo>
                <a:cubicBezTo>
                  <a:pt x="130" y="2"/>
                  <a:pt x="130" y="3"/>
                  <a:pt x="130" y="3"/>
                </a:cubicBezTo>
                <a:cubicBezTo>
                  <a:pt x="130" y="42"/>
                  <a:pt x="130" y="42"/>
                  <a:pt x="130" y="42"/>
                </a:cubicBezTo>
                <a:cubicBezTo>
                  <a:pt x="151" y="59"/>
                  <a:pt x="151" y="59"/>
                  <a:pt x="151" y="59"/>
                </a:cubicBezTo>
                <a:cubicBezTo>
                  <a:pt x="152" y="60"/>
                  <a:pt x="152" y="60"/>
                  <a:pt x="152" y="61"/>
                </a:cubicBezTo>
                <a:cubicBezTo>
                  <a:pt x="152" y="62"/>
                  <a:pt x="152" y="63"/>
                  <a:pt x="151" y="64"/>
                </a:cubicBezTo>
                <a:close/>
                <a:moveTo>
                  <a:pt x="130" y="70"/>
                </a:moveTo>
                <a:cubicBezTo>
                  <a:pt x="130" y="115"/>
                  <a:pt x="130" y="115"/>
                  <a:pt x="130" y="115"/>
                </a:cubicBezTo>
                <a:cubicBezTo>
                  <a:pt x="130" y="117"/>
                  <a:pt x="130" y="118"/>
                  <a:pt x="128" y="120"/>
                </a:cubicBezTo>
                <a:cubicBezTo>
                  <a:pt x="127" y="121"/>
                  <a:pt x="126" y="121"/>
                  <a:pt x="124" y="121"/>
                </a:cubicBezTo>
                <a:cubicBezTo>
                  <a:pt x="88" y="121"/>
                  <a:pt x="88" y="121"/>
                  <a:pt x="88" y="121"/>
                </a:cubicBezTo>
                <a:cubicBezTo>
                  <a:pt x="88" y="85"/>
                  <a:pt x="88" y="85"/>
                  <a:pt x="88" y="85"/>
                </a:cubicBezTo>
                <a:cubicBezTo>
                  <a:pt x="64" y="85"/>
                  <a:pt x="64" y="85"/>
                  <a:pt x="64" y="85"/>
                </a:cubicBezTo>
                <a:cubicBezTo>
                  <a:pt x="64" y="121"/>
                  <a:pt x="64" y="121"/>
                  <a:pt x="64" y="121"/>
                </a:cubicBezTo>
                <a:cubicBezTo>
                  <a:pt x="27" y="121"/>
                  <a:pt x="27" y="121"/>
                  <a:pt x="27" y="121"/>
                </a:cubicBezTo>
                <a:cubicBezTo>
                  <a:pt x="26" y="121"/>
                  <a:pt x="24" y="121"/>
                  <a:pt x="23" y="120"/>
                </a:cubicBezTo>
                <a:cubicBezTo>
                  <a:pt x="22" y="118"/>
                  <a:pt x="21" y="117"/>
                  <a:pt x="21" y="115"/>
                </a:cubicBezTo>
                <a:cubicBezTo>
                  <a:pt x="21" y="70"/>
                  <a:pt x="21" y="70"/>
                  <a:pt x="21" y="70"/>
                </a:cubicBezTo>
                <a:cubicBezTo>
                  <a:pt x="21" y="70"/>
                  <a:pt x="21" y="70"/>
                  <a:pt x="21" y="70"/>
                </a:cubicBezTo>
                <a:cubicBezTo>
                  <a:pt x="21" y="70"/>
                  <a:pt x="21" y="70"/>
                  <a:pt x="21" y="69"/>
                </a:cubicBezTo>
                <a:cubicBezTo>
                  <a:pt x="76" y="25"/>
                  <a:pt x="76" y="25"/>
                  <a:pt x="76" y="25"/>
                </a:cubicBezTo>
                <a:cubicBezTo>
                  <a:pt x="130" y="69"/>
                  <a:pt x="130" y="69"/>
                  <a:pt x="130" y="69"/>
                </a:cubicBezTo>
                <a:cubicBezTo>
                  <a:pt x="130" y="70"/>
                  <a:pt x="130" y="70"/>
                  <a:pt x="130" y="70"/>
                </a:cubicBezTo>
                <a:close/>
              </a:path>
            </a:pathLst>
          </a:custGeom>
          <a:solidFill>
            <a:srgbClr val="2F5597"/>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161" name="Freeform 25">
            <a:extLst>
              <a:ext uri="{FF2B5EF4-FFF2-40B4-BE49-F238E27FC236}">
                <a16:creationId xmlns:a16="http://schemas.microsoft.com/office/drawing/2014/main" id="{14BE377F-5F8F-1339-F022-43C2D349BA83}"/>
              </a:ext>
            </a:extLst>
          </p:cNvPr>
          <p:cNvSpPr>
            <a:spLocks noEditPoints="1"/>
          </p:cNvSpPr>
          <p:nvPr/>
        </p:nvSpPr>
        <p:spPr bwMode="auto">
          <a:xfrm>
            <a:off x="7556806" y="3747335"/>
            <a:ext cx="492024" cy="430837"/>
          </a:xfrm>
          <a:custGeom>
            <a:avLst/>
            <a:gdLst>
              <a:gd name="T0" fmla="*/ 151 w 152"/>
              <a:gd name="T1" fmla="*/ 64 h 121"/>
              <a:gd name="T2" fmla="*/ 145 w 152"/>
              <a:gd name="T3" fmla="*/ 71 h 121"/>
              <a:gd name="T4" fmla="*/ 144 w 152"/>
              <a:gd name="T5" fmla="*/ 72 h 121"/>
              <a:gd name="T6" fmla="*/ 143 w 152"/>
              <a:gd name="T7" fmla="*/ 72 h 121"/>
              <a:gd name="T8" fmla="*/ 141 w 152"/>
              <a:gd name="T9" fmla="*/ 71 h 121"/>
              <a:gd name="T10" fmla="*/ 76 w 152"/>
              <a:gd name="T11" fmla="*/ 16 h 121"/>
              <a:gd name="T12" fmla="*/ 10 w 152"/>
              <a:gd name="T13" fmla="*/ 71 h 121"/>
              <a:gd name="T14" fmla="*/ 8 w 152"/>
              <a:gd name="T15" fmla="*/ 72 h 121"/>
              <a:gd name="T16" fmla="*/ 6 w 152"/>
              <a:gd name="T17" fmla="*/ 71 h 121"/>
              <a:gd name="T18" fmla="*/ 0 w 152"/>
              <a:gd name="T19" fmla="*/ 64 h 121"/>
              <a:gd name="T20" fmla="*/ 0 w 152"/>
              <a:gd name="T21" fmla="*/ 61 h 121"/>
              <a:gd name="T22" fmla="*/ 1 w 152"/>
              <a:gd name="T23" fmla="*/ 59 h 121"/>
              <a:gd name="T24" fmla="*/ 69 w 152"/>
              <a:gd name="T25" fmla="*/ 3 h 121"/>
              <a:gd name="T26" fmla="*/ 76 w 152"/>
              <a:gd name="T27" fmla="*/ 0 h 121"/>
              <a:gd name="T28" fmla="*/ 83 w 152"/>
              <a:gd name="T29" fmla="*/ 3 h 121"/>
              <a:gd name="T30" fmla="*/ 106 w 152"/>
              <a:gd name="T31" fmla="*/ 22 h 121"/>
              <a:gd name="T32" fmla="*/ 106 w 152"/>
              <a:gd name="T33" fmla="*/ 3 h 121"/>
              <a:gd name="T34" fmla="*/ 107 w 152"/>
              <a:gd name="T35" fmla="*/ 1 h 121"/>
              <a:gd name="T36" fmla="*/ 109 w 152"/>
              <a:gd name="T37" fmla="*/ 0 h 121"/>
              <a:gd name="T38" fmla="*/ 127 w 152"/>
              <a:gd name="T39" fmla="*/ 0 h 121"/>
              <a:gd name="T40" fmla="*/ 129 w 152"/>
              <a:gd name="T41" fmla="*/ 1 h 121"/>
              <a:gd name="T42" fmla="*/ 130 w 152"/>
              <a:gd name="T43" fmla="*/ 3 h 121"/>
              <a:gd name="T44" fmla="*/ 130 w 152"/>
              <a:gd name="T45" fmla="*/ 42 h 121"/>
              <a:gd name="T46" fmla="*/ 151 w 152"/>
              <a:gd name="T47" fmla="*/ 59 h 121"/>
              <a:gd name="T48" fmla="*/ 152 w 152"/>
              <a:gd name="T49" fmla="*/ 61 h 121"/>
              <a:gd name="T50" fmla="*/ 151 w 152"/>
              <a:gd name="T51" fmla="*/ 64 h 121"/>
              <a:gd name="T52" fmla="*/ 130 w 152"/>
              <a:gd name="T53" fmla="*/ 70 h 121"/>
              <a:gd name="T54" fmla="*/ 130 w 152"/>
              <a:gd name="T55" fmla="*/ 115 h 121"/>
              <a:gd name="T56" fmla="*/ 128 w 152"/>
              <a:gd name="T57" fmla="*/ 120 h 121"/>
              <a:gd name="T58" fmla="*/ 124 w 152"/>
              <a:gd name="T59" fmla="*/ 121 h 121"/>
              <a:gd name="T60" fmla="*/ 88 w 152"/>
              <a:gd name="T61" fmla="*/ 121 h 121"/>
              <a:gd name="T62" fmla="*/ 88 w 152"/>
              <a:gd name="T63" fmla="*/ 85 h 121"/>
              <a:gd name="T64" fmla="*/ 64 w 152"/>
              <a:gd name="T65" fmla="*/ 85 h 121"/>
              <a:gd name="T66" fmla="*/ 64 w 152"/>
              <a:gd name="T67" fmla="*/ 121 h 121"/>
              <a:gd name="T68" fmla="*/ 27 w 152"/>
              <a:gd name="T69" fmla="*/ 121 h 121"/>
              <a:gd name="T70" fmla="*/ 23 w 152"/>
              <a:gd name="T71" fmla="*/ 120 h 121"/>
              <a:gd name="T72" fmla="*/ 21 w 152"/>
              <a:gd name="T73" fmla="*/ 115 h 121"/>
              <a:gd name="T74" fmla="*/ 21 w 152"/>
              <a:gd name="T75" fmla="*/ 70 h 121"/>
              <a:gd name="T76" fmla="*/ 21 w 152"/>
              <a:gd name="T77" fmla="*/ 70 h 121"/>
              <a:gd name="T78" fmla="*/ 21 w 152"/>
              <a:gd name="T79" fmla="*/ 69 h 121"/>
              <a:gd name="T80" fmla="*/ 76 w 152"/>
              <a:gd name="T81" fmla="*/ 25 h 121"/>
              <a:gd name="T82" fmla="*/ 130 w 152"/>
              <a:gd name="T83" fmla="*/ 69 h 121"/>
              <a:gd name="T84" fmla="*/ 130 w 152"/>
              <a:gd name="T85" fmla="*/ 7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2" h="121">
                <a:moveTo>
                  <a:pt x="151" y="64"/>
                </a:moveTo>
                <a:cubicBezTo>
                  <a:pt x="145" y="71"/>
                  <a:pt x="145" y="71"/>
                  <a:pt x="145" y="71"/>
                </a:cubicBezTo>
                <a:cubicBezTo>
                  <a:pt x="145" y="71"/>
                  <a:pt x="144" y="71"/>
                  <a:pt x="144" y="72"/>
                </a:cubicBezTo>
                <a:cubicBezTo>
                  <a:pt x="143" y="72"/>
                  <a:pt x="143" y="72"/>
                  <a:pt x="143" y="72"/>
                </a:cubicBezTo>
                <a:cubicBezTo>
                  <a:pt x="142" y="72"/>
                  <a:pt x="142" y="71"/>
                  <a:pt x="141" y="71"/>
                </a:cubicBezTo>
                <a:cubicBezTo>
                  <a:pt x="76" y="16"/>
                  <a:pt x="76" y="16"/>
                  <a:pt x="76" y="16"/>
                </a:cubicBezTo>
                <a:cubicBezTo>
                  <a:pt x="10" y="71"/>
                  <a:pt x="10" y="71"/>
                  <a:pt x="10" y="71"/>
                </a:cubicBezTo>
                <a:cubicBezTo>
                  <a:pt x="10" y="71"/>
                  <a:pt x="9" y="72"/>
                  <a:pt x="8" y="72"/>
                </a:cubicBezTo>
                <a:cubicBezTo>
                  <a:pt x="7" y="71"/>
                  <a:pt x="7" y="71"/>
                  <a:pt x="6" y="71"/>
                </a:cubicBezTo>
                <a:cubicBezTo>
                  <a:pt x="0" y="64"/>
                  <a:pt x="0" y="64"/>
                  <a:pt x="0" y="64"/>
                </a:cubicBezTo>
                <a:cubicBezTo>
                  <a:pt x="0" y="63"/>
                  <a:pt x="0" y="62"/>
                  <a:pt x="0" y="61"/>
                </a:cubicBezTo>
                <a:cubicBezTo>
                  <a:pt x="0" y="60"/>
                  <a:pt x="0" y="60"/>
                  <a:pt x="1" y="59"/>
                </a:cubicBezTo>
                <a:cubicBezTo>
                  <a:pt x="69" y="3"/>
                  <a:pt x="69" y="3"/>
                  <a:pt x="69" y="3"/>
                </a:cubicBezTo>
                <a:cubicBezTo>
                  <a:pt x="71" y="1"/>
                  <a:pt x="73" y="0"/>
                  <a:pt x="76" y="0"/>
                </a:cubicBezTo>
                <a:cubicBezTo>
                  <a:pt x="79" y="0"/>
                  <a:pt x="81" y="1"/>
                  <a:pt x="83" y="3"/>
                </a:cubicBezTo>
                <a:cubicBezTo>
                  <a:pt x="106" y="22"/>
                  <a:pt x="106" y="22"/>
                  <a:pt x="106" y="22"/>
                </a:cubicBezTo>
                <a:cubicBezTo>
                  <a:pt x="106" y="3"/>
                  <a:pt x="106" y="3"/>
                  <a:pt x="106" y="3"/>
                </a:cubicBezTo>
                <a:cubicBezTo>
                  <a:pt x="106" y="3"/>
                  <a:pt x="106" y="2"/>
                  <a:pt x="107" y="1"/>
                </a:cubicBezTo>
                <a:cubicBezTo>
                  <a:pt x="107" y="1"/>
                  <a:pt x="108" y="0"/>
                  <a:pt x="109" y="0"/>
                </a:cubicBezTo>
                <a:cubicBezTo>
                  <a:pt x="127" y="0"/>
                  <a:pt x="127" y="0"/>
                  <a:pt x="127" y="0"/>
                </a:cubicBezTo>
                <a:cubicBezTo>
                  <a:pt x="128" y="0"/>
                  <a:pt x="129" y="1"/>
                  <a:pt x="129" y="1"/>
                </a:cubicBezTo>
                <a:cubicBezTo>
                  <a:pt x="130" y="2"/>
                  <a:pt x="130" y="3"/>
                  <a:pt x="130" y="3"/>
                </a:cubicBezTo>
                <a:cubicBezTo>
                  <a:pt x="130" y="42"/>
                  <a:pt x="130" y="42"/>
                  <a:pt x="130" y="42"/>
                </a:cubicBezTo>
                <a:cubicBezTo>
                  <a:pt x="151" y="59"/>
                  <a:pt x="151" y="59"/>
                  <a:pt x="151" y="59"/>
                </a:cubicBezTo>
                <a:cubicBezTo>
                  <a:pt x="152" y="60"/>
                  <a:pt x="152" y="60"/>
                  <a:pt x="152" y="61"/>
                </a:cubicBezTo>
                <a:cubicBezTo>
                  <a:pt x="152" y="62"/>
                  <a:pt x="152" y="63"/>
                  <a:pt x="151" y="64"/>
                </a:cubicBezTo>
                <a:close/>
                <a:moveTo>
                  <a:pt x="130" y="70"/>
                </a:moveTo>
                <a:cubicBezTo>
                  <a:pt x="130" y="115"/>
                  <a:pt x="130" y="115"/>
                  <a:pt x="130" y="115"/>
                </a:cubicBezTo>
                <a:cubicBezTo>
                  <a:pt x="130" y="117"/>
                  <a:pt x="130" y="118"/>
                  <a:pt x="128" y="120"/>
                </a:cubicBezTo>
                <a:cubicBezTo>
                  <a:pt x="127" y="121"/>
                  <a:pt x="126" y="121"/>
                  <a:pt x="124" y="121"/>
                </a:cubicBezTo>
                <a:cubicBezTo>
                  <a:pt x="88" y="121"/>
                  <a:pt x="88" y="121"/>
                  <a:pt x="88" y="121"/>
                </a:cubicBezTo>
                <a:cubicBezTo>
                  <a:pt x="88" y="85"/>
                  <a:pt x="88" y="85"/>
                  <a:pt x="88" y="85"/>
                </a:cubicBezTo>
                <a:cubicBezTo>
                  <a:pt x="64" y="85"/>
                  <a:pt x="64" y="85"/>
                  <a:pt x="64" y="85"/>
                </a:cubicBezTo>
                <a:cubicBezTo>
                  <a:pt x="64" y="121"/>
                  <a:pt x="64" y="121"/>
                  <a:pt x="64" y="121"/>
                </a:cubicBezTo>
                <a:cubicBezTo>
                  <a:pt x="27" y="121"/>
                  <a:pt x="27" y="121"/>
                  <a:pt x="27" y="121"/>
                </a:cubicBezTo>
                <a:cubicBezTo>
                  <a:pt x="26" y="121"/>
                  <a:pt x="24" y="121"/>
                  <a:pt x="23" y="120"/>
                </a:cubicBezTo>
                <a:cubicBezTo>
                  <a:pt x="22" y="118"/>
                  <a:pt x="21" y="117"/>
                  <a:pt x="21" y="115"/>
                </a:cubicBezTo>
                <a:cubicBezTo>
                  <a:pt x="21" y="70"/>
                  <a:pt x="21" y="70"/>
                  <a:pt x="21" y="70"/>
                </a:cubicBezTo>
                <a:cubicBezTo>
                  <a:pt x="21" y="70"/>
                  <a:pt x="21" y="70"/>
                  <a:pt x="21" y="70"/>
                </a:cubicBezTo>
                <a:cubicBezTo>
                  <a:pt x="21" y="70"/>
                  <a:pt x="21" y="70"/>
                  <a:pt x="21" y="69"/>
                </a:cubicBezTo>
                <a:cubicBezTo>
                  <a:pt x="76" y="25"/>
                  <a:pt x="76" y="25"/>
                  <a:pt x="76" y="25"/>
                </a:cubicBezTo>
                <a:cubicBezTo>
                  <a:pt x="130" y="69"/>
                  <a:pt x="130" y="69"/>
                  <a:pt x="130" y="69"/>
                </a:cubicBezTo>
                <a:cubicBezTo>
                  <a:pt x="130" y="70"/>
                  <a:pt x="130" y="70"/>
                  <a:pt x="130" y="70"/>
                </a:cubicBezTo>
                <a:close/>
              </a:path>
            </a:pathLst>
          </a:custGeom>
          <a:solidFill>
            <a:srgbClr val="2F5597"/>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162" name="Freeform 25">
            <a:extLst>
              <a:ext uri="{FF2B5EF4-FFF2-40B4-BE49-F238E27FC236}">
                <a16:creationId xmlns:a16="http://schemas.microsoft.com/office/drawing/2014/main" id="{84588E8B-F8D1-8472-BD3E-C4C46E7B691C}"/>
              </a:ext>
            </a:extLst>
          </p:cNvPr>
          <p:cNvSpPr>
            <a:spLocks noEditPoints="1"/>
          </p:cNvSpPr>
          <p:nvPr/>
        </p:nvSpPr>
        <p:spPr bwMode="auto">
          <a:xfrm>
            <a:off x="8087818" y="3747335"/>
            <a:ext cx="492024" cy="430837"/>
          </a:xfrm>
          <a:custGeom>
            <a:avLst/>
            <a:gdLst>
              <a:gd name="T0" fmla="*/ 151 w 152"/>
              <a:gd name="T1" fmla="*/ 64 h 121"/>
              <a:gd name="T2" fmla="*/ 145 w 152"/>
              <a:gd name="T3" fmla="*/ 71 h 121"/>
              <a:gd name="T4" fmla="*/ 144 w 152"/>
              <a:gd name="T5" fmla="*/ 72 h 121"/>
              <a:gd name="T6" fmla="*/ 143 w 152"/>
              <a:gd name="T7" fmla="*/ 72 h 121"/>
              <a:gd name="T8" fmla="*/ 141 w 152"/>
              <a:gd name="T9" fmla="*/ 71 h 121"/>
              <a:gd name="T10" fmla="*/ 76 w 152"/>
              <a:gd name="T11" fmla="*/ 16 h 121"/>
              <a:gd name="T12" fmla="*/ 10 w 152"/>
              <a:gd name="T13" fmla="*/ 71 h 121"/>
              <a:gd name="T14" fmla="*/ 8 w 152"/>
              <a:gd name="T15" fmla="*/ 72 h 121"/>
              <a:gd name="T16" fmla="*/ 6 w 152"/>
              <a:gd name="T17" fmla="*/ 71 h 121"/>
              <a:gd name="T18" fmla="*/ 0 w 152"/>
              <a:gd name="T19" fmla="*/ 64 h 121"/>
              <a:gd name="T20" fmla="*/ 0 w 152"/>
              <a:gd name="T21" fmla="*/ 61 h 121"/>
              <a:gd name="T22" fmla="*/ 1 w 152"/>
              <a:gd name="T23" fmla="*/ 59 h 121"/>
              <a:gd name="T24" fmla="*/ 69 w 152"/>
              <a:gd name="T25" fmla="*/ 3 h 121"/>
              <a:gd name="T26" fmla="*/ 76 w 152"/>
              <a:gd name="T27" fmla="*/ 0 h 121"/>
              <a:gd name="T28" fmla="*/ 83 w 152"/>
              <a:gd name="T29" fmla="*/ 3 h 121"/>
              <a:gd name="T30" fmla="*/ 106 w 152"/>
              <a:gd name="T31" fmla="*/ 22 h 121"/>
              <a:gd name="T32" fmla="*/ 106 w 152"/>
              <a:gd name="T33" fmla="*/ 3 h 121"/>
              <a:gd name="T34" fmla="*/ 107 w 152"/>
              <a:gd name="T35" fmla="*/ 1 h 121"/>
              <a:gd name="T36" fmla="*/ 109 w 152"/>
              <a:gd name="T37" fmla="*/ 0 h 121"/>
              <a:gd name="T38" fmla="*/ 127 w 152"/>
              <a:gd name="T39" fmla="*/ 0 h 121"/>
              <a:gd name="T40" fmla="*/ 129 w 152"/>
              <a:gd name="T41" fmla="*/ 1 h 121"/>
              <a:gd name="T42" fmla="*/ 130 w 152"/>
              <a:gd name="T43" fmla="*/ 3 h 121"/>
              <a:gd name="T44" fmla="*/ 130 w 152"/>
              <a:gd name="T45" fmla="*/ 42 h 121"/>
              <a:gd name="T46" fmla="*/ 151 w 152"/>
              <a:gd name="T47" fmla="*/ 59 h 121"/>
              <a:gd name="T48" fmla="*/ 152 w 152"/>
              <a:gd name="T49" fmla="*/ 61 h 121"/>
              <a:gd name="T50" fmla="*/ 151 w 152"/>
              <a:gd name="T51" fmla="*/ 64 h 121"/>
              <a:gd name="T52" fmla="*/ 130 w 152"/>
              <a:gd name="T53" fmla="*/ 70 h 121"/>
              <a:gd name="T54" fmla="*/ 130 w 152"/>
              <a:gd name="T55" fmla="*/ 115 h 121"/>
              <a:gd name="T56" fmla="*/ 128 w 152"/>
              <a:gd name="T57" fmla="*/ 120 h 121"/>
              <a:gd name="T58" fmla="*/ 124 w 152"/>
              <a:gd name="T59" fmla="*/ 121 h 121"/>
              <a:gd name="T60" fmla="*/ 88 w 152"/>
              <a:gd name="T61" fmla="*/ 121 h 121"/>
              <a:gd name="T62" fmla="*/ 88 w 152"/>
              <a:gd name="T63" fmla="*/ 85 h 121"/>
              <a:gd name="T64" fmla="*/ 64 w 152"/>
              <a:gd name="T65" fmla="*/ 85 h 121"/>
              <a:gd name="T66" fmla="*/ 64 w 152"/>
              <a:gd name="T67" fmla="*/ 121 h 121"/>
              <a:gd name="T68" fmla="*/ 27 w 152"/>
              <a:gd name="T69" fmla="*/ 121 h 121"/>
              <a:gd name="T70" fmla="*/ 23 w 152"/>
              <a:gd name="T71" fmla="*/ 120 h 121"/>
              <a:gd name="T72" fmla="*/ 21 w 152"/>
              <a:gd name="T73" fmla="*/ 115 h 121"/>
              <a:gd name="T74" fmla="*/ 21 w 152"/>
              <a:gd name="T75" fmla="*/ 70 h 121"/>
              <a:gd name="T76" fmla="*/ 21 w 152"/>
              <a:gd name="T77" fmla="*/ 70 h 121"/>
              <a:gd name="T78" fmla="*/ 21 w 152"/>
              <a:gd name="T79" fmla="*/ 69 h 121"/>
              <a:gd name="T80" fmla="*/ 76 w 152"/>
              <a:gd name="T81" fmla="*/ 25 h 121"/>
              <a:gd name="T82" fmla="*/ 130 w 152"/>
              <a:gd name="T83" fmla="*/ 69 h 121"/>
              <a:gd name="T84" fmla="*/ 130 w 152"/>
              <a:gd name="T85" fmla="*/ 7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2" h="121">
                <a:moveTo>
                  <a:pt x="151" y="64"/>
                </a:moveTo>
                <a:cubicBezTo>
                  <a:pt x="145" y="71"/>
                  <a:pt x="145" y="71"/>
                  <a:pt x="145" y="71"/>
                </a:cubicBezTo>
                <a:cubicBezTo>
                  <a:pt x="145" y="71"/>
                  <a:pt x="144" y="71"/>
                  <a:pt x="144" y="72"/>
                </a:cubicBezTo>
                <a:cubicBezTo>
                  <a:pt x="143" y="72"/>
                  <a:pt x="143" y="72"/>
                  <a:pt x="143" y="72"/>
                </a:cubicBezTo>
                <a:cubicBezTo>
                  <a:pt x="142" y="72"/>
                  <a:pt x="142" y="71"/>
                  <a:pt x="141" y="71"/>
                </a:cubicBezTo>
                <a:cubicBezTo>
                  <a:pt x="76" y="16"/>
                  <a:pt x="76" y="16"/>
                  <a:pt x="76" y="16"/>
                </a:cubicBezTo>
                <a:cubicBezTo>
                  <a:pt x="10" y="71"/>
                  <a:pt x="10" y="71"/>
                  <a:pt x="10" y="71"/>
                </a:cubicBezTo>
                <a:cubicBezTo>
                  <a:pt x="10" y="71"/>
                  <a:pt x="9" y="72"/>
                  <a:pt x="8" y="72"/>
                </a:cubicBezTo>
                <a:cubicBezTo>
                  <a:pt x="7" y="71"/>
                  <a:pt x="7" y="71"/>
                  <a:pt x="6" y="71"/>
                </a:cubicBezTo>
                <a:cubicBezTo>
                  <a:pt x="0" y="64"/>
                  <a:pt x="0" y="64"/>
                  <a:pt x="0" y="64"/>
                </a:cubicBezTo>
                <a:cubicBezTo>
                  <a:pt x="0" y="63"/>
                  <a:pt x="0" y="62"/>
                  <a:pt x="0" y="61"/>
                </a:cubicBezTo>
                <a:cubicBezTo>
                  <a:pt x="0" y="60"/>
                  <a:pt x="0" y="60"/>
                  <a:pt x="1" y="59"/>
                </a:cubicBezTo>
                <a:cubicBezTo>
                  <a:pt x="69" y="3"/>
                  <a:pt x="69" y="3"/>
                  <a:pt x="69" y="3"/>
                </a:cubicBezTo>
                <a:cubicBezTo>
                  <a:pt x="71" y="1"/>
                  <a:pt x="73" y="0"/>
                  <a:pt x="76" y="0"/>
                </a:cubicBezTo>
                <a:cubicBezTo>
                  <a:pt x="79" y="0"/>
                  <a:pt x="81" y="1"/>
                  <a:pt x="83" y="3"/>
                </a:cubicBezTo>
                <a:cubicBezTo>
                  <a:pt x="106" y="22"/>
                  <a:pt x="106" y="22"/>
                  <a:pt x="106" y="22"/>
                </a:cubicBezTo>
                <a:cubicBezTo>
                  <a:pt x="106" y="3"/>
                  <a:pt x="106" y="3"/>
                  <a:pt x="106" y="3"/>
                </a:cubicBezTo>
                <a:cubicBezTo>
                  <a:pt x="106" y="3"/>
                  <a:pt x="106" y="2"/>
                  <a:pt x="107" y="1"/>
                </a:cubicBezTo>
                <a:cubicBezTo>
                  <a:pt x="107" y="1"/>
                  <a:pt x="108" y="0"/>
                  <a:pt x="109" y="0"/>
                </a:cubicBezTo>
                <a:cubicBezTo>
                  <a:pt x="127" y="0"/>
                  <a:pt x="127" y="0"/>
                  <a:pt x="127" y="0"/>
                </a:cubicBezTo>
                <a:cubicBezTo>
                  <a:pt x="128" y="0"/>
                  <a:pt x="129" y="1"/>
                  <a:pt x="129" y="1"/>
                </a:cubicBezTo>
                <a:cubicBezTo>
                  <a:pt x="130" y="2"/>
                  <a:pt x="130" y="3"/>
                  <a:pt x="130" y="3"/>
                </a:cubicBezTo>
                <a:cubicBezTo>
                  <a:pt x="130" y="42"/>
                  <a:pt x="130" y="42"/>
                  <a:pt x="130" y="42"/>
                </a:cubicBezTo>
                <a:cubicBezTo>
                  <a:pt x="151" y="59"/>
                  <a:pt x="151" y="59"/>
                  <a:pt x="151" y="59"/>
                </a:cubicBezTo>
                <a:cubicBezTo>
                  <a:pt x="152" y="60"/>
                  <a:pt x="152" y="60"/>
                  <a:pt x="152" y="61"/>
                </a:cubicBezTo>
                <a:cubicBezTo>
                  <a:pt x="152" y="62"/>
                  <a:pt x="152" y="63"/>
                  <a:pt x="151" y="64"/>
                </a:cubicBezTo>
                <a:close/>
                <a:moveTo>
                  <a:pt x="130" y="70"/>
                </a:moveTo>
                <a:cubicBezTo>
                  <a:pt x="130" y="115"/>
                  <a:pt x="130" y="115"/>
                  <a:pt x="130" y="115"/>
                </a:cubicBezTo>
                <a:cubicBezTo>
                  <a:pt x="130" y="117"/>
                  <a:pt x="130" y="118"/>
                  <a:pt x="128" y="120"/>
                </a:cubicBezTo>
                <a:cubicBezTo>
                  <a:pt x="127" y="121"/>
                  <a:pt x="126" y="121"/>
                  <a:pt x="124" y="121"/>
                </a:cubicBezTo>
                <a:cubicBezTo>
                  <a:pt x="88" y="121"/>
                  <a:pt x="88" y="121"/>
                  <a:pt x="88" y="121"/>
                </a:cubicBezTo>
                <a:cubicBezTo>
                  <a:pt x="88" y="85"/>
                  <a:pt x="88" y="85"/>
                  <a:pt x="88" y="85"/>
                </a:cubicBezTo>
                <a:cubicBezTo>
                  <a:pt x="64" y="85"/>
                  <a:pt x="64" y="85"/>
                  <a:pt x="64" y="85"/>
                </a:cubicBezTo>
                <a:cubicBezTo>
                  <a:pt x="64" y="121"/>
                  <a:pt x="64" y="121"/>
                  <a:pt x="64" y="121"/>
                </a:cubicBezTo>
                <a:cubicBezTo>
                  <a:pt x="27" y="121"/>
                  <a:pt x="27" y="121"/>
                  <a:pt x="27" y="121"/>
                </a:cubicBezTo>
                <a:cubicBezTo>
                  <a:pt x="26" y="121"/>
                  <a:pt x="24" y="121"/>
                  <a:pt x="23" y="120"/>
                </a:cubicBezTo>
                <a:cubicBezTo>
                  <a:pt x="22" y="118"/>
                  <a:pt x="21" y="117"/>
                  <a:pt x="21" y="115"/>
                </a:cubicBezTo>
                <a:cubicBezTo>
                  <a:pt x="21" y="70"/>
                  <a:pt x="21" y="70"/>
                  <a:pt x="21" y="70"/>
                </a:cubicBezTo>
                <a:cubicBezTo>
                  <a:pt x="21" y="70"/>
                  <a:pt x="21" y="70"/>
                  <a:pt x="21" y="70"/>
                </a:cubicBezTo>
                <a:cubicBezTo>
                  <a:pt x="21" y="70"/>
                  <a:pt x="21" y="70"/>
                  <a:pt x="21" y="69"/>
                </a:cubicBezTo>
                <a:cubicBezTo>
                  <a:pt x="76" y="25"/>
                  <a:pt x="76" y="25"/>
                  <a:pt x="76" y="25"/>
                </a:cubicBezTo>
                <a:cubicBezTo>
                  <a:pt x="130" y="69"/>
                  <a:pt x="130" y="69"/>
                  <a:pt x="130" y="69"/>
                </a:cubicBezTo>
                <a:cubicBezTo>
                  <a:pt x="130" y="70"/>
                  <a:pt x="130" y="70"/>
                  <a:pt x="130" y="70"/>
                </a:cubicBezTo>
                <a:close/>
              </a:path>
            </a:pathLst>
          </a:custGeom>
          <a:solidFill>
            <a:srgbClr val="2F5597"/>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163" name="Freeform 25">
            <a:extLst>
              <a:ext uri="{FF2B5EF4-FFF2-40B4-BE49-F238E27FC236}">
                <a16:creationId xmlns:a16="http://schemas.microsoft.com/office/drawing/2014/main" id="{923B3D0A-9C2F-542D-BBDF-B96183A4FF09}"/>
              </a:ext>
            </a:extLst>
          </p:cNvPr>
          <p:cNvSpPr>
            <a:spLocks noEditPoints="1"/>
          </p:cNvSpPr>
          <p:nvPr/>
        </p:nvSpPr>
        <p:spPr bwMode="auto">
          <a:xfrm>
            <a:off x="8618830" y="3747335"/>
            <a:ext cx="492024" cy="430837"/>
          </a:xfrm>
          <a:custGeom>
            <a:avLst/>
            <a:gdLst>
              <a:gd name="T0" fmla="*/ 151 w 152"/>
              <a:gd name="T1" fmla="*/ 64 h 121"/>
              <a:gd name="T2" fmla="*/ 145 w 152"/>
              <a:gd name="T3" fmla="*/ 71 h 121"/>
              <a:gd name="T4" fmla="*/ 144 w 152"/>
              <a:gd name="T5" fmla="*/ 72 h 121"/>
              <a:gd name="T6" fmla="*/ 143 w 152"/>
              <a:gd name="T7" fmla="*/ 72 h 121"/>
              <a:gd name="T8" fmla="*/ 141 w 152"/>
              <a:gd name="T9" fmla="*/ 71 h 121"/>
              <a:gd name="T10" fmla="*/ 76 w 152"/>
              <a:gd name="T11" fmla="*/ 16 h 121"/>
              <a:gd name="T12" fmla="*/ 10 w 152"/>
              <a:gd name="T13" fmla="*/ 71 h 121"/>
              <a:gd name="T14" fmla="*/ 8 w 152"/>
              <a:gd name="T15" fmla="*/ 72 h 121"/>
              <a:gd name="T16" fmla="*/ 6 w 152"/>
              <a:gd name="T17" fmla="*/ 71 h 121"/>
              <a:gd name="T18" fmla="*/ 0 w 152"/>
              <a:gd name="T19" fmla="*/ 64 h 121"/>
              <a:gd name="T20" fmla="*/ 0 w 152"/>
              <a:gd name="T21" fmla="*/ 61 h 121"/>
              <a:gd name="T22" fmla="*/ 1 w 152"/>
              <a:gd name="T23" fmla="*/ 59 h 121"/>
              <a:gd name="T24" fmla="*/ 69 w 152"/>
              <a:gd name="T25" fmla="*/ 3 h 121"/>
              <a:gd name="T26" fmla="*/ 76 w 152"/>
              <a:gd name="T27" fmla="*/ 0 h 121"/>
              <a:gd name="T28" fmla="*/ 83 w 152"/>
              <a:gd name="T29" fmla="*/ 3 h 121"/>
              <a:gd name="T30" fmla="*/ 106 w 152"/>
              <a:gd name="T31" fmla="*/ 22 h 121"/>
              <a:gd name="T32" fmla="*/ 106 w 152"/>
              <a:gd name="T33" fmla="*/ 3 h 121"/>
              <a:gd name="T34" fmla="*/ 107 w 152"/>
              <a:gd name="T35" fmla="*/ 1 h 121"/>
              <a:gd name="T36" fmla="*/ 109 w 152"/>
              <a:gd name="T37" fmla="*/ 0 h 121"/>
              <a:gd name="T38" fmla="*/ 127 w 152"/>
              <a:gd name="T39" fmla="*/ 0 h 121"/>
              <a:gd name="T40" fmla="*/ 129 w 152"/>
              <a:gd name="T41" fmla="*/ 1 h 121"/>
              <a:gd name="T42" fmla="*/ 130 w 152"/>
              <a:gd name="T43" fmla="*/ 3 h 121"/>
              <a:gd name="T44" fmla="*/ 130 w 152"/>
              <a:gd name="T45" fmla="*/ 42 h 121"/>
              <a:gd name="T46" fmla="*/ 151 w 152"/>
              <a:gd name="T47" fmla="*/ 59 h 121"/>
              <a:gd name="T48" fmla="*/ 152 w 152"/>
              <a:gd name="T49" fmla="*/ 61 h 121"/>
              <a:gd name="T50" fmla="*/ 151 w 152"/>
              <a:gd name="T51" fmla="*/ 64 h 121"/>
              <a:gd name="T52" fmla="*/ 130 w 152"/>
              <a:gd name="T53" fmla="*/ 70 h 121"/>
              <a:gd name="T54" fmla="*/ 130 w 152"/>
              <a:gd name="T55" fmla="*/ 115 h 121"/>
              <a:gd name="T56" fmla="*/ 128 w 152"/>
              <a:gd name="T57" fmla="*/ 120 h 121"/>
              <a:gd name="T58" fmla="*/ 124 w 152"/>
              <a:gd name="T59" fmla="*/ 121 h 121"/>
              <a:gd name="T60" fmla="*/ 88 w 152"/>
              <a:gd name="T61" fmla="*/ 121 h 121"/>
              <a:gd name="T62" fmla="*/ 88 w 152"/>
              <a:gd name="T63" fmla="*/ 85 h 121"/>
              <a:gd name="T64" fmla="*/ 64 w 152"/>
              <a:gd name="T65" fmla="*/ 85 h 121"/>
              <a:gd name="T66" fmla="*/ 64 w 152"/>
              <a:gd name="T67" fmla="*/ 121 h 121"/>
              <a:gd name="T68" fmla="*/ 27 w 152"/>
              <a:gd name="T69" fmla="*/ 121 h 121"/>
              <a:gd name="T70" fmla="*/ 23 w 152"/>
              <a:gd name="T71" fmla="*/ 120 h 121"/>
              <a:gd name="T72" fmla="*/ 21 w 152"/>
              <a:gd name="T73" fmla="*/ 115 h 121"/>
              <a:gd name="T74" fmla="*/ 21 w 152"/>
              <a:gd name="T75" fmla="*/ 70 h 121"/>
              <a:gd name="T76" fmla="*/ 21 w 152"/>
              <a:gd name="T77" fmla="*/ 70 h 121"/>
              <a:gd name="T78" fmla="*/ 21 w 152"/>
              <a:gd name="T79" fmla="*/ 69 h 121"/>
              <a:gd name="T80" fmla="*/ 76 w 152"/>
              <a:gd name="T81" fmla="*/ 25 h 121"/>
              <a:gd name="T82" fmla="*/ 130 w 152"/>
              <a:gd name="T83" fmla="*/ 69 h 121"/>
              <a:gd name="T84" fmla="*/ 130 w 152"/>
              <a:gd name="T85" fmla="*/ 7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2" h="121">
                <a:moveTo>
                  <a:pt x="151" y="64"/>
                </a:moveTo>
                <a:cubicBezTo>
                  <a:pt x="145" y="71"/>
                  <a:pt x="145" y="71"/>
                  <a:pt x="145" y="71"/>
                </a:cubicBezTo>
                <a:cubicBezTo>
                  <a:pt x="145" y="71"/>
                  <a:pt x="144" y="71"/>
                  <a:pt x="144" y="72"/>
                </a:cubicBezTo>
                <a:cubicBezTo>
                  <a:pt x="143" y="72"/>
                  <a:pt x="143" y="72"/>
                  <a:pt x="143" y="72"/>
                </a:cubicBezTo>
                <a:cubicBezTo>
                  <a:pt x="142" y="72"/>
                  <a:pt x="142" y="71"/>
                  <a:pt x="141" y="71"/>
                </a:cubicBezTo>
                <a:cubicBezTo>
                  <a:pt x="76" y="16"/>
                  <a:pt x="76" y="16"/>
                  <a:pt x="76" y="16"/>
                </a:cubicBezTo>
                <a:cubicBezTo>
                  <a:pt x="10" y="71"/>
                  <a:pt x="10" y="71"/>
                  <a:pt x="10" y="71"/>
                </a:cubicBezTo>
                <a:cubicBezTo>
                  <a:pt x="10" y="71"/>
                  <a:pt x="9" y="72"/>
                  <a:pt x="8" y="72"/>
                </a:cubicBezTo>
                <a:cubicBezTo>
                  <a:pt x="7" y="71"/>
                  <a:pt x="7" y="71"/>
                  <a:pt x="6" y="71"/>
                </a:cubicBezTo>
                <a:cubicBezTo>
                  <a:pt x="0" y="64"/>
                  <a:pt x="0" y="64"/>
                  <a:pt x="0" y="64"/>
                </a:cubicBezTo>
                <a:cubicBezTo>
                  <a:pt x="0" y="63"/>
                  <a:pt x="0" y="62"/>
                  <a:pt x="0" y="61"/>
                </a:cubicBezTo>
                <a:cubicBezTo>
                  <a:pt x="0" y="60"/>
                  <a:pt x="0" y="60"/>
                  <a:pt x="1" y="59"/>
                </a:cubicBezTo>
                <a:cubicBezTo>
                  <a:pt x="69" y="3"/>
                  <a:pt x="69" y="3"/>
                  <a:pt x="69" y="3"/>
                </a:cubicBezTo>
                <a:cubicBezTo>
                  <a:pt x="71" y="1"/>
                  <a:pt x="73" y="0"/>
                  <a:pt x="76" y="0"/>
                </a:cubicBezTo>
                <a:cubicBezTo>
                  <a:pt x="79" y="0"/>
                  <a:pt x="81" y="1"/>
                  <a:pt x="83" y="3"/>
                </a:cubicBezTo>
                <a:cubicBezTo>
                  <a:pt x="106" y="22"/>
                  <a:pt x="106" y="22"/>
                  <a:pt x="106" y="22"/>
                </a:cubicBezTo>
                <a:cubicBezTo>
                  <a:pt x="106" y="3"/>
                  <a:pt x="106" y="3"/>
                  <a:pt x="106" y="3"/>
                </a:cubicBezTo>
                <a:cubicBezTo>
                  <a:pt x="106" y="3"/>
                  <a:pt x="106" y="2"/>
                  <a:pt x="107" y="1"/>
                </a:cubicBezTo>
                <a:cubicBezTo>
                  <a:pt x="107" y="1"/>
                  <a:pt x="108" y="0"/>
                  <a:pt x="109" y="0"/>
                </a:cubicBezTo>
                <a:cubicBezTo>
                  <a:pt x="127" y="0"/>
                  <a:pt x="127" y="0"/>
                  <a:pt x="127" y="0"/>
                </a:cubicBezTo>
                <a:cubicBezTo>
                  <a:pt x="128" y="0"/>
                  <a:pt x="129" y="1"/>
                  <a:pt x="129" y="1"/>
                </a:cubicBezTo>
                <a:cubicBezTo>
                  <a:pt x="130" y="2"/>
                  <a:pt x="130" y="3"/>
                  <a:pt x="130" y="3"/>
                </a:cubicBezTo>
                <a:cubicBezTo>
                  <a:pt x="130" y="42"/>
                  <a:pt x="130" y="42"/>
                  <a:pt x="130" y="42"/>
                </a:cubicBezTo>
                <a:cubicBezTo>
                  <a:pt x="151" y="59"/>
                  <a:pt x="151" y="59"/>
                  <a:pt x="151" y="59"/>
                </a:cubicBezTo>
                <a:cubicBezTo>
                  <a:pt x="152" y="60"/>
                  <a:pt x="152" y="60"/>
                  <a:pt x="152" y="61"/>
                </a:cubicBezTo>
                <a:cubicBezTo>
                  <a:pt x="152" y="62"/>
                  <a:pt x="152" y="63"/>
                  <a:pt x="151" y="64"/>
                </a:cubicBezTo>
                <a:close/>
                <a:moveTo>
                  <a:pt x="130" y="70"/>
                </a:moveTo>
                <a:cubicBezTo>
                  <a:pt x="130" y="115"/>
                  <a:pt x="130" y="115"/>
                  <a:pt x="130" y="115"/>
                </a:cubicBezTo>
                <a:cubicBezTo>
                  <a:pt x="130" y="117"/>
                  <a:pt x="130" y="118"/>
                  <a:pt x="128" y="120"/>
                </a:cubicBezTo>
                <a:cubicBezTo>
                  <a:pt x="127" y="121"/>
                  <a:pt x="126" y="121"/>
                  <a:pt x="124" y="121"/>
                </a:cubicBezTo>
                <a:cubicBezTo>
                  <a:pt x="88" y="121"/>
                  <a:pt x="88" y="121"/>
                  <a:pt x="88" y="121"/>
                </a:cubicBezTo>
                <a:cubicBezTo>
                  <a:pt x="88" y="85"/>
                  <a:pt x="88" y="85"/>
                  <a:pt x="88" y="85"/>
                </a:cubicBezTo>
                <a:cubicBezTo>
                  <a:pt x="64" y="85"/>
                  <a:pt x="64" y="85"/>
                  <a:pt x="64" y="85"/>
                </a:cubicBezTo>
                <a:cubicBezTo>
                  <a:pt x="64" y="121"/>
                  <a:pt x="64" y="121"/>
                  <a:pt x="64" y="121"/>
                </a:cubicBezTo>
                <a:cubicBezTo>
                  <a:pt x="27" y="121"/>
                  <a:pt x="27" y="121"/>
                  <a:pt x="27" y="121"/>
                </a:cubicBezTo>
                <a:cubicBezTo>
                  <a:pt x="26" y="121"/>
                  <a:pt x="24" y="121"/>
                  <a:pt x="23" y="120"/>
                </a:cubicBezTo>
                <a:cubicBezTo>
                  <a:pt x="22" y="118"/>
                  <a:pt x="21" y="117"/>
                  <a:pt x="21" y="115"/>
                </a:cubicBezTo>
                <a:cubicBezTo>
                  <a:pt x="21" y="70"/>
                  <a:pt x="21" y="70"/>
                  <a:pt x="21" y="70"/>
                </a:cubicBezTo>
                <a:cubicBezTo>
                  <a:pt x="21" y="70"/>
                  <a:pt x="21" y="70"/>
                  <a:pt x="21" y="70"/>
                </a:cubicBezTo>
                <a:cubicBezTo>
                  <a:pt x="21" y="70"/>
                  <a:pt x="21" y="70"/>
                  <a:pt x="21" y="69"/>
                </a:cubicBezTo>
                <a:cubicBezTo>
                  <a:pt x="76" y="25"/>
                  <a:pt x="76" y="25"/>
                  <a:pt x="76" y="25"/>
                </a:cubicBezTo>
                <a:cubicBezTo>
                  <a:pt x="130" y="69"/>
                  <a:pt x="130" y="69"/>
                  <a:pt x="130" y="69"/>
                </a:cubicBezTo>
                <a:cubicBezTo>
                  <a:pt x="130" y="70"/>
                  <a:pt x="130" y="70"/>
                  <a:pt x="130" y="70"/>
                </a:cubicBezTo>
                <a:close/>
              </a:path>
            </a:pathLst>
          </a:custGeom>
          <a:solidFill>
            <a:srgbClr val="2F5597"/>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164" name="Freeform 25">
            <a:extLst>
              <a:ext uri="{FF2B5EF4-FFF2-40B4-BE49-F238E27FC236}">
                <a16:creationId xmlns:a16="http://schemas.microsoft.com/office/drawing/2014/main" id="{CB536739-82D0-8008-ACC9-CF697833B668}"/>
              </a:ext>
            </a:extLst>
          </p:cNvPr>
          <p:cNvSpPr>
            <a:spLocks noEditPoints="1"/>
          </p:cNvSpPr>
          <p:nvPr/>
        </p:nvSpPr>
        <p:spPr bwMode="auto">
          <a:xfrm>
            <a:off x="9153472" y="3749225"/>
            <a:ext cx="492024" cy="430837"/>
          </a:xfrm>
          <a:custGeom>
            <a:avLst/>
            <a:gdLst>
              <a:gd name="T0" fmla="*/ 151 w 152"/>
              <a:gd name="T1" fmla="*/ 64 h 121"/>
              <a:gd name="T2" fmla="*/ 145 w 152"/>
              <a:gd name="T3" fmla="*/ 71 h 121"/>
              <a:gd name="T4" fmla="*/ 144 w 152"/>
              <a:gd name="T5" fmla="*/ 72 h 121"/>
              <a:gd name="T6" fmla="*/ 143 w 152"/>
              <a:gd name="T7" fmla="*/ 72 h 121"/>
              <a:gd name="T8" fmla="*/ 141 w 152"/>
              <a:gd name="T9" fmla="*/ 71 h 121"/>
              <a:gd name="T10" fmla="*/ 76 w 152"/>
              <a:gd name="T11" fmla="*/ 16 h 121"/>
              <a:gd name="T12" fmla="*/ 10 w 152"/>
              <a:gd name="T13" fmla="*/ 71 h 121"/>
              <a:gd name="T14" fmla="*/ 8 w 152"/>
              <a:gd name="T15" fmla="*/ 72 h 121"/>
              <a:gd name="T16" fmla="*/ 6 w 152"/>
              <a:gd name="T17" fmla="*/ 71 h 121"/>
              <a:gd name="T18" fmla="*/ 0 w 152"/>
              <a:gd name="T19" fmla="*/ 64 h 121"/>
              <a:gd name="T20" fmla="*/ 0 w 152"/>
              <a:gd name="T21" fmla="*/ 61 h 121"/>
              <a:gd name="T22" fmla="*/ 1 w 152"/>
              <a:gd name="T23" fmla="*/ 59 h 121"/>
              <a:gd name="T24" fmla="*/ 69 w 152"/>
              <a:gd name="T25" fmla="*/ 3 h 121"/>
              <a:gd name="T26" fmla="*/ 76 w 152"/>
              <a:gd name="T27" fmla="*/ 0 h 121"/>
              <a:gd name="T28" fmla="*/ 83 w 152"/>
              <a:gd name="T29" fmla="*/ 3 h 121"/>
              <a:gd name="T30" fmla="*/ 106 w 152"/>
              <a:gd name="T31" fmla="*/ 22 h 121"/>
              <a:gd name="T32" fmla="*/ 106 w 152"/>
              <a:gd name="T33" fmla="*/ 3 h 121"/>
              <a:gd name="T34" fmla="*/ 107 w 152"/>
              <a:gd name="T35" fmla="*/ 1 h 121"/>
              <a:gd name="T36" fmla="*/ 109 w 152"/>
              <a:gd name="T37" fmla="*/ 0 h 121"/>
              <a:gd name="T38" fmla="*/ 127 w 152"/>
              <a:gd name="T39" fmla="*/ 0 h 121"/>
              <a:gd name="T40" fmla="*/ 129 w 152"/>
              <a:gd name="T41" fmla="*/ 1 h 121"/>
              <a:gd name="T42" fmla="*/ 130 w 152"/>
              <a:gd name="T43" fmla="*/ 3 h 121"/>
              <a:gd name="T44" fmla="*/ 130 w 152"/>
              <a:gd name="T45" fmla="*/ 42 h 121"/>
              <a:gd name="T46" fmla="*/ 151 w 152"/>
              <a:gd name="T47" fmla="*/ 59 h 121"/>
              <a:gd name="T48" fmla="*/ 152 w 152"/>
              <a:gd name="T49" fmla="*/ 61 h 121"/>
              <a:gd name="T50" fmla="*/ 151 w 152"/>
              <a:gd name="T51" fmla="*/ 64 h 121"/>
              <a:gd name="T52" fmla="*/ 130 w 152"/>
              <a:gd name="T53" fmla="*/ 70 h 121"/>
              <a:gd name="T54" fmla="*/ 130 w 152"/>
              <a:gd name="T55" fmla="*/ 115 h 121"/>
              <a:gd name="T56" fmla="*/ 128 w 152"/>
              <a:gd name="T57" fmla="*/ 120 h 121"/>
              <a:gd name="T58" fmla="*/ 124 w 152"/>
              <a:gd name="T59" fmla="*/ 121 h 121"/>
              <a:gd name="T60" fmla="*/ 88 w 152"/>
              <a:gd name="T61" fmla="*/ 121 h 121"/>
              <a:gd name="T62" fmla="*/ 88 w 152"/>
              <a:gd name="T63" fmla="*/ 85 h 121"/>
              <a:gd name="T64" fmla="*/ 64 w 152"/>
              <a:gd name="T65" fmla="*/ 85 h 121"/>
              <a:gd name="T66" fmla="*/ 64 w 152"/>
              <a:gd name="T67" fmla="*/ 121 h 121"/>
              <a:gd name="T68" fmla="*/ 27 w 152"/>
              <a:gd name="T69" fmla="*/ 121 h 121"/>
              <a:gd name="T70" fmla="*/ 23 w 152"/>
              <a:gd name="T71" fmla="*/ 120 h 121"/>
              <a:gd name="T72" fmla="*/ 21 w 152"/>
              <a:gd name="T73" fmla="*/ 115 h 121"/>
              <a:gd name="T74" fmla="*/ 21 w 152"/>
              <a:gd name="T75" fmla="*/ 70 h 121"/>
              <a:gd name="T76" fmla="*/ 21 w 152"/>
              <a:gd name="T77" fmla="*/ 70 h 121"/>
              <a:gd name="T78" fmla="*/ 21 w 152"/>
              <a:gd name="T79" fmla="*/ 69 h 121"/>
              <a:gd name="T80" fmla="*/ 76 w 152"/>
              <a:gd name="T81" fmla="*/ 25 h 121"/>
              <a:gd name="T82" fmla="*/ 130 w 152"/>
              <a:gd name="T83" fmla="*/ 69 h 121"/>
              <a:gd name="T84" fmla="*/ 130 w 152"/>
              <a:gd name="T85" fmla="*/ 7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2" h="121">
                <a:moveTo>
                  <a:pt x="151" y="64"/>
                </a:moveTo>
                <a:cubicBezTo>
                  <a:pt x="145" y="71"/>
                  <a:pt x="145" y="71"/>
                  <a:pt x="145" y="71"/>
                </a:cubicBezTo>
                <a:cubicBezTo>
                  <a:pt x="145" y="71"/>
                  <a:pt x="144" y="71"/>
                  <a:pt x="144" y="72"/>
                </a:cubicBezTo>
                <a:cubicBezTo>
                  <a:pt x="143" y="72"/>
                  <a:pt x="143" y="72"/>
                  <a:pt x="143" y="72"/>
                </a:cubicBezTo>
                <a:cubicBezTo>
                  <a:pt x="142" y="72"/>
                  <a:pt x="142" y="71"/>
                  <a:pt x="141" y="71"/>
                </a:cubicBezTo>
                <a:cubicBezTo>
                  <a:pt x="76" y="16"/>
                  <a:pt x="76" y="16"/>
                  <a:pt x="76" y="16"/>
                </a:cubicBezTo>
                <a:cubicBezTo>
                  <a:pt x="10" y="71"/>
                  <a:pt x="10" y="71"/>
                  <a:pt x="10" y="71"/>
                </a:cubicBezTo>
                <a:cubicBezTo>
                  <a:pt x="10" y="71"/>
                  <a:pt x="9" y="72"/>
                  <a:pt x="8" y="72"/>
                </a:cubicBezTo>
                <a:cubicBezTo>
                  <a:pt x="7" y="71"/>
                  <a:pt x="7" y="71"/>
                  <a:pt x="6" y="71"/>
                </a:cubicBezTo>
                <a:cubicBezTo>
                  <a:pt x="0" y="64"/>
                  <a:pt x="0" y="64"/>
                  <a:pt x="0" y="64"/>
                </a:cubicBezTo>
                <a:cubicBezTo>
                  <a:pt x="0" y="63"/>
                  <a:pt x="0" y="62"/>
                  <a:pt x="0" y="61"/>
                </a:cubicBezTo>
                <a:cubicBezTo>
                  <a:pt x="0" y="60"/>
                  <a:pt x="0" y="60"/>
                  <a:pt x="1" y="59"/>
                </a:cubicBezTo>
                <a:cubicBezTo>
                  <a:pt x="69" y="3"/>
                  <a:pt x="69" y="3"/>
                  <a:pt x="69" y="3"/>
                </a:cubicBezTo>
                <a:cubicBezTo>
                  <a:pt x="71" y="1"/>
                  <a:pt x="73" y="0"/>
                  <a:pt x="76" y="0"/>
                </a:cubicBezTo>
                <a:cubicBezTo>
                  <a:pt x="79" y="0"/>
                  <a:pt x="81" y="1"/>
                  <a:pt x="83" y="3"/>
                </a:cubicBezTo>
                <a:cubicBezTo>
                  <a:pt x="106" y="22"/>
                  <a:pt x="106" y="22"/>
                  <a:pt x="106" y="22"/>
                </a:cubicBezTo>
                <a:cubicBezTo>
                  <a:pt x="106" y="3"/>
                  <a:pt x="106" y="3"/>
                  <a:pt x="106" y="3"/>
                </a:cubicBezTo>
                <a:cubicBezTo>
                  <a:pt x="106" y="3"/>
                  <a:pt x="106" y="2"/>
                  <a:pt x="107" y="1"/>
                </a:cubicBezTo>
                <a:cubicBezTo>
                  <a:pt x="107" y="1"/>
                  <a:pt x="108" y="0"/>
                  <a:pt x="109" y="0"/>
                </a:cubicBezTo>
                <a:cubicBezTo>
                  <a:pt x="127" y="0"/>
                  <a:pt x="127" y="0"/>
                  <a:pt x="127" y="0"/>
                </a:cubicBezTo>
                <a:cubicBezTo>
                  <a:pt x="128" y="0"/>
                  <a:pt x="129" y="1"/>
                  <a:pt x="129" y="1"/>
                </a:cubicBezTo>
                <a:cubicBezTo>
                  <a:pt x="130" y="2"/>
                  <a:pt x="130" y="3"/>
                  <a:pt x="130" y="3"/>
                </a:cubicBezTo>
                <a:cubicBezTo>
                  <a:pt x="130" y="42"/>
                  <a:pt x="130" y="42"/>
                  <a:pt x="130" y="42"/>
                </a:cubicBezTo>
                <a:cubicBezTo>
                  <a:pt x="151" y="59"/>
                  <a:pt x="151" y="59"/>
                  <a:pt x="151" y="59"/>
                </a:cubicBezTo>
                <a:cubicBezTo>
                  <a:pt x="152" y="60"/>
                  <a:pt x="152" y="60"/>
                  <a:pt x="152" y="61"/>
                </a:cubicBezTo>
                <a:cubicBezTo>
                  <a:pt x="152" y="62"/>
                  <a:pt x="152" y="63"/>
                  <a:pt x="151" y="64"/>
                </a:cubicBezTo>
                <a:close/>
                <a:moveTo>
                  <a:pt x="130" y="70"/>
                </a:moveTo>
                <a:cubicBezTo>
                  <a:pt x="130" y="115"/>
                  <a:pt x="130" y="115"/>
                  <a:pt x="130" y="115"/>
                </a:cubicBezTo>
                <a:cubicBezTo>
                  <a:pt x="130" y="117"/>
                  <a:pt x="130" y="118"/>
                  <a:pt x="128" y="120"/>
                </a:cubicBezTo>
                <a:cubicBezTo>
                  <a:pt x="127" y="121"/>
                  <a:pt x="126" y="121"/>
                  <a:pt x="124" y="121"/>
                </a:cubicBezTo>
                <a:cubicBezTo>
                  <a:pt x="88" y="121"/>
                  <a:pt x="88" y="121"/>
                  <a:pt x="88" y="121"/>
                </a:cubicBezTo>
                <a:cubicBezTo>
                  <a:pt x="88" y="85"/>
                  <a:pt x="88" y="85"/>
                  <a:pt x="88" y="85"/>
                </a:cubicBezTo>
                <a:cubicBezTo>
                  <a:pt x="64" y="85"/>
                  <a:pt x="64" y="85"/>
                  <a:pt x="64" y="85"/>
                </a:cubicBezTo>
                <a:cubicBezTo>
                  <a:pt x="64" y="121"/>
                  <a:pt x="64" y="121"/>
                  <a:pt x="64" y="121"/>
                </a:cubicBezTo>
                <a:cubicBezTo>
                  <a:pt x="27" y="121"/>
                  <a:pt x="27" y="121"/>
                  <a:pt x="27" y="121"/>
                </a:cubicBezTo>
                <a:cubicBezTo>
                  <a:pt x="26" y="121"/>
                  <a:pt x="24" y="121"/>
                  <a:pt x="23" y="120"/>
                </a:cubicBezTo>
                <a:cubicBezTo>
                  <a:pt x="22" y="118"/>
                  <a:pt x="21" y="117"/>
                  <a:pt x="21" y="115"/>
                </a:cubicBezTo>
                <a:cubicBezTo>
                  <a:pt x="21" y="70"/>
                  <a:pt x="21" y="70"/>
                  <a:pt x="21" y="70"/>
                </a:cubicBezTo>
                <a:cubicBezTo>
                  <a:pt x="21" y="70"/>
                  <a:pt x="21" y="70"/>
                  <a:pt x="21" y="70"/>
                </a:cubicBezTo>
                <a:cubicBezTo>
                  <a:pt x="21" y="70"/>
                  <a:pt x="21" y="70"/>
                  <a:pt x="21" y="69"/>
                </a:cubicBezTo>
                <a:cubicBezTo>
                  <a:pt x="76" y="25"/>
                  <a:pt x="76" y="25"/>
                  <a:pt x="76" y="25"/>
                </a:cubicBezTo>
                <a:cubicBezTo>
                  <a:pt x="130" y="69"/>
                  <a:pt x="130" y="69"/>
                  <a:pt x="130" y="69"/>
                </a:cubicBezTo>
                <a:cubicBezTo>
                  <a:pt x="130" y="70"/>
                  <a:pt x="130" y="70"/>
                  <a:pt x="130" y="70"/>
                </a:cubicBezTo>
                <a:close/>
              </a:path>
            </a:pathLst>
          </a:custGeom>
          <a:solidFill>
            <a:schemeClr val="bg1">
              <a:lumMod val="85000"/>
            </a:schemeClr>
          </a:solidFill>
          <a:ln>
            <a:noFill/>
          </a:ln>
        </p:spPr>
        <p:txBody>
          <a:bodyPr vert="horz" wrap="square" lIns="121888" tIns="60944" rIns="121888" bIns="60944" numCol="1" anchor="t" anchorCtr="0" compatLnSpc="1">
            <a:prstTxWarp prst="textNoShape">
              <a:avLst/>
            </a:prstTxWarp>
          </a:bodyPr>
          <a:lstStyle/>
          <a:p>
            <a:endParaRPr lang="en-US" sz="3066"/>
          </a:p>
        </p:txBody>
      </p:sp>
      <p:grpSp>
        <p:nvGrpSpPr>
          <p:cNvPr id="165" name="Group 164">
            <a:extLst>
              <a:ext uri="{FF2B5EF4-FFF2-40B4-BE49-F238E27FC236}">
                <a16:creationId xmlns:a16="http://schemas.microsoft.com/office/drawing/2014/main" id="{571C7CC8-16A4-9EAE-6E78-90F42CB9A1B5}"/>
              </a:ext>
            </a:extLst>
          </p:cNvPr>
          <p:cNvGrpSpPr>
            <a:grpSpLocks/>
          </p:cNvGrpSpPr>
          <p:nvPr/>
        </p:nvGrpSpPr>
        <p:grpSpPr bwMode="auto">
          <a:xfrm>
            <a:off x="7103751" y="2835764"/>
            <a:ext cx="423592" cy="573045"/>
            <a:chOff x="398463" y="2662238"/>
            <a:chExt cx="612775" cy="2065338"/>
          </a:xfrm>
          <a:solidFill>
            <a:schemeClr val="bg1"/>
          </a:solidFill>
        </p:grpSpPr>
        <p:sp>
          <p:nvSpPr>
            <p:cNvPr id="166" name="Freeform 87">
              <a:extLst>
                <a:ext uri="{FF2B5EF4-FFF2-40B4-BE49-F238E27FC236}">
                  <a16:creationId xmlns:a16="http://schemas.microsoft.com/office/drawing/2014/main" id="{B5BDAAD3-E8FF-DBE3-0559-B7098895DEDF}"/>
                </a:ext>
              </a:extLst>
            </p:cNvPr>
            <p:cNvSpPr>
              <a:spLocks/>
            </p:cNvSpPr>
            <p:nvPr/>
          </p:nvSpPr>
          <p:spPr bwMode="auto">
            <a:xfrm>
              <a:off x="398463" y="2662238"/>
              <a:ext cx="612775" cy="2065338"/>
            </a:xfrm>
            <a:custGeom>
              <a:avLst/>
              <a:gdLst>
                <a:gd name="T0" fmla="*/ 342 w 386"/>
                <a:gd name="T1" fmla="*/ 168 h 1301"/>
                <a:gd name="T2" fmla="*/ 342 w 386"/>
                <a:gd name="T3" fmla="*/ 82 h 1301"/>
                <a:gd name="T4" fmla="*/ 306 w 386"/>
                <a:gd name="T5" fmla="*/ 82 h 1301"/>
                <a:gd name="T6" fmla="*/ 306 w 386"/>
                <a:gd name="T7" fmla="*/ 0 h 1301"/>
                <a:gd name="T8" fmla="*/ 71 w 386"/>
                <a:gd name="T9" fmla="*/ 0 h 1301"/>
                <a:gd name="T10" fmla="*/ 71 w 386"/>
                <a:gd name="T11" fmla="*/ 82 h 1301"/>
                <a:gd name="T12" fmla="*/ 35 w 386"/>
                <a:gd name="T13" fmla="*/ 82 h 1301"/>
                <a:gd name="T14" fmla="*/ 35 w 386"/>
                <a:gd name="T15" fmla="*/ 168 h 1301"/>
                <a:gd name="T16" fmla="*/ 0 w 386"/>
                <a:gd name="T17" fmla="*/ 168 h 1301"/>
                <a:gd name="T18" fmla="*/ 0 w 386"/>
                <a:gd name="T19" fmla="*/ 1301 h 1301"/>
                <a:gd name="T20" fmla="*/ 386 w 386"/>
                <a:gd name="T21" fmla="*/ 1301 h 1301"/>
                <a:gd name="T22" fmla="*/ 386 w 386"/>
                <a:gd name="T23" fmla="*/ 168 h 1301"/>
                <a:gd name="T24" fmla="*/ 342 w 386"/>
                <a:gd name="T25" fmla="*/ 168 h 1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6" h="1301">
                  <a:moveTo>
                    <a:pt x="342" y="168"/>
                  </a:moveTo>
                  <a:lnTo>
                    <a:pt x="342" y="82"/>
                  </a:lnTo>
                  <a:lnTo>
                    <a:pt x="306" y="82"/>
                  </a:lnTo>
                  <a:lnTo>
                    <a:pt x="306" y="0"/>
                  </a:lnTo>
                  <a:lnTo>
                    <a:pt x="71" y="0"/>
                  </a:lnTo>
                  <a:lnTo>
                    <a:pt x="71" y="82"/>
                  </a:lnTo>
                  <a:lnTo>
                    <a:pt x="35" y="82"/>
                  </a:lnTo>
                  <a:lnTo>
                    <a:pt x="35" y="168"/>
                  </a:lnTo>
                  <a:lnTo>
                    <a:pt x="0" y="168"/>
                  </a:lnTo>
                  <a:lnTo>
                    <a:pt x="0" y="1301"/>
                  </a:lnTo>
                  <a:lnTo>
                    <a:pt x="386" y="1301"/>
                  </a:lnTo>
                  <a:lnTo>
                    <a:pt x="386" y="168"/>
                  </a:lnTo>
                  <a:lnTo>
                    <a:pt x="342" y="168"/>
                  </a:lnTo>
                  <a:close/>
                </a:path>
              </a:pathLst>
            </a:custGeom>
            <a:solidFill>
              <a:srgbClr val="2F5597"/>
            </a:solidFill>
            <a:ln>
              <a:noFill/>
            </a:ln>
          </p:spPr>
          <p:txBody>
            <a:bodyPr/>
            <a:lstStyle/>
            <a:p>
              <a:pPr eaLnBrk="1" fontAlgn="auto" hangingPunct="1">
                <a:spcBef>
                  <a:spcPts val="0"/>
                </a:spcBef>
                <a:spcAft>
                  <a:spcPts val="0"/>
                </a:spcAft>
                <a:defRPr/>
              </a:pPr>
              <a:endParaRPr lang="en-US">
                <a:latin typeface="+mn-lt"/>
              </a:endParaRPr>
            </a:p>
          </p:txBody>
        </p:sp>
        <p:sp>
          <p:nvSpPr>
            <p:cNvPr id="167" name="Rectangle 88">
              <a:extLst>
                <a:ext uri="{FF2B5EF4-FFF2-40B4-BE49-F238E27FC236}">
                  <a16:creationId xmlns:a16="http://schemas.microsoft.com/office/drawing/2014/main" id="{EC0FEA0D-80EE-BCCF-3A69-8F6CF7D60CE6}"/>
                </a:ext>
              </a:extLst>
            </p:cNvPr>
            <p:cNvSpPr>
              <a:spLocks noChangeArrowheads="1"/>
            </p:cNvSpPr>
            <p:nvPr/>
          </p:nvSpPr>
          <p:spPr bwMode="auto">
            <a:xfrm>
              <a:off x="482600"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68" name="Rectangle 89">
              <a:extLst>
                <a:ext uri="{FF2B5EF4-FFF2-40B4-BE49-F238E27FC236}">
                  <a16:creationId xmlns:a16="http://schemas.microsoft.com/office/drawing/2014/main" id="{46392C51-E295-1506-0D98-975D24F328F4}"/>
                </a:ext>
              </a:extLst>
            </p:cNvPr>
            <p:cNvSpPr>
              <a:spLocks noChangeArrowheads="1"/>
            </p:cNvSpPr>
            <p:nvPr/>
          </p:nvSpPr>
          <p:spPr bwMode="auto">
            <a:xfrm>
              <a:off x="601663" y="3027363"/>
              <a:ext cx="74612"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69" name="Rectangle 90">
              <a:extLst>
                <a:ext uri="{FF2B5EF4-FFF2-40B4-BE49-F238E27FC236}">
                  <a16:creationId xmlns:a16="http://schemas.microsoft.com/office/drawing/2014/main" id="{4AD88C6E-02E7-7441-35B2-156DD435DED3}"/>
                </a:ext>
              </a:extLst>
            </p:cNvPr>
            <p:cNvSpPr>
              <a:spLocks noChangeArrowheads="1"/>
            </p:cNvSpPr>
            <p:nvPr/>
          </p:nvSpPr>
          <p:spPr bwMode="auto">
            <a:xfrm>
              <a:off x="719138"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70" name="Rectangle 91">
              <a:extLst>
                <a:ext uri="{FF2B5EF4-FFF2-40B4-BE49-F238E27FC236}">
                  <a16:creationId xmlns:a16="http://schemas.microsoft.com/office/drawing/2014/main" id="{149377B5-243B-E0FC-2FAD-A778D8874242}"/>
                </a:ext>
              </a:extLst>
            </p:cNvPr>
            <p:cNvSpPr>
              <a:spLocks noChangeArrowheads="1"/>
            </p:cNvSpPr>
            <p:nvPr/>
          </p:nvSpPr>
          <p:spPr bwMode="auto">
            <a:xfrm>
              <a:off x="838200" y="3027363"/>
              <a:ext cx="74613"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71" name="Rectangle 92">
              <a:extLst>
                <a:ext uri="{FF2B5EF4-FFF2-40B4-BE49-F238E27FC236}">
                  <a16:creationId xmlns:a16="http://schemas.microsoft.com/office/drawing/2014/main" id="{CA7F26B4-47CD-9378-E824-6935878E386B}"/>
                </a:ext>
              </a:extLst>
            </p:cNvPr>
            <p:cNvSpPr>
              <a:spLocks noChangeArrowheads="1"/>
            </p:cNvSpPr>
            <p:nvPr/>
          </p:nvSpPr>
          <p:spPr bwMode="auto">
            <a:xfrm>
              <a:off x="482600"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72" name="Rectangle 93">
              <a:extLst>
                <a:ext uri="{FF2B5EF4-FFF2-40B4-BE49-F238E27FC236}">
                  <a16:creationId xmlns:a16="http://schemas.microsoft.com/office/drawing/2014/main" id="{562DA103-6F0D-0BCD-9E25-51E4CD6A08B4}"/>
                </a:ext>
              </a:extLst>
            </p:cNvPr>
            <p:cNvSpPr>
              <a:spLocks noChangeArrowheads="1"/>
            </p:cNvSpPr>
            <p:nvPr/>
          </p:nvSpPr>
          <p:spPr bwMode="auto">
            <a:xfrm>
              <a:off x="601663" y="32575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73" name="Rectangle 94">
              <a:extLst>
                <a:ext uri="{FF2B5EF4-FFF2-40B4-BE49-F238E27FC236}">
                  <a16:creationId xmlns:a16="http://schemas.microsoft.com/office/drawing/2014/main" id="{537D3222-8F30-BEA6-7D81-F2F239C28810}"/>
                </a:ext>
              </a:extLst>
            </p:cNvPr>
            <p:cNvSpPr>
              <a:spLocks noChangeArrowheads="1"/>
            </p:cNvSpPr>
            <p:nvPr/>
          </p:nvSpPr>
          <p:spPr bwMode="auto">
            <a:xfrm>
              <a:off x="719138"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74" name="Rectangle 95">
              <a:extLst>
                <a:ext uri="{FF2B5EF4-FFF2-40B4-BE49-F238E27FC236}">
                  <a16:creationId xmlns:a16="http://schemas.microsoft.com/office/drawing/2014/main" id="{7D63AF0B-3EC7-998A-0A9D-BEE9D56A647C}"/>
                </a:ext>
              </a:extLst>
            </p:cNvPr>
            <p:cNvSpPr>
              <a:spLocks noChangeArrowheads="1"/>
            </p:cNvSpPr>
            <p:nvPr/>
          </p:nvSpPr>
          <p:spPr bwMode="auto">
            <a:xfrm>
              <a:off x="838200" y="32575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75" name="Rectangle 96">
              <a:extLst>
                <a:ext uri="{FF2B5EF4-FFF2-40B4-BE49-F238E27FC236}">
                  <a16:creationId xmlns:a16="http://schemas.microsoft.com/office/drawing/2014/main" id="{E2B90939-EE28-7A29-FA45-66A7D1D660BF}"/>
                </a:ext>
              </a:extLst>
            </p:cNvPr>
            <p:cNvSpPr>
              <a:spLocks noChangeArrowheads="1"/>
            </p:cNvSpPr>
            <p:nvPr/>
          </p:nvSpPr>
          <p:spPr bwMode="auto">
            <a:xfrm>
              <a:off x="482600"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76" name="Rectangle 97">
              <a:extLst>
                <a:ext uri="{FF2B5EF4-FFF2-40B4-BE49-F238E27FC236}">
                  <a16:creationId xmlns:a16="http://schemas.microsoft.com/office/drawing/2014/main" id="{A0DB5691-7F53-D21B-0B72-900AC6DB1B22}"/>
                </a:ext>
              </a:extLst>
            </p:cNvPr>
            <p:cNvSpPr>
              <a:spLocks noChangeArrowheads="1"/>
            </p:cNvSpPr>
            <p:nvPr/>
          </p:nvSpPr>
          <p:spPr bwMode="auto">
            <a:xfrm>
              <a:off x="601663" y="34861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77" name="Rectangle 98">
              <a:extLst>
                <a:ext uri="{FF2B5EF4-FFF2-40B4-BE49-F238E27FC236}">
                  <a16:creationId xmlns:a16="http://schemas.microsoft.com/office/drawing/2014/main" id="{A6550220-E339-1B06-51A6-5714D3514818}"/>
                </a:ext>
              </a:extLst>
            </p:cNvPr>
            <p:cNvSpPr>
              <a:spLocks noChangeArrowheads="1"/>
            </p:cNvSpPr>
            <p:nvPr/>
          </p:nvSpPr>
          <p:spPr bwMode="auto">
            <a:xfrm>
              <a:off x="719138"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78" name="Rectangle 99">
              <a:extLst>
                <a:ext uri="{FF2B5EF4-FFF2-40B4-BE49-F238E27FC236}">
                  <a16:creationId xmlns:a16="http://schemas.microsoft.com/office/drawing/2014/main" id="{C4CF6056-8420-A7B6-3E7D-669E216C931E}"/>
                </a:ext>
              </a:extLst>
            </p:cNvPr>
            <p:cNvSpPr>
              <a:spLocks noChangeArrowheads="1"/>
            </p:cNvSpPr>
            <p:nvPr/>
          </p:nvSpPr>
          <p:spPr bwMode="auto">
            <a:xfrm>
              <a:off x="838200" y="34861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79" name="Rectangle 100">
              <a:extLst>
                <a:ext uri="{FF2B5EF4-FFF2-40B4-BE49-F238E27FC236}">
                  <a16:creationId xmlns:a16="http://schemas.microsoft.com/office/drawing/2014/main" id="{38F07DC6-73D3-1C3C-BAE9-590A886B1CE0}"/>
                </a:ext>
              </a:extLst>
            </p:cNvPr>
            <p:cNvSpPr>
              <a:spLocks noChangeArrowheads="1"/>
            </p:cNvSpPr>
            <p:nvPr/>
          </p:nvSpPr>
          <p:spPr bwMode="auto">
            <a:xfrm>
              <a:off x="482600"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80" name="Rectangle 101">
              <a:extLst>
                <a:ext uri="{FF2B5EF4-FFF2-40B4-BE49-F238E27FC236}">
                  <a16:creationId xmlns:a16="http://schemas.microsoft.com/office/drawing/2014/main" id="{0DFD716A-ADDD-5D05-8D2C-C455AB71C15A}"/>
                </a:ext>
              </a:extLst>
            </p:cNvPr>
            <p:cNvSpPr>
              <a:spLocks noChangeArrowheads="1"/>
            </p:cNvSpPr>
            <p:nvPr/>
          </p:nvSpPr>
          <p:spPr bwMode="auto">
            <a:xfrm>
              <a:off x="601663" y="3713163"/>
              <a:ext cx="74612"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81" name="Rectangle 102">
              <a:extLst>
                <a:ext uri="{FF2B5EF4-FFF2-40B4-BE49-F238E27FC236}">
                  <a16:creationId xmlns:a16="http://schemas.microsoft.com/office/drawing/2014/main" id="{A2B50E75-9CA3-137D-23E9-24B6D30FB26F}"/>
                </a:ext>
              </a:extLst>
            </p:cNvPr>
            <p:cNvSpPr>
              <a:spLocks noChangeArrowheads="1"/>
            </p:cNvSpPr>
            <p:nvPr/>
          </p:nvSpPr>
          <p:spPr bwMode="auto">
            <a:xfrm>
              <a:off x="719138"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82" name="Rectangle 103">
              <a:extLst>
                <a:ext uri="{FF2B5EF4-FFF2-40B4-BE49-F238E27FC236}">
                  <a16:creationId xmlns:a16="http://schemas.microsoft.com/office/drawing/2014/main" id="{5F4871C3-B7AD-6A8A-C964-B514E581AB9A}"/>
                </a:ext>
              </a:extLst>
            </p:cNvPr>
            <p:cNvSpPr>
              <a:spLocks noChangeArrowheads="1"/>
            </p:cNvSpPr>
            <p:nvPr/>
          </p:nvSpPr>
          <p:spPr bwMode="auto">
            <a:xfrm>
              <a:off x="838200" y="3713163"/>
              <a:ext cx="74613"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grpSp>
      <p:grpSp>
        <p:nvGrpSpPr>
          <p:cNvPr id="183" name="Group 182">
            <a:extLst>
              <a:ext uri="{FF2B5EF4-FFF2-40B4-BE49-F238E27FC236}">
                <a16:creationId xmlns:a16="http://schemas.microsoft.com/office/drawing/2014/main" id="{21FDCC3F-19BC-CBC7-5AE4-4E3C3EDABECD}"/>
              </a:ext>
            </a:extLst>
          </p:cNvPr>
          <p:cNvGrpSpPr>
            <a:grpSpLocks/>
          </p:cNvGrpSpPr>
          <p:nvPr/>
        </p:nvGrpSpPr>
        <p:grpSpPr bwMode="auto">
          <a:xfrm>
            <a:off x="7620520" y="2835764"/>
            <a:ext cx="423592" cy="573046"/>
            <a:chOff x="398463" y="2662238"/>
            <a:chExt cx="612775" cy="2065338"/>
          </a:xfrm>
          <a:solidFill>
            <a:schemeClr val="bg1"/>
          </a:solidFill>
        </p:grpSpPr>
        <p:sp>
          <p:nvSpPr>
            <p:cNvPr id="184" name="Freeform 87">
              <a:extLst>
                <a:ext uri="{FF2B5EF4-FFF2-40B4-BE49-F238E27FC236}">
                  <a16:creationId xmlns:a16="http://schemas.microsoft.com/office/drawing/2014/main" id="{0908C220-E55F-545D-6CF8-74238F944E91}"/>
                </a:ext>
              </a:extLst>
            </p:cNvPr>
            <p:cNvSpPr>
              <a:spLocks/>
            </p:cNvSpPr>
            <p:nvPr/>
          </p:nvSpPr>
          <p:spPr bwMode="auto">
            <a:xfrm>
              <a:off x="398463" y="2662238"/>
              <a:ext cx="612775" cy="2065338"/>
            </a:xfrm>
            <a:custGeom>
              <a:avLst/>
              <a:gdLst>
                <a:gd name="T0" fmla="*/ 342 w 386"/>
                <a:gd name="T1" fmla="*/ 168 h 1301"/>
                <a:gd name="T2" fmla="*/ 342 w 386"/>
                <a:gd name="T3" fmla="*/ 82 h 1301"/>
                <a:gd name="T4" fmla="*/ 306 w 386"/>
                <a:gd name="T5" fmla="*/ 82 h 1301"/>
                <a:gd name="T6" fmla="*/ 306 w 386"/>
                <a:gd name="T7" fmla="*/ 0 h 1301"/>
                <a:gd name="T8" fmla="*/ 71 w 386"/>
                <a:gd name="T9" fmla="*/ 0 h 1301"/>
                <a:gd name="T10" fmla="*/ 71 w 386"/>
                <a:gd name="T11" fmla="*/ 82 h 1301"/>
                <a:gd name="T12" fmla="*/ 35 w 386"/>
                <a:gd name="T13" fmla="*/ 82 h 1301"/>
                <a:gd name="T14" fmla="*/ 35 w 386"/>
                <a:gd name="T15" fmla="*/ 168 h 1301"/>
                <a:gd name="T16" fmla="*/ 0 w 386"/>
                <a:gd name="T17" fmla="*/ 168 h 1301"/>
                <a:gd name="T18" fmla="*/ 0 w 386"/>
                <a:gd name="T19" fmla="*/ 1301 h 1301"/>
                <a:gd name="T20" fmla="*/ 386 w 386"/>
                <a:gd name="T21" fmla="*/ 1301 h 1301"/>
                <a:gd name="T22" fmla="*/ 386 w 386"/>
                <a:gd name="T23" fmla="*/ 168 h 1301"/>
                <a:gd name="T24" fmla="*/ 342 w 386"/>
                <a:gd name="T25" fmla="*/ 168 h 1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6" h="1301">
                  <a:moveTo>
                    <a:pt x="342" y="168"/>
                  </a:moveTo>
                  <a:lnTo>
                    <a:pt x="342" y="82"/>
                  </a:lnTo>
                  <a:lnTo>
                    <a:pt x="306" y="82"/>
                  </a:lnTo>
                  <a:lnTo>
                    <a:pt x="306" y="0"/>
                  </a:lnTo>
                  <a:lnTo>
                    <a:pt x="71" y="0"/>
                  </a:lnTo>
                  <a:lnTo>
                    <a:pt x="71" y="82"/>
                  </a:lnTo>
                  <a:lnTo>
                    <a:pt x="35" y="82"/>
                  </a:lnTo>
                  <a:lnTo>
                    <a:pt x="35" y="168"/>
                  </a:lnTo>
                  <a:lnTo>
                    <a:pt x="0" y="168"/>
                  </a:lnTo>
                  <a:lnTo>
                    <a:pt x="0" y="1301"/>
                  </a:lnTo>
                  <a:lnTo>
                    <a:pt x="386" y="1301"/>
                  </a:lnTo>
                  <a:lnTo>
                    <a:pt x="386" y="168"/>
                  </a:lnTo>
                  <a:lnTo>
                    <a:pt x="342" y="168"/>
                  </a:lnTo>
                  <a:close/>
                </a:path>
              </a:pathLst>
            </a:custGeom>
            <a:solidFill>
              <a:srgbClr val="2F5597"/>
            </a:solidFill>
            <a:ln>
              <a:noFill/>
            </a:ln>
          </p:spPr>
          <p:txBody>
            <a:bodyPr/>
            <a:lstStyle/>
            <a:p>
              <a:pPr eaLnBrk="1" fontAlgn="auto" hangingPunct="1">
                <a:spcBef>
                  <a:spcPts val="0"/>
                </a:spcBef>
                <a:spcAft>
                  <a:spcPts val="0"/>
                </a:spcAft>
                <a:defRPr/>
              </a:pPr>
              <a:endParaRPr lang="en-US">
                <a:latin typeface="+mn-lt"/>
              </a:endParaRPr>
            </a:p>
          </p:txBody>
        </p:sp>
        <p:sp>
          <p:nvSpPr>
            <p:cNvPr id="185" name="Rectangle 88">
              <a:extLst>
                <a:ext uri="{FF2B5EF4-FFF2-40B4-BE49-F238E27FC236}">
                  <a16:creationId xmlns:a16="http://schemas.microsoft.com/office/drawing/2014/main" id="{09A90877-AD0E-6426-4F9C-092960AC0D6D}"/>
                </a:ext>
              </a:extLst>
            </p:cNvPr>
            <p:cNvSpPr>
              <a:spLocks noChangeArrowheads="1"/>
            </p:cNvSpPr>
            <p:nvPr/>
          </p:nvSpPr>
          <p:spPr bwMode="auto">
            <a:xfrm>
              <a:off x="482600"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86" name="Rectangle 89">
              <a:extLst>
                <a:ext uri="{FF2B5EF4-FFF2-40B4-BE49-F238E27FC236}">
                  <a16:creationId xmlns:a16="http://schemas.microsoft.com/office/drawing/2014/main" id="{2973E531-2115-5B57-29CA-3EF4597D92A2}"/>
                </a:ext>
              </a:extLst>
            </p:cNvPr>
            <p:cNvSpPr>
              <a:spLocks noChangeArrowheads="1"/>
            </p:cNvSpPr>
            <p:nvPr/>
          </p:nvSpPr>
          <p:spPr bwMode="auto">
            <a:xfrm>
              <a:off x="601663" y="3027363"/>
              <a:ext cx="74612"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87" name="Rectangle 90">
              <a:extLst>
                <a:ext uri="{FF2B5EF4-FFF2-40B4-BE49-F238E27FC236}">
                  <a16:creationId xmlns:a16="http://schemas.microsoft.com/office/drawing/2014/main" id="{8572B74F-1AE2-D251-D944-10E8DBDA7DC4}"/>
                </a:ext>
              </a:extLst>
            </p:cNvPr>
            <p:cNvSpPr>
              <a:spLocks noChangeArrowheads="1"/>
            </p:cNvSpPr>
            <p:nvPr/>
          </p:nvSpPr>
          <p:spPr bwMode="auto">
            <a:xfrm>
              <a:off x="719138"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88" name="Rectangle 91">
              <a:extLst>
                <a:ext uri="{FF2B5EF4-FFF2-40B4-BE49-F238E27FC236}">
                  <a16:creationId xmlns:a16="http://schemas.microsoft.com/office/drawing/2014/main" id="{0E019A26-6AEE-766A-7E6A-7B50D5D8BED2}"/>
                </a:ext>
              </a:extLst>
            </p:cNvPr>
            <p:cNvSpPr>
              <a:spLocks noChangeArrowheads="1"/>
            </p:cNvSpPr>
            <p:nvPr/>
          </p:nvSpPr>
          <p:spPr bwMode="auto">
            <a:xfrm>
              <a:off x="838200" y="3027363"/>
              <a:ext cx="74613"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89" name="Rectangle 92">
              <a:extLst>
                <a:ext uri="{FF2B5EF4-FFF2-40B4-BE49-F238E27FC236}">
                  <a16:creationId xmlns:a16="http://schemas.microsoft.com/office/drawing/2014/main" id="{706AD932-5D38-131D-C5BF-B95CB19F1EAB}"/>
                </a:ext>
              </a:extLst>
            </p:cNvPr>
            <p:cNvSpPr>
              <a:spLocks noChangeArrowheads="1"/>
            </p:cNvSpPr>
            <p:nvPr/>
          </p:nvSpPr>
          <p:spPr bwMode="auto">
            <a:xfrm>
              <a:off x="482600"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90" name="Rectangle 93">
              <a:extLst>
                <a:ext uri="{FF2B5EF4-FFF2-40B4-BE49-F238E27FC236}">
                  <a16:creationId xmlns:a16="http://schemas.microsoft.com/office/drawing/2014/main" id="{4869751B-8B44-57AF-726B-13DFB2F253AB}"/>
                </a:ext>
              </a:extLst>
            </p:cNvPr>
            <p:cNvSpPr>
              <a:spLocks noChangeArrowheads="1"/>
            </p:cNvSpPr>
            <p:nvPr/>
          </p:nvSpPr>
          <p:spPr bwMode="auto">
            <a:xfrm>
              <a:off x="601663" y="32575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91" name="Rectangle 94">
              <a:extLst>
                <a:ext uri="{FF2B5EF4-FFF2-40B4-BE49-F238E27FC236}">
                  <a16:creationId xmlns:a16="http://schemas.microsoft.com/office/drawing/2014/main" id="{3A9B4D9A-6522-834D-36C0-AC0BFCC3E9AC}"/>
                </a:ext>
              </a:extLst>
            </p:cNvPr>
            <p:cNvSpPr>
              <a:spLocks noChangeArrowheads="1"/>
            </p:cNvSpPr>
            <p:nvPr/>
          </p:nvSpPr>
          <p:spPr bwMode="auto">
            <a:xfrm>
              <a:off x="719138"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92" name="Rectangle 95">
              <a:extLst>
                <a:ext uri="{FF2B5EF4-FFF2-40B4-BE49-F238E27FC236}">
                  <a16:creationId xmlns:a16="http://schemas.microsoft.com/office/drawing/2014/main" id="{1069E6D3-9A0F-05D7-BF8F-3B5656B9363C}"/>
                </a:ext>
              </a:extLst>
            </p:cNvPr>
            <p:cNvSpPr>
              <a:spLocks noChangeArrowheads="1"/>
            </p:cNvSpPr>
            <p:nvPr/>
          </p:nvSpPr>
          <p:spPr bwMode="auto">
            <a:xfrm>
              <a:off x="838200" y="32575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93" name="Rectangle 96">
              <a:extLst>
                <a:ext uri="{FF2B5EF4-FFF2-40B4-BE49-F238E27FC236}">
                  <a16:creationId xmlns:a16="http://schemas.microsoft.com/office/drawing/2014/main" id="{4E84C1DE-07C7-F92D-3726-3D056B1D1E81}"/>
                </a:ext>
              </a:extLst>
            </p:cNvPr>
            <p:cNvSpPr>
              <a:spLocks noChangeArrowheads="1"/>
            </p:cNvSpPr>
            <p:nvPr/>
          </p:nvSpPr>
          <p:spPr bwMode="auto">
            <a:xfrm>
              <a:off x="482600"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94" name="Rectangle 97">
              <a:extLst>
                <a:ext uri="{FF2B5EF4-FFF2-40B4-BE49-F238E27FC236}">
                  <a16:creationId xmlns:a16="http://schemas.microsoft.com/office/drawing/2014/main" id="{493B25DC-6A81-5DD3-5CDA-777D54EFD12C}"/>
                </a:ext>
              </a:extLst>
            </p:cNvPr>
            <p:cNvSpPr>
              <a:spLocks noChangeArrowheads="1"/>
            </p:cNvSpPr>
            <p:nvPr/>
          </p:nvSpPr>
          <p:spPr bwMode="auto">
            <a:xfrm>
              <a:off x="601663" y="34861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95" name="Rectangle 98">
              <a:extLst>
                <a:ext uri="{FF2B5EF4-FFF2-40B4-BE49-F238E27FC236}">
                  <a16:creationId xmlns:a16="http://schemas.microsoft.com/office/drawing/2014/main" id="{C34ABBBA-A302-F4A0-88F4-937AE735F149}"/>
                </a:ext>
              </a:extLst>
            </p:cNvPr>
            <p:cNvSpPr>
              <a:spLocks noChangeArrowheads="1"/>
            </p:cNvSpPr>
            <p:nvPr/>
          </p:nvSpPr>
          <p:spPr bwMode="auto">
            <a:xfrm>
              <a:off x="719138"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96" name="Rectangle 99">
              <a:extLst>
                <a:ext uri="{FF2B5EF4-FFF2-40B4-BE49-F238E27FC236}">
                  <a16:creationId xmlns:a16="http://schemas.microsoft.com/office/drawing/2014/main" id="{0A451A4C-DA38-744C-A30E-CC295BB59BE9}"/>
                </a:ext>
              </a:extLst>
            </p:cNvPr>
            <p:cNvSpPr>
              <a:spLocks noChangeArrowheads="1"/>
            </p:cNvSpPr>
            <p:nvPr/>
          </p:nvSpPr>
          <p:spPr bwMode="auto">
            <a:xfrm>
              <a:off x="838200" y="34861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97" name="Rectangle 100">
              <a:extLst>
                <a:ext uri="{FF2B5EF4-FFF2-40B4-BE49-F238E27FC236}">
                  <a16:creationId xmlns:a16="http://schemas.microsoft.com/office/drawing/2014/main" id="{89622C10-2987-C06E-0398-0AAAEBCA64C4}"/>
                </a:ext>
              </a:extLst>
            </p:cNvPr>
            <p:cNvSpPr>
              <a:spLocks noChangeArrowheads="1"/>
            </p:cNvSpPr>
            <p:nvPr/>
          </p:nvSpPr>
          <p:spPr bwMode="auto">
            <a:xfrm>
              <a:off x="482600"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98" name="Rectangle 101">
              <a:extLst>
                <a:ext uri="{FF2B5EF4-FFF2-40B4-BE49-F238E27FC236}">
                  <a16:creationId xmlns:a16="http://schemas.microsoft.com/office/drawing/2014/main" id="{BF8A63C5-404C-04D8-794C-441811AFFF0E}"/>
                </a:ext>
              </a:extLst>
            </p:cNvPr>
            <p:cNvSpPr>
              <a:spLocks noChangeArrowheads="1"/>
            </p:cNvSpPr>
            <p:nvPr/>
          </p:nvSpPr>
          <p:spPr bwMode="auto">
            <a:xfrm>
              <a:off x="601663" y="3713163"/>
              <a:ext cx="74612"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99" name="Rectangle 102">
              <a:extLst>
                <a:ext uri="{FF2B5EF4-FFF2-40B4-BE49-F238E27FC236}">
                  <a16:creationId xmlns:a16="http://schemas.microsoft.com/office/drawing/2014/main" id="{E8B9AE11-BD4D-CB7E-E55B-3C5FAE08FEC4}"/>
                </a:ext>
              </a:extLst>
            </p:cNvPr>
            <p:cNvSpPr>
              <a:spLocks noChangeArrowheads="1"/>
            </p:cNvSpPr>
            <p:nvPr/>
          </p:nvSpPr>
          <p:spPr bwMode="auto">
            <a:xfrm>
              <a:off x="719138"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00" name="Rectangle 103">
              <a:extLst>
                <a:ext uri="{FF2B5EF4-FFF2-40B4-BE49-F238E27FC236}">
                  <a16:creationId xmlns:a16="http://schemas.microsoft.com/office/drawing/2014/main" id="{0548F597-4FD8-0C2E-0347-49B25AD2E370}"/>
                </a:ext>
              </a:extLst>
            </p:cNvPr>
            <p:cNvSpPr>
              <a:spLocks noChangeArrowheads="1"/>
            </p:cNvSpPr>
            <p:nvPr/>
          </p:nvSpPr>
          <p:spPr bwMode="auto">
            <a:xfrm>
              <a:off x="838200" y="3713163"/>
              <a:ext cx="74613"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grpSp>
      <p:grpSp>
        <p:nvGrpSpPr>
          <p:cNvPr id="201" name="Group 200">
            <a:extLst>
              <a:ext uri="{FF2B5EF4-FFF2-40B4-BE49-F238E27FC236}">
                <a16:creationId xmlns:a16="http://schemas.microsoft.com/office/drawing/2014/main" id="{574A17EE-DAFF-73DA-A6F6-723F9FDEDBF4}"/>
              </a:ext>
            </a:extLst>
          </p:cNvPr>
          <p:cNvGrpSpPr>
            <a:grpSpLocks/>
          </p:cNvGrpSpPr>
          <p:nvPr/>
        </p:nvGrpSpPr>
        <p:grpSpPr bwMode="auto">
          <a:xfrm>
            <a:off x="8134099" y="2827912"/>
            <a:ext cx="423592" cy="580897"/>
            <a:chOff x="398463" y="2662238"/>
            <a:chExt cx="612775" cy="2065338"/>
          </a:xfrm>
          <a:solidFill>
            <a:schemeClr val="bg1"/>
          </a:solidFill>
        </p:grpSpPr>
        <p:sp>
          <p:nvSpPr>
            <p:cNvPr id="202" name="Freeform 87">
              <a:extLst>
                <a:ext uri="{FF2B5EF4-FFF2-40B4-BE49-F238E27FC236}">
                  <a16:creationId xmlns:a16="http://schemas.microsoft.com/office/drawing/2014/main" id="{532648CD-0AB2-9345-0D4E-65516D951546}"/>
                </a:ext>
              </a:extLst>
            </p:cNvPr>
            <p:cNvSpPr>
              <a:spLocks/>
            </p:cNvSpPr>
            <p:nvPr/>
          </p:nvSpPr>
          <p:spPr bwMode="auto">
            <a:xfrm>
              <a:off x="398463" y="2662238"/>
              <a:ext cx="612775" cy="2065338"/>
            </a:xfrm>
            <a:custGeom>
              <a:avLst/>
              <a:gdLst>
                <a:gd name="T0" fmla="*/ 342 w 386"/>
                <a:gd name="T1" fmla="*/ 168 h 1301"/>
                <a:gd name="T2" fmla="*/ 342 w 386"/>
                <a:gd name="T3" fmla="*/ 82 h 1301"/>
                <a:gd name="T4" fmla="*/ 306 w 386"/>
                <a:gd name="T5" fmla="*/ 82 h 1301"/>
                <a:gd name="T6" fmla="*/ 306 w 386"/>
                <a:gd name="T7" fmla="*/ 0 h 1301"/>
                <a:gd name="T8" fmla="*/ 71 w 386"/>
                <a:gd name="T9" fmla="*/ 0 h 1301"/>
                <a:gd name="T10" fmla="*/ 71 w 386"/>
                <a:gd name="T11" fmla="*/ 82 h 1301"/>
                <a:gd name="T12" fmla="*/ 35 w 386"/>
                <a:gd name="T13" fmla="*/ 82 h 1301"/>
                <a:gd name="T14" fmla="*/ 35 w 386"/>
                <a:gd name="T15" fmla="*/ 168 h 1301"/>
                <a:gd name="T16" fmla="*/ 0 w 386"/>
                <a:gd name="T17" fmla="*/ 168 h 1301"/>
                <a:gd name="T18" fmla="*/ 0 w 386"/>
                <a:gd name="T19" fmla="*/ 1301 h 1301"/>
                <a:gd name="T20" fmla="*/ 386 w 386"/>
                <a:gd name="T21" fmla="*/ 1301 h 1301"/>
                <a:gd name="T22" fmla="*/ 386 w 386"/>
                <a:gd name="T23" fmla="*/ 168 h 1301"/>
                <a:gd name="T24" fmla="*/ 342 w 386"/>
                <a:gd name="T25" fmla="*/ 168 h 1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6" h="1301">
                  <a:moveTo>
                    <a:pt x="342" y="168"/>
                  </a:moveTo>
                  <a:lnTo>
                    <a:pt x="342" y="82"/>
                  </a:lnTo>
                  <a:lnTo>
                    <a:pt x="306" y="82"/>
                  </a:lnTo>
                  <a:lnTo>
                    <a:pt x="306" y="0"/>
                  </a:lnTo>
                  <a:lnTo>
                    <a:pt x="71" y="0"/>
                  </a:lnTo>
                  <a:lnTo>
                    <a:pt x="71" y="82"/>
                  </a:lnTo>
                  <a:lnTo>
                    <a:pt x="35" y="82"/>
                  </a:lnTo>
                  <a:lnTo>
                    <a:pt x="35" y="168"/>
                  </a:lnTo>
                  <a:lnTo>
                    <a:pt x="0" y="168"/>
                  </a:lnTo>
                  <a:lnTo>
                    <a:pt x="0" y="1301"/>
                  </a:lnTo>
                  <a:lnTo>
                    <a:pt x="386" y="1301"/>
                  </a:lnTo>
                  <a:lnTo>
                    <a:pt x="386" y="168"/>
                  </a:lnTo>
                  <a:lnTo>
                    <a:pt x="342" y="168"/>
                  </a:lnTo>
                  <a:close/>
                </a:path>
              </a:pathLst>
            </a:custGeom>
            <a:solidFill>
              <a:srgbClr val="2F5597"/>
            </a:solidFill>
            <a:ln>
              <a:noFill/>
            </a:ln>
          </p:spPr>
          <p:txBody>
            <a:bodyPr/>
            <a:lstStyle/>
            <a:p>
              <a:pPr eaLnBrk="1" fontAlgn="auto" hangingPunct="1">
                <a:spcBef>
                  <a:spcPts val="0"/>
                </a:spcBef>
                <a:spcAft>
                  <a:spcPts val="0"/>
                </a:spcAft>
                <a:defRPr/>
              </a:pPr>
              <a:endParaRPr lang="en-US">
                <a:latin typeface="+mn-lt"/>
              </a:endParaRPr>
            </a:p>
          </p:txBody>
        </p:sp>
        <p:sp>
          <p:nvSpPr>
            <p:cNvPr id="203" name="Rectangle 88">
              <a:extLst>
                <a:ext uri="{FF2B5EF4-FFF2-40B4-BE49-F238E27FC236}">
                  <a16:creationId xmlns:a16="http://schemas.microsoft.com/office/drawing/2014/main" id="{0F368F6B-356F-1445-56E3-B4ABE6E1F789}"/>
                </a:ext>
              </a:extLst>
            </p:cNvPr>
            <p:cNvSpPr>
              <a:spLocks noChangeArrowheads="1"/>
            </p:cNvSpPr>
            <p:nvPr/>
          </p:nvSpPr>
          <p:spPr bwMode="auto">
            <a:xfrm>
              <a:off x="482600"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04" name="Rectangle 89">
              <a:extLst>
                <a:ext uri="{FF2B5EF4-FFF2-40B4-BE49-F238E27FC236}">
                  <a16:creationId xmlns:a16="http://schemas.microsoft.com/office/drawing/2014/main" id="{D4221816-47B1-CE99-DCCA-E78812080750}"/>
                </a:ext>
              </a:extLst>
            </p:cNvPr>
            <p:cNvSpPr>
              <a:spLocks noChangeArrowheads="1"/>
            </p:cNvSpPr>
            <p:nvPr/>
          </p:nvSpPr>
          <p:spPr bwMode="auto">
            <a:xfrm>
              <a:off x="601663" y="3027363"/>
              <a:ext cx="74612"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05" name="Rectangle 90">
              <a:extLst>
                <a:ext uri="{FF2B5EF4-FFF2-40B4-BE49-F238E27FC236}">
                  <a16:creationId xmlns:a16="http://schemas.microsoft.com/office/drawing/2014/main" id="{31B86867-DA4D-0A8D-AF83-C04CF23CDC1E}"/>
                </a:ext>
              </a:extLst>
            </p:cNvPr>
            <p:cNvSpPr>
              <a:spLocks noChangeArrowheads="1"/>
            </p:cNvSpPr>
            <p:nvPr/>
          </p:nvSpPr>
          <p:spPr bwMode="auto">
            <a:xfrm>
              <a:off x="719138"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06" name="Rectangle 91">
              <a:extLst>
                <a:ext uri="{FF2B5EF4-FFF2-40B4-BE49-F238E27FC236}">
                  <a16:creationId xmlns:a16="http://schemas.microsoft.com/office/drawing/2014/main" id="{A174665D-5D5F-D376-FA78-9364516E6FB3}"/>
                </a:ext>
              </a:extLst>
            </p:cNvPr>
            <p:cNvSpPr>
              <a:spLocks noChangeArrowheads="1"/>
            </p:cNvSpPr>
            <p:nvPr/>
          </p:nvSpPr>
          <p:spPr bwMode="auto">
            <a:xfrm>
              <a:off x="838200" y="3027363"/>
              <a:ext cx="74613"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07" name="Rectangle 92">
              <a:extLst>
                <a:ext uri="{FF2B5EF4-FFF2-40B4-BE49-F238E27FC236}">
                  <a16:creationId xmlns:a16="http://schemas.microsoft.com/office/drawing/2014/main" id="{E46B09D1-25E3-1855-EE62-736EAEBE9975}"/>
                </a:ext>
              </a:extLst>
            </p:cNvPr>
            <p:cNvSpPr>
              <a:spLocks noChangeArrowheads="1"/>
            </p:cNvSpPr>
            <p:nvPr/>
          </p:nvSpPr>
          <p:spPr bwMode="auto">
            <a:xfrm>
              <a:off x="482600"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08" name="Rectangle 93">
              <a:extLst>
                <a:ext uri="{FF2B5EF4-FFF2-40B4-BE49-F238E27FC236}">
                  <a16:creationId xmlns:a16="http://schemas.microsoft.com/office/drawing/2014/main" id="{80B36530-6971-18B5-4F9C-9661CA09FF9F}"/>
                </a:ext>
              </a:extLst>
            </p:cNvPr>
            <p:cNvSpPr>
              <a:spLocks noChangeArrowheads="1"/>
            </p:cNvSpPr>
            <p:nvPr/>
          </p:nvSpPr>
          <p:spPr bwMode="auto">
            <a:xfrm>
              <a:off x="601663" y="32575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09" name="Rectangle 94">
              <a:extLst>
                <a:ext uri="{FF2B5EF4-FFF2-40B4-BE49-F238E27FC236}">
                  <a16:creationId xmlns:a16="http://schemas.microsoft.com/office/drawing/2014/main" id="{834FCC81-A6BD-DD5B-6569-4249CDB2FCD2}"/>
                </a:ext>
              </a:extLst>
            </p:cNvPr>
            <p:cNvSpPr>
              <a:spLocks noChangeArrowheads="1"/>
            </p:cNvSpPr>
            <p:nvPr/>
          </p:nvSpPr>
          <p:spPr bwMode="auto">
            <a:xfrm>
              <a:off x="719138"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10" name="Rectangle 95">
              <a:extLst>
                <a:ext uri="{FF2B5EF4-FFF2-40B4-BE49-F238E27FC236}">
                  <a16:creationId xmlns:a16="http://schemas.microsoft.com/office/drawing/2014/main" id="{81F4F8CF-790A-F671-2848-36DE62FC4C0A}"/>
                </a:ext>
              </a:extLst>
            </p:cNvPr>
            <p:cNvSpPr>
              <a:spLocks noChangeArrowheads="1"/>
            </p:cNvSpPr>
            <p:nvPr/>
          </p:nvSpPr>
          <p:spPr bwMode="auto">
            <a:xfrm>
              <a:off x="838200" y="32575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11" name="Rectangle 96">
              <a:extLst>
                <a:ext uri="{FF2B5EF4-FFF2-40B4-BE49-F238E27FC236}">
                  <a16:creationId xmlns:a16="http://schemas.microsoft.com/office/drawing/2014/main" id="{5429D392-6CC6-75D5-37D3-25FED1B462A6}"/>
                </a:ext>
              </a:extLst>
            </p:cNvPr>
            <p:cNvSpPr>
              <a:spLocks noChangeArrowheads="1"/>
            </p:cNvSpPr>
            <p:nvPr/>
          </p:nvSpPr>
          <p:spPr bwMode="auto">
            <a:xfrm>
              <a:off x="482600"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12" name="Rectangle 97">
              <a:extLst>
                <a:ext uri="{FF2B5EF4-FFF2-40B4-BE49-F238E27FC236}">
                  <a16:creationId xmlns:a16="http://schemas.microsoft.com/office/drawing/2014/main" id="{5FE17DE0-9823-EAE0-BEF8-ABEB26CD66FB}"/>
                </a:ext>
              </a:extLst>
            </p:cNvPr>
            <p:cNvSpPr>
              <a:spLocks noChangeArrowheads="1"/>
            </p:cNvSpPr>
            <p:nvPr/>
          </p:nvSpPr>
          <p:spPr bwMode="auto">
            <a:xfrm>
              <a:off x="601663" y="34861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13" name="Rectangle 98">
              <a:extLst>
                <a:ext uri="{FF2B5EF4-FFF2-40B4-BE49-F238E27FC236}">
                  <a16:creationId xmlns:a16="http://schemas.microsoft.com/office/drawing/2014/main" id="{1B163A15-F3DA-2FC4-350E-9164D62C7858}"/>
                </a:ext>
              </a:extLst>
            </p:cNvPr>
            <p:cNvSpPr>
              <a:spLocks noChangeArrowheads="1"/>
            </p:cNvSpPr>
            <p:nvPr/>
          </p:nvSpPr>
          <p:spPr bwMode="auto">
            <a:xfrm>
              <a:off x="719138"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14" name="Rectangle 99">
              <a:extLst>
                <a:ext uri="{FF2B5EF4-FFF2-40B4-BE49-F238E27FC236}">
                  <a16:creationId xmlns:a16="http://schemas.microsoft.com/office/drawing/2014/main" id="{F0FFF2E6-B01B-CD06-24EE-A4EC491D0EDD}"/>
                </a:ext>
              </a:extLst>
            </p:cNvPr>
            <p:cNvSpPr>
              <a:spLocks noChangeArrowheads="1"/>
            </p:cNvSpPr>
            <p:nvPr/>
          </p:nvSpPr>
          <p:spPr bwMode="auto">
            <a:xfrm>
              <a:off x="838200" y="34861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15" name="Rectangle 100">
              <a:extLst>
                <a:ext uri="{FF2B5EF4-FFF2-40B4-BE49-F238E27FC236}">
                  <a16:creationId xmlns:a16="http://schemas.microsoft.com/office/drawing/2014/main" id="{7F63E0F4-4C9B-5504-8778-F66178B6C41F}"/>
                </a:ext>
              </a:extLst>
            </p:cNvPr>
            <p:cNvSpPr>
              <a:spLocks noChangeArrowheads="1"/>
            </p:cNvSpPr>
            <p:nvPr/>
          </p:nvSpPr>
          <p:spPr bwMode="auto">
            <a:xfrm>
              <a:off x="482600"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16" name="Rectangle 101">
              <a:extLst>
                <a:ext uri="{FF2B5EF4-FFF2-40B4-BE49-F238E27FC236}">
                  <a16:creationId xmlns:a16="http://schemas.microsoft.com/office/drawing/2014/main" id="{C22D2309-12CC-8FDB-6E4B-0312C6E9062B}"/>
                </a:ext>
              </a:extLst>
            </p:cNvPr>
            <p:cNvSpPr>
              <a:spLocks noChangeArrowheads="1"/>
            </p:cNvSpPr>
            <p:nvPr/>
          </p:nvSpPr>
          <p:spPr bwMode="auto">
            <a:xfrm>
              <a:off x="601663" y="3713163"/>
              <a:ext cx="74612"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17" name="Rectangle 102">
              <a:extLst>
                <a:ext uri="{FF2B5EF4-FFF2-40B4-BE49-F238E27FC236}">
                  <a16:creationId xmlns:a16="http://schemas.microsoft.com/office/drawing/2014/main" id="{185F9BC2-5D26-7F2B-D9ED-BE5344712051}"/>
                </a:ext>
              </a:extLst>
            </p:cNvPr>
            <p:cNvSpPr>
              <a:spLocks noChangeArrowheads="1"/>
            </p:cNvSpPr>
            <p:nvPr/>
          </p:nvSpPr>
          <p:spPr bwMode="auto">
            <a:xfrm>
              <a:off x="719138"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18" name="Rectangle 103">
              <a:extLst>
                <a:ext uri="{FF2B5EF4-FFF2-40B4-BE49-F238E27FC236}">
                  <a16:creationId xmlns:a16="http://schemas.microsoft.com/office/drawing/2014/main" id="{9F958933-D872-222F-138E-77AF0FFDF38A}"/>
                </a:ext>
              </a:extLst>
            </p:cNvPr>
            <p:cNvSpPr>
              <a:spLocks noChangeArrowheads="1"/>
            </p:cNvSpPr>
            <p:nvPr/>
          </p:nvSpPr>
          <p:spPr bwMode="auto">
            <a:xfrm>
              <a:off x="838200" y="3713163"/>
              <a:ext cx="74613"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grpSp>
      <p:grpSp>
        <p:nvGrpSpPr>
          <p:cNvPr id="219" name="Group 218">
            <a:extLst>
              <a:ext uri="{FF2B5EF4-FFF2-40B4-BE49-F238E27FC236}">
                <a16:creationId xmlns:a16="http://schemas.microsoft.com/office/drawing/2014/main" id="{9FE38F82-BBC8-5869-10F5-4662320DD01F}"/>
              </a:ext>
            </a:extLst>
          </p:cNvPr>
          <p:cNvGrpSpPr>
            <a:grpSpLocks/>
          </p:cNvGrpSpPr>
          <p:nvPr/>
        </p:nvGrpSpPr>
        <p:grpSpPr bwMode="auto">
          <a:xfrm>
            <a:off x="8643295" y="2824726"/>
            <a:ext cx="423592" cy="580736"/>
            <a:chOff x="398463" y="2662238"/>
            <a:chExt cx="612775" cy="2065338"/>
          </a:xfrm>
          <a:solidFill>
            <a:schemeClr val="bg1"/>
          </a:solidFill>
        </p:grpSpPr>
        <p:sp>
          <p:nvSpPr>
            <p:cNvPr id="220" name="Freeform 87">
              <a:extLst>
                <a:ext uri="{FF2B5EF4-FFF2-40B4-BE49-F238E27FC236}">
                  <a16:creationId xmlns:a16="http://schemas.microsoft.com/office/drawing/2014/main" id="{D446DF11-29DE-447B-6456-8CB44273F085}"/>
                </a:ext>
              </a:extLst>
            </p:cNvPr>
            <p:cNvSpPr>
              <a:spLocks/>
            </p:cNvSpPr>
            <p:nvPr/>
          </p:nvSpPr>
          <p:spPr bwMode="auto">
            <a:xfrm>
              <a:off x="398463" y="2662238"/>
              <a:ext cx="612775" cy="2065338"/>
            </a:xfrm>
            <a:custGeom>
              <a:avLst/>
              <a:gdLst>
                <a:gd name="T0" fmla="*/ 342 w 386"/>
                <a:gd name="T1" fmla="*/ 168 h 1301"/>
                <a:gd name="T2" fmla="*/ 342 w 386"/>
                <a:gd name="T3" fmla="*/ 82 h 1301"/>
                <a:gd name="T4" fmla="*/ 306 w 386"/>
                <a:gd name="T5" fmla="*/ 82 h 1301"/>
                <a:gd name="T6" fmla="*/ 306 w 386"/>
                <a:gd name="T7" fmla="*/ 0 h 1301"/>
                <a:gd name="T8" fmla="*/ 71 w 386"/>
                <a:gd name="T9" fmla="*/ 0 h 1301"/>
                <a:gd name="T10" fmla="*/ 71 w 386"/>
                <a:gd name="T11" fmla="*/ 82 h 1301"/>
                <a:gd name="T12" fmla="*/ 35 w 386"/>
                <a:gd name="T13" fmla="*/ 82 h 1301"/>
                <a:gd name="T14" fmla="*/ 35 w 386"/>
                <a:gd name="T15" fmla="*/ 168 h 1301"/>
                <a:gd name="T16" fmla="*/ 0 w 386"/>
                <a:gd name="T17" fmla="*/ 168 h 1301"/>
                <a:gd name="T18" fmla="*/ 0 w 386"/>
                <a:gd name="T19" fmla="*/ 1301 h 1301"/>
                <a:gd name="T20" fmla="*/ 386 w 386"/>
                <a:gd name="T21" fmla="*/ 1301 h 1301"/>
                <a:gd name="T22" fmla="*/ 386 w 386"/>
                <a:gd name="T23" fmla="*/ 168 h 1301"/>
                <a:gd name="T24" fmla="*/ 342 w 386"/>
                <a:gd name="T25" fmla="*/ 168 h 1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6" h="1301">
                  <a:moveTo>
                    <a:pt x="342" y="168"/>
                  </a:moveTo>
                  <a:lnTo>
                    <a:pt x="342" y="82"/>
                  </a:lnTo>
                  <a:lnTo>
                    <a:pt x="306" y="82"/>
                  </a:lnTo>
                  <a:lnTo>
                    <a:pt x="306" y="0"/>
                  </a:lnTo>
                  <a:lnTo>
                    <a:pt x="71" y="0"/>
                  </a:lnTo>
                  <a:lnTo>
                    <a:pt x="71" y="82"/>
                  </a:lnTo>
                  <a:lnTo>
                    <a:pt x="35" y="82"/>
                  </a:lnTo>
                  <a:lnTo>
                    <a:pt x="35" y="168"/>
                  </a:lnTo>
                  <a:lnTo>
                    <a:pt x="0" y="168"/>
                  </a:lnTo>
                  <a:lnTo>
                    <a:pt x="0" y="1301"/>
                  </a:lnTo>
                  <a:lnTo>
                    <a:pt x="386" y="1301"/>
                  </a:lnTo>
                  <a:lnTo>
                    <a:pt x="386" y="168"/>
                  </a:lnTo>
                  <a:lnTo>
                    <a:pt x="342" y="168"/>
                  </a:lnTo>
                  <a:close/>
                </a:path>
              </a:pathLst>
            </a:custGeom>
            <a:solidFill>
              <a:srgbClr val="2F5597"/>
            </a:solidFill>
            <a:ln>
              <a:noFill/>
            </a:ln>
          </p:spPr>
          <p:txBody>
            <a:bodyPr/>
            <a:lstStyle/>
            <a:p>
              <a:pPr eaLnBrk="1" fontAlgn="auto" hangingPunct="1">
                <a:spcBef>
                  <a:spcPts val="0"/>
                </a:spcBef>
                <a:spcAft>
                  <a:spcPts val="0"/>
                </a:spcAft>
                <a:defRPr/>
              </a:pPr>
              <a:endParaRPr lang="en-US">
                <a:latin typeface="+mn-lt"/>
              </a:endParaRPr>
            </a:p>
          </p:txBody>
        </p:sp>
        <p:sp>
          <p:nvSpPr>
            <p:cNvPr id="221" name="Rectangle 88">
              <a:extLst>
                <a:ext uri="{FF2B5EF4-FFF2-40B4-BE49-F238E27FC236}">
                  <a16:creationId xmlns:a16="http://schemas.microsoft.com/office/drawing/2014/main" id="{AE7A1CFD-9AD7-CE84-55DE-EC55143D3C90}"/>
                </a:ext>
              </a:extLst>
            </p:cNvPr>
            <p:cNvSpPr>
              <a:spLocks noChangeArrowheads="1"/>
            </p:cNvSpPr>
            <p:nvPr/>
          </p:nvSpPr>
          <p:spPr bwMode="auto">
            <a:xfrm>
              <a:off x="482600"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22" name="Rectangle 89">
              <a:extLst>
                <a:ext uri="{FF2B5EF4-FFF2-40B4-BE49-F238E27FC236}">
                  <a16:creationId xmlns:a16="http://schemas.microsoft.com/office/drawing/2014/main" id="{84031DFB-7817-5AD9-E7D4-494435DB7EF1}"/>
                </a:ext>
              </a:extLst>
            </p:cNvPr>
            <p:cNvSpPr>
              <a:spLocks noChangeArrowheads="1"/>
            </p:cNvSpPr>
            <p:nvPr/>
          </p:nvSpPr>
          <p:spPr bwMode="auto">
            <a:xfrm>
              <a:off x="601663" y="3027363"/>
              <a:ext cx="74612"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23" name="Rectangle 90">
              <a:extLst>
                <a:ext uri="{FF2B5EF4-FFF2-40B4-BE49-F238E27FC236}">
                  <a16:creationId xmlns:a16="http://schemas.microsoft.com/office/drawing/2014/main" id="{F58D7C37-1770-F57F-72F0-858187934A2A}"/>
                </a:ext>
              </a:extLst>
            </p:cNvPr>
            <p:cNvSpPr>
              <a:spLocks noChangeArrowheads="1"/>
            </p:cNvSpPr>
            <p:nvPr/>
          </p:nvSpPr>
          <p:spPr bwMode="auto">
            <a:xfrm>
              <a:off x="719138"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24" name="Rectangle 91">
              <a:extLst>
                <a:ext uri="{FF2B5EF4-FFF2-40B4-BE49-F238E27FC236}">
                  <a16:creationId xmlns:a16="http://schemas.microsoft.com/office/drawing/2014/main" id="{C8D7E909-0807-18B7-E003-FED040260B42}"/>
                </a:ext>
              </a:extLst>
            </p:cNvPr>
            <p:cNvSpPr>
              <a:spLocks noChangeArrowheads="1"/>
            </p:cNvSpPr>
            <p:nvPr/>
          </p:nvSpPr>
          <p:spPr bwMode="auto">
            <a:xfrm>
              <a:off x="838200" y="3027363"/>
              <a:ext cx="74613"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25" name="Rectangle 92">
              <a:extLst>
                <a:ext uri="{FF2B5EF4-FFF2-40B4-BE49-F238E27FC236}">
                  <a16:creationId xmlns:a16="http://schemas.microsoft.com/office/drawing/2014/main" id="{D6252ABB-58C0-DA9B-243F-1E2F05FB8376}"/>
                </a:ext>
              </a:extLst>
            </p:cNvPr>
            <p:cNvSpPr>
              <a:spLocks noChangeArrowheads="1"/>
            </p:cNvSpPr>
            <p:nvPr/>
          </p:nvSpPr>
          <p:spPr bwMode="auto">
            <a:xfrm>
              <a:off x="482600"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26" name="Rectangle 93">
              <a:extLst>
                <a:ext uri="{FF2B5EF4-FFF2-40B4-BE49-F238E27FC236}">
                  <a16:creationId xmlns:a16="http://schemas.microsoft.com/office/drawing/2014/main" id="{B728A379-3171-083A-E947-182089055C04}"/>
                </a:ext>
              </a:extLst>
            </p:cNvPr>
            <p:cNvSpPr>
              <a:spLocks noChangeArrowheads="1"/>
            </p:cNvSpPr>
            <p:nvPr/>
          </p:nvSpPr>
          <p:spPr bwMode="auto">
            <a:xfrm>
              <a:off x="601663" y="32575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27" name="Rectangle 94">
              <a:extLst>
                <a:ext uri="{FF2B5EF4-FFF2-40B4-BE49-F238E27FC236}">
                  <a16:creationId xmlns:a16="http://schemas.microsoft.com/office/drawing/2014/main" id="{62846010-185E-9E0C-3E94-8D0A45892214}"/>
                </a:ext>
              </a:extLst>
            </p:cNvPr>
            <p:cNvSpPr>
              <a:spLocks noChangeArrowheads="1"/>
            </p:cNvSpPr>
            <p:nvPr/>
          </p:nvSpPr>
          <p:spPr bwMode="auto">
            <a:xfrm>
              <a:off x="719138"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28" name="Rectangle 95">
              <a:extLst>
                <a:ext uri="{FF2B5EF4-FFF2-40B4-BE49-F238E27FC236}">
                  <a16:creationId xmlns:a16="http://schemas.microsoft.com/office/drawing/2014/main" id="{DE35E404-8DBC-BF91-DD0C-18CE3E62BFB6}"/>
                </a:ext>
              </a:extLst>
            </p:cNvPr>
            <p:cNvSpPr>
              <a:spLocks noChangeArrowheads="1"/>
            </p:cNvSpPr>
            <p:nvPr/>
          </p:nvSpPr>
          <p:spPr bwMode="auto">
            <a:xfrm>
              <a:off x="838200" y="32575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29" name="Rectangle 96">
              <a:extLst>
                <a:ext uri="{FF2B5EF4-FFF2-40B4-BE49-F238E27FC236}">
                  <a16:creationId xmlns:a16="http://schemas.microsoft.com/office/drawing/2014/main" id="{E9FC6CA4-D63E-BABE-43FE-F30677127C58}"/>
                </a:ext>
              </a:extLst>
            </p:cNvPr>
            <p:cNvSpPr>
              <a:spLocks noChangeArrowheads="1"/>
            </p:cNvSpPr>
            <p:nvPr/>
          </p:nvSpPr>
          <p:spPr bwMode="auto">
            <a:xfrm>
              <a:off x="482600"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30" name="Rectangle 97">
              <a:extLst>
                <a:ext uri="{FF2B5EF4-FFF2-40B4-BE49-F238E27FC236}">
                  <a16:creationId xmlns:a16="http://schemas.microsoft.com/office/drawing/2014/main" id="{0D2E1ED5-FB61-0BFE-962F-86E67602312B}"/>
                </a:ext>
              </a:extLst>
            </p:cNvPr>
            <p:cNvSpPr>
              <a:spLocks noChangeArrowheads="1"/>
            </p:cNvSpPr>
            <p:nvPr/>
          </p:nvSpPr>
          <p:spPr bwMode="auto">
            <a:xfrm>
              <a:off x="601663" y="34861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31" name="Rectangle 98">
              <a:extLst>
                <a:ext uri="{FF2B5EF4-FFF2-40B4-BE49-F238E27FC236}">
                  <a16:creationId xmlns:a16="http://schemas.microsoft.com/office/drawing/2014/main" id="{5C328D0A-D9D9-0491-5C55-358212B3DCCE}"/>
                </a:ext>
              </a:extLst>
            </p:cNvPr>
            <p:cNvSpPr>
              <a:spLocks noChangeArrowheads="1"/>
            </p:cNvSpPr>
            <p:nvPr/>
          </p:nvSpPr>
          <p:spPr bwMode="auto">
            <a:xfrm>
              <a:off x="719138"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32" name="Rectangle 99">
              <a:extLst>
                <a:ext uri="{FF2B5EF4-FFF2-40B4-BE49-F238E27FC236}">
                  <a16:creationId xmlns:a16="http://schemas.microsoft.com/office/drawing/2014/main" id="{85DFD524-5B6A-A953-E643-B3F1F832E567}"/>
                </a:ext>
              </a:extLst>
            </p:cNvPr>
            <p:cNvSpPr>
              <a:spLocks noChangeArrowheads="1"/>
            </p:cNvSpPr>
            <p:nvPr/>
          </p:nvSpPr>
          <p:spPr bwMode="auto">
            <a:xfrm>
              <a:off x="838200" y="34861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33" name="Rectangle 100">
              <a:extLst>
                <a:ext uri="{FF2B5EF4-FFF2-40B4-BE49-F238E27FC236}">
                  <a16:creationId xmlns:a16="http://schemas.microsoft.com/office/drawing/2014/main" id="{BB2E9420-639E-C11F-A261-0781FC64B92B}"/>
                </a:ext>
              </a:extLst>
            </p:cNvPr>
            <p:cNvSpPr>
              <a:spLocks noChangeArrowheads="1"/>
            </p:cNvSpPr>
            <p:nvPr/>
          </p:nvSpPr>
          <p:spPr bwMode="auto">
            <a:xfrm>
              <a:off x="482600"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34" name="Rectangle 101">
              <a:extLst>
                <a:ext uri="{FF2B5EF4-FFF2-40B4-BE49-F238E27FC236}">
                  <a16:creationId xmlns:a16="http://schemas.microsoft.com/office/drawing/2014/main" id="{58DA45AF-97E2-7B25-008C-C8AA57D97602}"/>
                </a:ext>
              </a:extLst>
            </p:cNvPr>
            <p:cNvSpPr>
              <a:spLocks noChangeArrowheads="1"/>
            </p:cNvSpPr>
            <p:nvPr/>
          </p:nvSpPr>
          <p:spPr bwMode="auto">
            <a:xfrm>
              <a:off x="601663" y="3713163"/>
              <a:ext cx="74612"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35" name="Rectangle 102">
              <a:extLst>
                <a:ext uri="{FF2B5EF4-FFF2-40B4-BE49-F238E27FC236}">
                  <a16:creationId xmlns:a16="http://schemas.microsoft.com/office/drawing/2014/main" id="{A4948AD8-5753-193F-EC51-65D9DD895EF0}"/>
                </a:ext>
              </a:extLst>
            </p:cNvPr>
            <p:cNvSpPr>
              <a:spLocks noChangeArrowheads="1"/>
            </p:cNvSpPr>
            <p:nvPr/>
          </p:nvSpPr>
          <p:spPr bwMode="auto">
            <a:xfrm>
              <a:off x="719138"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36" name="Rectangle 103">
              <a:extLst>
                <a:ext uri="{FF2B5EF4-FFF2-40B4-BE49-F238E27FC236}">
                  <a16:creationId xmlns:a16="http://schemas.microsoft.com/office/drawing/2014/main" id="{AE98C848-8A17-3135-EADA-79B5E737DA21}"/>
                </a:ext>
              </a:extLst>
            </p:cNvPr>
            <p:cNvSpPr>
              <a:spLocks noChangeArrowheads="1"/>
            </p:cNvSpPr>
            <p:nvPr/>
          </p:nvSpPr>
          <p:spPr bwMode="auto">
            <a:xfrm>
              <a:off x="838200" y="3713163"/>
              <a:ext cx="74613"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grpSp>
      <p:grpSp>
        <p:nvGrpSpPr>
          <p:cNvPr id="237" name="Group 236">
            <a:extLst>
              <a:ext uri="{FF2B5EF4-FFF2-40B4-BE49-F238E27FC236}">
                <a16:creationId xmlns:a16="http://schemas.microsoft.com/office/drawing/2014/main" id="{A1169014-F703-BC7F-4ADC-721E0FF47AC5}"/>
              </a:ext>
            </a:extLst>
          </p:cNvPr>
          <p:cNvGrpSpPr>
            <a:grpSpLocks/>
          </p:cNvGrpSpPr>
          <p:nvPr/>
        </p:nvGrpSpPr>
        <p:grpSpPr bwMode="auto">
          <a:xfrm>
            <a:off x="9157311" y="2823243"/>
            <a:ext cx="423592" cy="582218"/>
            <a:chOff x="398463" y="2662238"/>
            <a:chExt cx="612775" cy="2065338"/>
          </a:xfrm>
          <a:solidFill>
            <a:schemeClr val="bg1"/>
          </a:solidFill>
        </p:grpSpPr>
        <p:sp>
          <p:nvSpPr>
            <p:cNvPr id="238" name="Freeform 87">
              <a:extLst>
                <a:ext uri="{FF2B5EF4-FFF2-40B4-BE49-F238E27FC236}">
                  <a16:creationId xmlns:a16="http://schemas.microsoft.com/office/drawing/2014/main" id="{C380B376-E6DC-B5CE-7573-221BBD0D6CF7}"/>
                </a:ext>
              </a:extLst>
            </p:cNvPr>
            <p:cNvSpPr>
              <a:spLocks/>
            </p:cNvSpPr>
            <p:nvPr/>
          </p:nvSpPr>
          <p:spPr bwMode="auto">
            <a:xfrm>
              <a:off x="398463" y="2662238"/>
              <a:ext cx="612775" cy="2065338"/>
            </a:xfrm>
            <a:custGeom>
              <a:avLst/>
              <a:gdLst>
                <a:gd name="T0" fmla="*/ 342 w 386"/>
                <a:gd name="T1" fmla="*/ 168 h 1301"/>
                <a:gd name="T2" fmla="*/ 342 w 386"/>
                <a:gd name="T3" fmla="*/ 82 h 1301"/>
                <a:gd name="T4" fmla="*/ 306 w 386"/>
                <a:gd name="T5" fmla="*/ 82 h 1301"/>
                <a:gd name="T6" fmla="*/ 306 w 386"/>
                <a:gd name="T7" fmla="*/ 0 h 1301"/>
                <a:gd name="T8" fmla="*/ 71 w 386"/>
                <a:gd name="T9" fmla="*/ 0 h 1301"/>
                <a:gd name="T10" fmla="*/ 71 w 386"/>
                <a:gd name="T11" fmla="*/ 82 h 1301"/>
                <a:gd name="T12" fmla="*/ 35 w 386"/>
                <a:gd name="T13" fmla="*/ 82 h 1301"/>
                <a:gd name="T14" fmla="*/ 35 w 386"/>
                <a:gd name="T15" fmla="*/ 168 h 1301"/>
                <a:gd name="T16" fmla="*/ 0 w 386"/>
                <a:gd name="T17" fmla="*/ 168 h 1301"/>
                <a:gd name="T18" fmla="*/ 0 w 386"/>
                <a:gd name="T19" fmla="*/ 1301 h 1301"/>
                <a:gd name="T20" fmla="*/ 386 w 386"/>
                <a:gd name="T21" fmla="*/ 1301 h 1301"/>
                <a:gd name="T22" fmla="*/ 386 w 386"/>
                <a:gd name="T23" fmla="*/ 168 h 1301"/>
                <a:gd name="T24" fmla="*/ 342 w 386"/>
                <a:gd name="T25" fmla="*/ 168 h 1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6" h="1301">
                  <a:moveTo>
                    <a:pt x="342" y="168"/>
                  </a:moveTo>
                  <a:lnTo>
                    <a:pt x="342" y="82"/>
                  </a:lnTo>
                  <a:lnTo>
                    <a:pt x="306" y="82"/>
                  </a:lnTo>
                  <a:lnTo>
                    <a:pt x="306" y="0"/>
                  </a:lnTo>
                  <a:lnTo>
                    <a:pt x="71" y="0"/>
                  </a:lnTo>
                  <a:lnTo>
                    <a:pt x="71" y="82"/>
                  </a:lnTo>
                  <a:lnTo>
                    <a:pt x="35" y="82"/>
                  </a:lnTo>
                  <a:lnTo>
                    <a:pt x="35" y="168"/>
                  </a:lnTo>
                  <a:lnTo>
                    <a:pt x="0" y="168"/>
                  </a:lnTo>
                  <a:lnTo>
                    <a:pt x="0" y="1301"/>
                  </a:lnTo>
                  <a:lnTo>
                    <a:pt x="386" y="1301"/>
                  </a:lnTo>
                  <a:lnTo>
                    <a:pt x="386" y="168"/>
                  </a:lnTo>
                  <a:lnTo>
                    <a:pt x="342" y="168"/>
                  </a:lnTo>
                  <a:close/>
                </a:path>
              </a:pathLst>
            </a:custGeom>
            <a:solidFill>
              <a:schemeClr val="bg1">
                <a:lumMod val="85000"/>
              </a:schemeClr>
            </a:solidFill>
            <a:ln>
              <a:noFill/>
            </a:ln>
          </p:spPr>
          <p:txBody>
            <a:bodyPr/>
            <a:lstStyle/>
            <a:p>
              <a:pPr eaLnBrk="1" fontAlgn="auto" hangingPunct="1">
                <a:spcBef>
                  <a:spcPts val="0"/>
                </a:spcBef>
                <a:spcAft>
                  <a:spcPts val="0"/>
                </a:spcAft>
                <a:defRPr/>
              </a:pPr>
              <a:endParaRPr lang="en-US">
                <a:latin typeface="+mn-lt"/>
              </a:endParaRPr>
            </a:p>
          </p:txBody>
        </p:sp>
        <p:sp>
          <p:nvSpPr>
            <p:cNvPr id="239" name="Rectangle 88">
              <a:extLst>
                <a:ext uri="{FF2B5EF4-FFF2-40B4-BE49-F238E27FC236}">
                  <a16:creationId xmlns:a16="http://schemas.microsoft.com/office/drawing/2014/main" id="{D5C5580D-1D5E-D835-2661-239B7496E8DA}"/>
                </a:ext>
              </a:extLst>
            </p:cNvPr>
            <p:cNvSpPr>
              <a:spLocks noChangeArrowheads="1"/>
            </p:cNvSpPr>
            <p:nvPr/>
          </p:nvSpPr>
          <p:spPr bwMode="auto">
            <a:xfrm>
              <a:off x="482600"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40" name="Rectangle 89">
              <a:extLst>
                <a:ext uri="{FF2B5EF4-FFF2-40B4-BE49-F238E27FC236}">
                  <a16:creationId xmlns:a16="http://schemas.microsoft.com/office/drawing/2014/main" id="{97315A45-4C45-766A-1029-04A1E6F756BE}"/>
                </a:ext>
              </a:extLst>
            </p:cNvPr>
            <p:cNvSpPr>
              <a:spLocks noChangeArrowheads="1"/>
            </p:cNvSpPr>
            <p:nvPr/>
          </p:nvSpPr>
          <p:spPr bwMode="auto">
            <a:xfrm>
              <a:off x="601663" y="3027363"/>
              <a:ext cx="74612"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41" name="Rectangle 90">
              <a:extLst>
                <a:ext uri="{FF2B5EF4-FFF2-40B4-BE49-F238E27FC236}">
                  <a16:creationId xmlns:a16="http://schemas.microsoft.com/office/drawing/2014/main" id="{75052F42-D5A8-49F9-D820-25B09750C706}"/>
                </a:ext>
              </a:extLst>
            </p:cNvPr>
            <p:cNvSpPr>
              <a:spLocks noChangeArrowheads="1"/>
            </p:cNvSpPr>
            <p:nvPr/>
          </p:nvSpPr>
          <p:spPr bwMode="auto">
            <a:xfrm>
              <a:off x="719138"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42" name="Rectangle 91">
              <a:extLst>
                <a:ext uri="{FF2B5EF4-FFF2-40B4-BE49-F238E27FC236}">
                  <a16:creationId xmlns:a16="http://schemas.microsoft.com/office/drawing/2014/main" id="{B887D4B2-548F-1297-986E-C16CC2B4D2C5}"/>
                </a:ext>
              </a:extLst>
            </p:cNvPr>
            <p:cNvSpPr>
              <a:spLocks noChangeArrowheads="1"/>
            </p:cNvSpPr>
            <p:nvPr/>
          </p:nvSpPr>
          <p:spPr bwMode="auto">
            <a:xfrm>
              <a:off x="838200" y="3027363"/>
              <a:ext cx="74613"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43" name="Rectangle 92">
              <a:extLst>
                <a:ext uri="{FF2B5EF4-FFF2-40B4-BE49-F238E27FC236}">
                  <a16:creationId xmlns:a16="http://schemas.microsoft.com/office/drawing/2014/main" id="{DC10D64D-6081-1B1F-2971-2B99B1685163}"/>
                </a:ext>
              </a:extLst>
            </p:cNvPr>
            <p:cNvSpPr>
              <a:spLocks noChangeArrowheads="1"/>
            </p:cNvSpPr>
            <p:nvPr/>
          </p:nvSpPr>
          <p:spPr bwMode="auto">
            <a:xfrm>
              <a:off x="482600"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44" name="Rectangle 93">
              <a:extLst>
                <a:ext uri="{FF2B5EF4-FFF2-40B4-BE49-F238E27FC236}">
                  <a16:creationId xmlns:a16="http://schemas.microsoft.com/office/drawing/2014/main" id="{7288870A-C161-04D2-A0CB-56F8E53C071B}"/>
                </a:ext>
              </a:extLst>
            </p:cNvPr>
            <p:cNvSpPr>
              <a:spLocks noChangeArrowheads="1"/>
            </p:cNvSpPr>
            <p:nvPr/>
          </p:nvSpPr>
          <p:spPr bwMode="auto">
            <a:xfrm>
              <a:off x="601663" y="32575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45" name="Rectangle 94">
              <a:extLst>
                <a:ext uri="{FF2B5EF4-FFF2-40B4-BE49-F238E27FC236}">
                  <a16:creationId xmlns:a16="http://schemas.microsoft.com/office/drawing/2014/main" id="{4A32196E-39B0-0F97-EA71-752FABB24F41}"/>
                </a:ext>
              </a:extLst>
            </p:cNvPr>
            <p:cNvSpPr>
              <a:spLocks noChangeArrowheads="1"/>
            </p:cNvSpPr>
            <p:nvPr/>
          </p:nvSpPr>
          <p:spPr bwMode="auto">
            <a:xfrm>
              <a:off x="719138"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46" name="Rectangle 95">
              <a:extLst>
                <a:ext uri="{FF2B5EF4-FFF2-40B4-BE49-F238E27FC236}">
                  <a16:creationId xmlns:a16="http://schemas.microsoft.com/office/drawing/2014/main" id="{90B55426-0202-4B3F-B891-B95E6358B676}"/>
                </a:ext>
              </a:extLst>
            </p:cNvPr>
            <p:cNvSpPr>
              <a:spLocks noChangeArrowheads="1"/>
            </p:cNvSpPr>
            <p:nvPr/>
          </p:nvSpPr>
          <p:spPr bwMode="auto">
            <a:xfrm>
              <a:off x="838200" y="32575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47" name="Rectangle 96">
              <a:extLst>
                <a:ext uri="{FF2B5EF4-FFF2-40B4-BE49-F238E27FC236}">
                  <a16:creationId xmlns:a16="http://schemas.microsoft.com/office/drawing/2014/main" id="{8677354F-BA8D-896A-BB7D-BF09B94F4610}"/>
                </a:ext>
              </a:extLst>
            </p:cNvPr>
            <p:cNvSpPr>
              <a:spLocks noChangeArrowheads="1"/>
            </p:cNvSpPr>
            <p:nvPr/>
          </p:nvSpPr>
          <p:spPr bwMode="auto">
            <a:xfrm>
              <a:off x="482600"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48" name="Rectangle 97">
              <a:extLst>
                <a:ext uri="{FF2B5EF4-FFF2-40B4-BE49-F238E27FC236}">
                  <a16:creationId xmlns:a16="http://schemas.microsoft.com/office/drawing/2014/main" id="{CE7C83F8-5E17-F689-4127-4890A22CC7D0}"/>
                </a:ext>
              </a:extLst>
            </p:cNvPr>
            <p:cNvSpPr>
              <a:spLocks noChangeArrowheads="1"/>
            </p:cNvSpPr>
            <p:nvPr/>
          </p:nvSpPr>
          <p:spPr bwMode="auto">
            <a:xfrm>
              <a:off x="601663" y="34861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49" name="Rectangle 98">
              <a:extLst>
                <a:ext uri="{FF2B5EF4-FFF2-40B4-BE49-F238E27FC236}">
                  <a16:creationId xmlns:a16="http://schemas.microsoft.com/office/drawing/2014/main" id="{2C1A96E4-DAB8-76B9-3CD5-28DA764E4AF8}"/>
                </a:ext>
              </a:extLst>
            </p:cNvPr>
            <p:cNvSpPr>
              <a:spLocks noChangeArrowheads="1"/>
            </p:cNvSpPr>
            <p:nvPr/>
          </p:nvSpPr>
          <p:spPr bwMode="auto">
            <a:xfrm>
              <a:off x="719138"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50" name="Rectangle 99">
              <a:extLst>
                <a:ext uri="{FF2B5EF4-FFF2-40B4-BE49-F238E27FC236}">
                  <a16:creationId xmlns:a16="http://schemas.microsoft.com/office/drawing/2014/main" id="{E2C37229-D616-C528-B6C4-7A53B4B50385}"/>
                </a:ext>
              </a:extLst>
            </p:cNvPr>
            <p:cNvSpPr>
              <a:spLocks noChangeArrowheads="1"/>
            </p:cNvSpPr>
            <p:nvPr/>
          </p:nvSpPr>
          <p:spPr bwMode="auto">
            <a:xfrm>
              <a:off x="838200" y="34861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51" name="Rectangle 100">
              <a:extLst>
                <a:ext uri="{FF2B5EF4-FFF2-40B4-BE49-F238E27FC236}">
                  <a16:creationId xmlns:a16="http://schemas.microsoft.com/office/drawing/2014/main" id="{224541C0-42D2-3C25-C04B-BFECCA43C939}"/>
                </a:ext>
              </a:extLst>
            </p:cNvPr>
            <p:cNvSpPr>
              <a:spLocks noChangeArrowheads="1"/>
            </p:cNvSpPr>
            <p:nvPr/>
          </p:nvSpPr>
          <p:spPr bwMode="auto">
            <a:xfrm>
              <a:off x="482600"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52" name="Rectangle 101">
              <a:extLst>
                <a:ext uri="{FF2B5EF4-FFF2-40B4-BE49-F238E27FC236}">
                  <a16:creationId xmlns:a16="http://schemas.microsoft.com/office/drawing/2014/main" id="{88E7595A-D3BC-161D-B285-0BF68F0A8007}"/>
                </a:ext>
              </a:extLst>
            </p:cNvPr>
            <p:cNvSpPr>
              <a:spLocks noChangeArrowheads="1"/>
            </p:cNvSpPr>
            <p:nvPr/>
          </p:nvSpPr>
          <p:spPr bwMode="auto">
            <a:xfrm>
              <a:off x="601663" y="3713163"/>
              <a:ext cx="74612"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53" name="Rectangle 102">
              <a:extLst>
                <a:ext uri="{FF2B5EF4-FFF2-40B4-BE49-F238E27FC236}">
                  <a16:creationId xmlns:a16="http://schemas.microsoft.com/office/drawing/2014/main" id="{65AADD2E-68B1-D26F-372E-F560750C354B}"/>
                </a:ext>
              </a:extLst>
            </p:cNvPr>
            <p:cNvSpPr>
              <a:spLocks noChangeArrowheads="1"/>
            </p:cNvSpPr>
            <p:nvPr/>
          </p:nvSpPr>
          <p:spPr bwMode="auto">
            <a:xfrm>
              <a:off x="719138"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54" name="Rectangle 103">
              <a:extLst>
                <a:ext uri="{FF2B5EF4-FFF2-40B4-BE49-F238E27FC236}">
                  <a16:creationId xmlns:a16="http://schemas.microsoft.com/office/drawing/2014/main" id="{6B76F3F2-6093-5F30-40EE-B3D4FFBEE055}"/>
                </a:ext>
              </a:extLst>
            </p:cNvPr>
            <p:cNvSpPr>
              <a:spLocks noChangeArrowheads="1"/>
            </p:cNvSpPr>
            <p:nvPr/>
          </p:nvSpPr>
          <p:spPr bwMode="auto">
            <a:xfrm>
              <a:off x="838200" y="3713163"/>
              <a:ext cx="74613"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grpSp>
      <p:pic>
        <p:nvPicPr>
          <p:cNvPr id="255" name="Graphic 254" descr="Feather with solid fill">
            <a:extLst>
              <a:ext uri="{FF2B5EF4-FFF2-40B4-BE49-F238E27FC236}">
                <a16:creationId xmlns:a16="http://schemas.microsoft.com/office/drawing/2014/main" id="{B39DCC05-8D9F-B2BB-616C-BC5C82D243D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055555" y="4446241"/>
            <a:ext cx="609391" cy="609391"/>
          </a:xfrm>
          <a:prstGeom prst="rect">
            <a:avLst/>
          </a:prstGeom>
        </p:spPr>
      </p:pic>
      <p:pic>
        <p:nvPicPr>
          <p:cNvPr id="256" name="Graphic 255" descr="Infinity with solid fill">
            <a:extLst>
              <a:ext uri="{FF2B5EF4-FFF2-40B4-BE49-F238E27FC236}">
                <a16:creationId xmlns:a16="http://schemas.microsoft.com/office/drawing/2014/main" id="{3EF804AE-FEA4-B2A9-390D-DCF7E37671E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041717" y="5043396"/>
            <a:ext cx="531366" cy="576083"/>
          </a:xfrm>
          <a:prstGeom prst="rect">
            <a:avLst/>
          </a:prstGeom>
        </p:spPr>
      </p:pic>
      <p:pic>
        <p:nvPicPr>
          <p:cNvPr id="258" name="Graphic 257" descr="Feather with solid fill">
            <a:extLst>
              <a:ext uri="{FF2B5EF4-FFF2-40B4-BE49-F238E27FC236}">
                <a16:creationId xmlns:a16="http://schemas.microsoft.com/office/drawing/2014/main" id="{9E570435-4C6D-C1D5-95D2-0ECDD7D1974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526630" y="4446240"/>
            <a:ext cx="609391" cy="609391"/>
          </a:xfrm>
          <a:prstGeom prst="rect">
            <a:avLst/>
          </a:prstGeom>
        </p:spPr>
      </p:pic>
      <p:pic>
        <p:nvPicPr>
          <p:cNvPr id="259" name="Graphic 258" descr="Feather with solid fill">
            <a:extLst>
              <a:ext uri="{FF2B5EF4-FFF2-40B4-BE49-F238E27FC236}">
                <a16:creationId xmlns:a16="http://schemas.microsoft.com/office/drawing/2014/main" id="{6AE931C6-8E78-0C73-1EF3-DAF2ADC2857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003156" y="4446239"/>
            <a:ext cx="609391" cy="609391"/>
          </a:xfrm>
          <a:prstGeom prst="rect">
            <a:avLst/>
          </a:prstGeom>
        </p:spPr>
      </p:pic>
      <p:pic>
        <p:nvPicPr>
          <p:cNvPr id="260" name="Graphic 259" descr="Feather with solid fill">
            <a:extLst>
              <a:ext uri="{FF2B5EF4-FFF2-40B4-BE49-F238E27FC236}">
                <a16:creationId xmlns:a16="http://schemas.microsoft.com/office/drawing/2014/main" id="{F3852706-9459-81C3-C7D1-BFBB7BD7301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11510" y="4446238"/>
            <a:ext cx="609391" cy="609391"/>
          </a:xfrm>
          <a:prstGeom prst="rect">
            <a:avLst/>
          </a:prstGeom>
        </p:spPr>
      </p:pic>
      <p:pic>
        <p:nvPicPr>
          <p:cNvPr id="261" name="Graphic 260" descr="Feather with solid fill">
            <a:extLst>
              <a:ext uri="{FF2B5EF4-FFF2-40B4-BE49-F238E27FC236}">
                <a16:creationId xmlns:a16="http://schemas.microsoft.com/office/drawing/2014/main" id="{C3E8B3E0-21D0-494F-2D29-AA4A8487EF7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985681" y="4451206"/>
            <a:ext cx="609391" cy="609391"/>
          </a:xfrm>
          <a:prstGeom prst="rect">
            <a:avLst/>
          </a:prstGeom>
        </p:spPr>
      </p:pic>
      <p:pic>
        <p:nvPicPr>
          <p:cNvPr id="262" name="Graphic 261" descr="Feather with solid fill">
            <a:extLst>
              <a:ext uri="{FF2B5EF4-FFF2-40B4-BE49-F238E27FC236}">
                <a16:creationId xmlns:a16="http://schemas.microsoft.com/office/drawing/2014/main" id="{E0B1C9F4-A44E-AF75-0796-E5C481608FA4}"/>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32283"/>
          <a:stretch/>
        </p:blipFill>
        <p:spPr>
          <a:xfrm>
            <a:off x="8977711" y="4451206"/>
            <a:ext cx="412657" cy="609391"/>
          </a:xfrm>
          <a:prstGeom prst="rect">
            <a:avLst/>
          </a:prstGeom>
        </p:spPr>
      </p:pic>
      <p:pic>
        <p:nvPicPr>
          <p:cNvPr id="263" name="Graphic 262" descr="Infinity with solid fill">
            <a:extLst>
              <a:ext uri="{FF2B5EF4-FFF2-40B4-BE49-F238E27FC236}">
                <a16:creationId xmlns:a16="http://schemas.microsoft.com/office/drawing/2014/main" id="{DB7BB7E6-59C2-E367-4B62-D41A938C5B5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546105" y="5049512"/>
            <a:ext cx="531366" cy="576083"/>
          </a:xfrm>
          <a:prstGeom prst="rect">
            <a:avLst/>
          </a:prstGeom>
        </p:spPr>
      </p:pic>
      <p:pic>
        <p:nvPicPr>
          <p:cNvPr id="264" name="Graphic 263" descr="Infinity with solid fill">
            <a:extLst>
              <a:ext uri="{FF2B5EF4-FFF2-40B4-BE49-F238E27FC236}">
                <a16:creationId xmlns:a16="http://schemas.microsoft.com/office/drawing/2014/main" id="{0215F028-DCBB-2C77-708A-99627CAABE6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068164" y="5043396"/>
            <a:ext cx="531366" cy="576083"/>
          </a:xfrm>
          <a:prstGeom prst="rect">
            <a:avLst/>
          </a:prstGeom>
        </p:spPr>
      </p:pic>
      <p:pic>
        <p:nvPicPr>
          <p:cNvPr id="265" name="Graphic 264" descr="Infinity with solid fill">
            <a:extLst>
              <a:ext uri="{FF2B5EF4-FFF2-40B4-BE49-F238E27FC236}">
                <a16:creationId xmlns:a16="http://schemas.microsoft.com/office/drawing/2014/main" id="{43FAC45F-75DA-59C9-B826-E7B6C3B87B3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586657" y="5043396"/>
            <a:ext cx="531366" cy="576083"/>
          </a:xfrm>
          <a:prstGeom prst="rect">
            <a:avLst/>
          </a:prstGeom>
        </p:spPr>
      </p:pic>
      <p:pic>
        <p:nvPicPr>
          <p:cNvPr id="266" name="Graphic 265" descr="Infinity with solid fill">
            <a:extLst>
              <a:ext uri="{FF2B5EF4-FFF2-40B4-BE49-F238E27FC236}">
                <a16:creationId xmlns:a16="http://schemas.microsoft.com/office/drawing/2014/main" id="{A714D60F-440E-8008-55BD-5122A5E6CFC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088658" y="5037687"/>
            <a:ext cx="531366" cy="576083"/>
          </a:xfrm>
          <a:prstGeom prst="rect">
            <a:avLst/>
          </a:prstGeom>
        </p:spPr>
      </p:pic>
      <p:pic>
        <p:nvPicPr>
          <p:cNvPr id="267" name="Graphic 266" descr="Infinity with solid fill">
            <a:extLst>
              <a:ext uri="{FF2B5EF4-FFF2-40B4-BE49-F238E27FC236}">
                <a16:creationId xmlns:a16="http://schemas.microsoft.com/office/drawing/2014/main" id="{FB8F20FB-EAC8-B383-8400-C2AD4804D155}"/>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47074"/>
          <a:stretch/>
        </p:blipFill>
        <p:spPr>
          <a:xfrm>
            <a:off x="9097751" y="5040240"/>
            <a:ext cx="281232" cy="576083"/>
          </a:xfrm>
          <a:prstGeom prst="rect">
            <a:avLst/>
          </a:prstGeom>
        </p:spPr>
      </p:pic>
      <p:pic>
        <p:nvPicPr>
          <p:cNvPr id="68" name="Picture 67">
            <a:extLst>
              <a:ext uri="{FF2B5EF4-FFF2-40B4-BE49-F238E27FC236}">
                <a16:creationId xmlns:a16="http://schemas.microsoft.com/office/drawing/2014/main" id="{FAB9C35B-8C71-AFBE-A338-4705F90234FF}"/>
              </a:ext>
            </a:extLst>
          </p:cNvPr>
          <p:cNvPicPr>
            <a:picLocks noChangeAspect="1"/>
          </p:cNvPicPr>
          <p:nvPr/>
        </p:nvPicPr>
        <p:blipFill rotWithShape="1">
          <a:blip r:embed="rId13"/>
          <a:srcRect l="1" r="21806"/>
          <a:stretch/>
        </p:blipFill>
        <p:spPr>
          <a:xfrm>
            <a:off x="9183159" y="1317176"/>
            <a:ext cx="328928" cy="518205"/>
          </a:xfrm>
          <a:prstGeom prst="rect">
            <a:avLst/>
          </a:prstGeom>
        </p:spPr>
      </p:pic>
      <p:pic>
        <p:nvPicPr>
          <p:cNvPr id="69" name="Picture 68">
            <a:extLst>
              <a:ext uri="{FF2B5EF4-FFF2-40B4-BE49-F238E27FC236}">
                <a16:creationId xmlns:a16="http://schemas.microsoft.com/office/drawing/2014/main" id="{B9BFE75E-0FA8-840D-9FCC-C020C65F76A3}"/>
              </a:ext>
            </a:extLst>
          </p:cNvPr>
          <p:cNvPicPr>
            <a:picLocks noChangeAspect="1"/>
          </p:cNvPicPr>
          <p:nvPr/>
        </p:nvPicPr>
        <p:blipFill rotWithShape="1">
          <a:blip r:embed="rId14"/>
          <a:srcRect r="33008"/>
          <a:stretch/>
        </p:blipFill>
        <p:spPr>
          <a:xfrm>
            <a:off x="9159502" y="2818779"/>
            <a:ext cx="281807" cy="585267"/>
          </a:xfrm>
          <a:prstGeom prst="rect">
            <a:avLst/>
          </a:prstGeom>
        </p:spPr>
      </p:pic>
      <p:pic>
        <p:nvPicPr>
          <p:cNvPr id="70" name="Picture 69">
            <a:extLst>
              <a:ext uri="{FF2B5EF4-FFF2-40B4-BE49-F238E27FC236}">
                <a16:creationId xmlns:a16="http://schemas.microsoft.com/office/drawing/2014/main" id="{03F3DA25-AEB8-FE7E-987C-6A207D6B65F3}"/>
              </a:ext>
            </a:extLst>
          </p:cNvPr>
          <p:cNvPicPr>
            <a:picLocks noChangeAspect="1"/>
          </p:cNvPicPr>
          <p:nvPr/>
        </p:nvPicPr>
        <p:blipFill rotWithShape="1">
          <a:blip r:embed="rId15"/>
          <a:srcRect r="21689" b="-6635"/>
          <a:stretch/>
        </p:blipFill>
        <p:spPr>
          <a:xfrm>
            <a:off x="9161538" y="3746417"/>
            <a:ext cx="386713" cy="461569"/>
          </a:xfrm>
          <a:prstGeom prst="rect">
            <a:avLst/>
          </a:prstGeom>
        </p:spPr>
      </p:pic>
      <p:pic>
        <p:nvPicPr>
          <p:cNvPr id="71" name="Picture 70">
            <a:extLst>
              <a:ext uri="{FF2B5EF4-FFF2-40B4-BE49-F238E27FC236}">
                <a16:creationId xmlns:a16="http://schemas.microsoft.com/office/drawing/2014/main" id="{CBD4265B-F410-60F2-D4B6-B3DF48D08CB9}"/>
              </a:ext>
            </a:extLst>
          </p:cNvPr>
          <p:cNvPicPr>
            <a:picLocks noChangeAspect="1"/>
          </p:cNvPicPr>
          <p:nvPr/>
        </p:nvPicPr>
        <p:blipFill rotWithShape="1">
          <a:blip r:embed="rId13"/>
          <a:srcRect l="1" r="51879"/>
          <a:stretch/>
        </p:blipFill>
        <p:spPr>
          <a:xfrm>
            <a:off x="9176562" y="2084860"/>
            <a:ext cx="202421" cy="518205"/>
          </a:xfrm>
          <a:prstGeom prst="rect">
            <a:avLst/>
          </a:prstGeom>
        </p:spPr>
      </p:pic>
    </p:spTree>
    <p:extLst>
      <p:ext uri="{BB962C8B-B14F-4D97-AF65-F5344CB8AC3E}">
        <p14:creationId xmlns:p14="http://schemas.microsoft.com/office/powerpoint/2010/main" val="908380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500"/>
                                  </p:stCondLst>
                                  <p:childTnLst>
                                    <p:set>
                                      <p:cBhvr>
                                        <p:cTn id="6" dur="1" fill="hold">
                                          <p:stCondLst>
                                            <p:cond delay="0"/>
                                          </p:stCondLst>
                                        </p:cTn>
                                        <p:tgtEl>
                                          <p:spTgt spid="165"/>
                                        </p:tgtEl>
                                        <p:attrNameLst>
                                          <p:attrName>style.visibility</p:attrName>
                                        </p:attrNameLst>
                                      </p:cBhvr>
                                      <p:to>
                                        <p:strVal val="visible"/>
                                      </p:to>
                                    </p:set>
                                    <p:animEffect transition="in" filter="wipe(down)">
                                      <p:cBhvr>
                                        <p:cTn id="7" dur="500"/>
                                        <p:tgtEl>
                                          <p:spTgt spid="165"/>
                                        </p:tgtEl>
                                      </p:cBhvr>
                                    </p:animEffect>
                                  </p:childTnLst>
                                </p:cTn>
                              </p:par>
                              <p:par>
                                <p:cTn id="8" presetID="22" presetClass="entr" presetSubtype="4" fill="hold" nodeType="withEffect">
                                  <p:stCondLst>
                                    <p:cond delay="500"/>
                                  </p:stCondLst>
                                  <p:childTnLst>
                                    <p:set>
                                      <p:cBhvr>
                                        <p:cTn id="9" dur="1" fill="hold">
                                          <p:stCondLst>
                                            <p:cond delay="0"/>
                                          </p:stCondLst>
                                        </p:cTn>
                                        <p:tgtEl>
                                          <p:spTgt spid="183"/>
                                        </p:tgtEl>
                                        <p:attrNameLst>
                                          <p:attrName>style.visibility</p:attrName>
                                        </p:attrNameLst>
                                      </p:cBhvr>
                                      <p:to>
                                        <p:strVal val="visible"/>
                                      </p:to>
                                    </p:set>
                                    <p:animEffect transition="in" filter="wipe(down)">
                                      <p:cBhvr>
                                        <p:cTn id="10" dur="500"/>
                                        <p:tgtEl>
                                          <p:spTgt spid="183"/>
                                        </p:tgtEl>
                                      </p:cBhvr>
                                    </p:animEffect>
                                  </p:childTnLst>
                                </p:cTn>
                              </p:par>
                              <p:par>
                                <p:cTn id="11" presetID="22" presetClass="entr" presetSubtype="4" fill="hold" nodeType="withEffect">
                                  <p:stCondLst>
                                    <p:cond delay="500"/>
                                  </p:stCondLst>
                                  <p:childTnLst>
                                    <p:set>
                                      <p:cBhvr>
                                        <p:cTn id="12" dur="1" fill="hold">
                                          <p:stCondLst>
                                            <p:cond delay="0"/>
                                          </p:stCondLst>
                                        </p:cTn>
                                        <p:tgtEl>
                                          <p:spTgt spid="201"/>
                                        </p:tgtEl>
                                        <p:attrNameLst>
                                          <p:attrName>style.visibility</p:attrName>
                                        </p:attrNameLst>
                                      </p:cBhvr>
                                      <p:to>
                                        <p:strVal val="visible"/>
                                      </p:to>
                                    </p:set>
                                    <p:animEffect transition="in" filter="wipe(down)">
                                      <p:cBhvr>
                                        <p:cTn id="13" dur="500"/>
                                        <p:tgtEl>
                                          <p:spTgt spid="201"/>
                                        </p:tgtEl>
                                      </p:cBhvr>
                                    </p:animEffect>
                                  </p:childTnLst>
                                </p:cTn>
                              </p:par>
                              <p:par>
                                <p:cTn id="14" presetID="22" presetClass="entr" presetSubtype="4" fill="hold" nodeType="withEffect">
                                  <p:stCondLst>
                                    <p:cond delay="500"/>
                                  </p:stCondLst>
                                  <p:childTnLst>
                                    <p:set>
                                      <p:cBhvr>
                                        <p:cTn id="15" dur="1" fill="hold">
                                          <p:stCondLst>
                                            <p:cond delay="0"/>
                                          </p:stCondLst>
                                        </p:cTn>
                                        <p:tgtEl>
                                          <p:spTgt spid="219"/>
                                        </p:tgtEl>
                                        <p:attrNameLst>
                                          <p:attrName>style.visibility</p:attrName>
                                        </p:attrNameLst>
                                      </p:cBhvr>
                                      <p:to>
                                        <p:strVal val="visible"/>
                                      </p:to>
                                    </p:set>
                                    <p:animEffect transition="in" filter="wipe(down)">
                                      <p:cBhvr>
                                        <p:cTn id="16" dur="500"/>
                                        <p:tgtEl>
                                          <p:spTgt spid="219"/>
                                        </p:tgtEl>
                                      </p:cBhvr>
                                    </p:animEffect>
                                  </p:childTnLst>
                                </p:cTn>
                              </p:par>
                              <p:par>
                                <p:cTn id="17" presetID="22" presetClass="entr" presetSubtype="4" fill="hold" nodeType="withEffect">
                                  <p:stCondLst>
                                    <p:cond delay="500"/>
                                  </p:stCondLst>
                                  <p:childTnLst>
                                    <p:set>
                                      <p:cBhvr>
                                        <p:cTn id="18" dur="1" fill="hold">
                                          <p:stCondLst>
                                            <p:cond delay="0"/>
                                          </p:stCondLst>
                                        </p:cTn>
                                        <p:tgtEl>
                                          <p:spTgt spid="237"/>
                                        </p:tgtEl>
                                        <p:attrNameLst>
                                          <p:attrName>style.visibility</p:attrName>
                                        </p:attrNameLst>
                                      </p:cBhvr>
                                      <p:to>
                                        <p:strVal val="visible"/>
                                      </p:to>
                                    </p:set>
                                    <p:animEffect transition="in" filter="wipe(down)">
                                      <p:cBhvr>
                                        <p:cTn id="19" dur="500"/>
                                        <p:tgtEl>
                                          <p:spTgt spid="2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55316" y="245322"/>
            <a:ext cx="5701926" cy="923330"/>
          </a:xfrm>
        </p:spPr>
        <p:txBody>
          <a:bodyPr/>
          <a:lstStyle/>
          <a:p>
            <a:r>
              <a:rPr lang="fr" sz="2000" b="1" i="0">
                <a:solidFill>
                  <a:srgbClr val="000000"/>
                </a:solidFill>
              </a:rPr>
              <a:t>Importance de l'action politique pour prévenir les violations des droits issus de traités autochtones tout en restaurant les habitats du poisson</a:t>
            </a:r>
          </a:p>
        </p:txBody>
      </p:sp>
      <p:sp>
        <p:nvSpPr>
          <p:cNvPr id="19" name="Content Placeholder 18">
            <a:extLst>
              <a:ext uri="{FF2B5EF4-FFF2-40B4-BE49-F238E27FC236}">
                <a16:creationId xmlns:a16="http://schemas.microsoft.com/office/drawing/2014/main" id="{76579AA1-1514-439B-A63B-66513E2C1A89}"/>
              </a:ext>
            </a:extLst>
          </p:cNvPr>
          <p:cNvSpPr>
            <a:spLocks noGrp="1"/>
          </p:cNvSpPr>
          <p:nvPr>
            <p:ph sz="quarter" idx="11"/>
          </p:nvPr>
        </p:nvSpPr>
        <p:spPr>
          <a:xfrm>
            <a:off x="7119257" y="261937"/>
            <a:ext cx="4767943" cy="590918"/>
          </a:xfrm>
        </p:spPr>
        <p:txBody>
          <a:bodyPr/>
          <a:lstStyle/>
          <a:p>
            <a:r>
              <a:rPr lang="fr" sz="1300" b="0" i="0">
                <a:solidFill>
                  <a:srgbClr val="000000"/>
                </a:solidFill>
              </a:rPr>
              <a:t>Croyez-vous que l'action politique est importante pour prévenir les violations des droits issus de traités autochtones tout en restaurant les habitats du poisson?</a:t>
            </a:r>
          </a:p>
        </p:txBody>
      </p:sp>
      <p:graphicFrame>
        <p:nvGraphicFramePr>
          <p:cNvPr id="13" name="Chart 1" descr="Chart showing XX% support, XX% somewhat support, XX% somewhat oppose and XX% oppose; XX% are unsure">
            <a:extLst>
              <a:ext uri="{FF2B5EF4-FFF2-40B4-BE49-F238E27FC236}">
                <a16:creationId xmlns:a16="http://schemas.microsoft.com/office/drawing/2014/main" id="{EFDE17F1-A2A7-44B3-B78F-8BF766F68737}"/>
              </a:ext>
            </a:extLst>
          </p:cNvPr>
          <p:cNvGraphicFramePr>
            <a:graphicFrameLocks/>
          </p:cNvGraphicFramePr>
          <p:nvPr>
            <p:extLst>
              <p:ext uri="{D42A27DB-BD31-4B8C-83A1-F6EECF244321}">
                <p14:modId xmlns:p14="http://schemas.microsoft.com/office/powerpoint/2010/main" val="3468576458"/>
              </p:ext>
            </p:extLst>
          </p:nvPr>
        </p:nvGraphicFramePr>
        <p:xfrm>
          <a:off x="6574321" y="1309336"/>
          <a:ext cx="5208590" cy="4362743"/>
        </p:xfrm>
        <a:graphic>
          <a:graphicData uri="http://schemas.openxmlformats.org/drawingml/2006/chart">
            <c:chart xmlns:c="http://schemas.openxmlformats.org/drawingml/2006/chart" xmlns:r="http://schemas.openxmlformats.org/officeDocument/2006/relationships" r:id="rId2"/>
          </a:graphicData>
        </a:graphic>
      </p:graphicFrame>
      <p:sp>
        <p:nvSpPr>
          <p:cNvPr id="14" name="Rectangle 13">
            <a:extLst>
              <a:ext uri="{FF2B5EF4-FFF2-40B4-BE49-F238E27FC236}">
                <a16:creationId xmlns:a16="http://schemas.microsoft.com/office/drawing/2014/main" id="{6B55390C-4F5C-4646-BE0B-ADEAD5CBC683}"/>
              </a:ext>
            </a:extLst>
          </p:cNvPr>
          <p:cNvSpPr/>
          <p:nvPr/>
        </p:nvSpPr>
        <p:spPr>
          <a:xfrm>
            <a:off x="7632247" y="5593233"/>
            <a:ext cx="5234631" cy="246221"/>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 sz="1000" b="0" i="0">
                <a:solidFill>
                  <a:srgbClr val="000000"/>
                </a:solidFill>
              </a:rPr>
              <a:t>*Les graphiques peuvent ne pas correspondre à 100 en raison de l'arrondissement.</a:t>
            </a:r>
          </a:p>
        </p:txBody>
      </p:sp>
      <p:sp>
        <p:nvSpPr>
          <p:cNvPr id="7" name="Content Placeholder 12">
            <a:extLst>
              <a:ext uri="{FF2B5EF4-FFF2-40B4-BE49-F238E27FC236}">
                <a16:creationId xmlns:a16="http://schemas.microsoft.com/office/drawing/2014/main" id="{33FD2147-5306-9FD0-E0C8-FA4E27ADD23B}"/>
              </a:ext>
            </a:extLst>
          </p:cNvPr>
          <p:cNvSpPr txBox="1">
            <a:spLocks/>
          </p:cNvSpPr>
          <p:nvPr/>
        </p:nvSpPr>
        <p:spPr>
          <a:xfrm>
            <a:off x="244475" y="6287900"/>
            <a:ext cx="9280133" cy="40658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lumMod val="65000"/>
                    <a:lumOff val="35000"/>
                  </a:schemeClr>
                </a:solidFill>
                <a:latin typeface="Calibri" panose="020F0502020204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65000"/>
                    <a:lumOff val="35000"/>
                  </a:schemeClr>
                </a:solidFill>
                <a:latin typeface="Calibri" panose="020F050202020403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400" kern="1200">
                <a:solidFill>
                  <a:schemeClr val="tx1">
                    <a:lumMod val="65000"/>
                    <a:lumOff val="35000"/>
                  </a:schemeClr>
                </a:solidFill>
                <a:latin typeface="Calibri" panose="020F050202020403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lumMod val="65000"/>
                    <a:lumOff val="35000"/>
                  </a:schemeClr>
                </a:solidFill>
                <a:latin typeface="Calibri" panose="020F050202020403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lumMod val="65000"/>
                    <a:lumOff val="35000"/>
                  </a:schemeClr>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fr" b="0" i="0">
                <a:solidFill>
                  <a:srgbClr val="000000"/>
                </a:solidFill>
              </a:rPr>
              <a:t>Source: Association des femmes autochtones du Canada (AFAC), sondage en ligne hébergé sur Simple Survey lancé au début de septembre 2022 et fermé le 30 septembre 2022, n = 235</a:t>
            </a:r>
          </a:p>
        </p:txBody>
      </p:sp>
      <p:sp>
        <p:nvSpPr>
          <p:cNvPr id="2" name="Freeform 2">
            <a:extLst>
              <a:ext uri="{FF2B5EF4-FFF2-40B4-BE49-F238E27FC236}">
                <a16:creationId xmlns:a16="http://schemas.microsoft.com/office/drawing/2014/main" id="{CF43AC75-73CF-E623-574E-B61671888794}"/>
              </a:ext>
            </a:extLst>
          </p:cNvPr>
          <p:cNvSpPr>
            <a:spLocks noChangeArrowheads="1"/>
          </p:cNvSpPr>
          <p:nvPr/>
        </p:nvSpPr>
        <p:spPr bwMode="auto">
          <a:xfrm>
            <a:off x="3704619" y="2948512"/>
            <a:ext cx="548552" cy="534119"/>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solidFill>
            <a:schemeClr val="bg1">
              <a:lumMod val="95000"/>
            </a:schemeClr>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latin typeface="Calibri Light"/>
            </a:endParaRPr>
          </a:p>
        </p:txBody>
      </p:sp>
      <p:grpSp>
        <p:nvGrpSpPr>
          <p:cNvPr id="8" name="Group 7">
            <a:extLst>
              <a:ext uri="{FF2B5EF4-FFF2-40B4-BE49-F238E27FC236}">
                <a16:creationId xmlns:a16="http://schemas.microsoft.com/office/drawing/2014/main" id="{ED468FFD-91F6-2306-34DE-5FDFBB33DDCB}"/>
              </a:ext>
            </a:extLst>
          </p:cNvPr>
          <p:cNvGrpSpPr/>
          <p:nvPr/>
        </p:nvGrpSpPr>
        <p:grpSpPr>
          <a:xfrm>
            <a:off x="3631170" y="2898674"/>
            <a:ext cx="668598" cy="650921"/>
            <a:chOff x="1119258" y="2257147"/>
            <a:chExt cx="1868076" cy="1868076"/>
          </a:xfrm>
          <a:solidFill>
            <a:srgbClr val="2F5597"/>
          </a:solidFill>
        </p:grpSpPr>
        <p:sp>
          <p:nvSpPr>
            <p:cNvPr id="9" name="Freeform 6">
              <a:extLst>
                <a:ext uri="{FF2B5EF4-FFF2-40B4-BE49-F238E27FC236}">
                  <a16:creationId xmlns:a16="http://schemas.microsoft.com/office/drawing/2014/main" id="{EA63C7B8-6C4A-C071-D9A0-5EF527C4BBF6}"/>
                </a:ext>
              </a:extLst>
            </p:cNvPr>
            <p:cNvSpPr>
              <a:spLocks/>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0" name="Freeform 7">
              <a:extLst>
                <a:ext uri="{FF2B5EF4-FFF2-40B4-BE49-F238E27FC236}">
                  <a16:creationId xmlns:a16="http://schemas.microsoft.com/office/drawing/2014/main" id="{52D848FB-9BFA-9CB7-26AD-15C5F0F6E80A}"/>
                </a:ext>
              </a:extLst>
            </p:cNvPr>
            <p:cNvSpPr>
              <a:spLocks/>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1" name="Freeform 8">
              <a:extLst>
                <a:ext uri="{FF2B5EF4-FFF2-40B4-BE49-F238E27FC236}">
                  <a16:creationId xmlns:a16="http://schemas.microsoft.com/office/drawing/2014/main" id="{299E4430-820B-62C6-E2EC-103924C4D8EE}"/>
                </a:ext>
              </a:extLst>
            </p:cNvPr>
            <p:cNvSpPr>
              <a:spLocks/>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2" name="Freeform 9">
              <a:extLst>
                <a:ext uri="{FF2B5EF4-FFF2-40B4-BE49-F238E27FC236}">
                  <a16:creationId xmlns:a16="http://schemas.microsoft.com/office/drawing/2014/main" id="{01BD5B1D-4BF8-0E7B-99C5-0E09CFFED404}"/>
                </a:ext>
              </a:extLst>
            </p:cNvPr>
            <p:cNvSpPr>
              <a:spLocks/>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5" name="Freeform 10">
              <a:extLst>
                <a:ext uri="{FF2B5EF4-FFF2-40B4-BE49-F238E27FC236}">
                  <a16:creationId xmlns:a16="http://schemas.microsoft.com/office/drawing/2014/main" id="{C98E1D05-0913-ECE5-7BFF-3BDF031AC81D}"/>
                </a:ext>
              </a:extLst>
            </p:cNvPr>
            <p:cNvSpPr>
              <a:spLocks/>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6" name="Freeform 11">
              <a:extLst>
                <a:ext uri="{FF2B5EF4-FFF2-40B4-BE49-F238E27FC236}">
                  <a16:creationId xmlns:a16="http://schemas.microsoft.com/office/drawing/2014/main" id="{2D01EBA1-A52A-44A5-504B-D545AA02588F}"/>
                </a:ext>
              </a:extLst>
            </p:cNvPr>
            <p:cNvSpPr>
              <a:spLocks/>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7" name="Freeform 12">
              <a:extLst>
                <a:ext uri="{FF2B5EF4-FFF2-40B4-BE49-F238E27FC236}">
                  <a16:creationId xmlns:a16="http://schemas.microsoft.com/office/drawing/2014/main" id="{7B00E604-0DB1-99CF-C782-561995B802CC}"/>
                </a:ext>
              </a:extLst>
            </p:cNvPr>
            <p:cNvSpPr>
              <a:spLocks/>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8" name="Freeform 13">
              <a:extLst>
                <a:ext uri="{FF2B5EF4-FFF2-40B4-BE49-F238E27FC236}">
                  <a16:creationId xmlns:a16="http://schemas.microsoft.com/office/drawing/2014/main" id="{16FA6AE4-7271-C484-9F87-AEE0128F2A63}"/>
                </a:ext>
              </a:extLst>
            </p:cNvPr>
            <p:cNvSpPr>
              <a:spLocks/>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0" name="Freeform 14">
              <a:extLst>
                <a:ext uri="{FF2B5EF4-FFF2-40B4-BE49-F238E27FC236}">
                  <a16:creationId xmlns:a16="http://schemas.microsoft.com/office/drawing/2014/main" id="{4A528C2D-4A67-5567-CCE6-2F3E246FA9B3}"/>
                </a:ext>
              </a:extLst>
            </p:cNvPr>
            <p:cNvSpPr>
              <a:spLocks/>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1" name="Freeform 15">
              <a:extLst>
                <a:ext uri="{FF2B5EF4-FFF2-40B4-BE49-F238E27FC236}">
                  <a16:creationId xmlns:a16="http://schemas.microsoft.com/office/drawing/2014/main" id="{6620193E-82E5-4303-BA11-D2668977340D}"/>
                </a:ext>
              </a:extLst>
            </p:cNvPr>
            <p:cNvSpPr>
              <a:spLocks/>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2" name="Freeform 16">
              <a:extLst>
                <a:ext uri="{FF2B5EF4-FFF2-40B4-BE49-F238E27FC236}">
                  <a16:creationId xmlns:a16="http://schemas.microsoft.com/office/drawing/2014/main" id="{439BDC60-B389-E1FF-1AF7-F5A28F6BA817}"/>
                </a:ext>
              </a:extLst>
            </p:cNvPr>
            <p:cNvSpPr>
              <a:spLocks/>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3" name="Freeform 17">
              <a:extLst>
                <a:ext uri="{FF2B5EF4-FFF2-40B4-BE49-F238E27FC236}">
                  <a16:creationId xmlns:a16="http://schemas.microsoft.com/office/drawing/2014/main" id="{4B7D251B-F01F-C8C5-4CFE-D8B623AC63E6}"/>
                </a:ext>
              </a:extLst>
            </p:cNvPr>
            <p:cNvSpPr>
              <a:spLocks/>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grpSp>
      <p:sp>
        <p:nvSpPr>
          <p:cNvPr id="24" name="Freeform 2">
            <a:extLst>
              <a:ext uri="{FF2B5EF4-FFF2-40B4-BE49-F238E27FC236}">
                <a16:creationId xmlns:a16="http://schemas.microsoft.com/office/drawing/2014/main" id="{55AD34B6-B09E-4496-4C27-F3E1AFCCBCFD}"/>
              </a:ext>
            </a:extLst>
          </p:cNvPr>
          <p:cNvSpPr>
            <a:spLocks noChangeArrowheads="1"/>
          </p:cNvSpPr>
          <p:nvPr/>
        </p:nvSpPr>
        <p:spPr bwMode="auto">
          <a:xfrm>
            <a:off x="3704619" y="3767450"/>
            <a:ext cx="548552" cy="534119"/>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solidFill>
            <a:schemeClr val="bg1">
              <a:lumMod val="95000"/>
            </a:schemeClr>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latin typeface="Calibri Light"/>
            </a:endParaRPr>
          </a:p>
        </p:txBody>
      </p:sp>
      <p:grpSp>
        <p:nvGrpSpPr>
          <p:cNvPr id="25" name="Group 24">
            <a:extLst>
              <a:ext uri="{FF2B5EF4-FFF2-40B4-BE49-F238E27FC236}">
                <a16:creationId xmlns:a16="http://schemas.microsoft.com/office/drawing/2014/main" id="{9C8D71E3-AB4B-CED0-544D-08BAC82926A5}"/>
              </a:ext>
            </a:extLst>
          </p:cNvPr>
          <p:cNvGrpSpPr/>
          <p:nvPr/>
        </p:nvGrpSpPr>
        <p:grpSpPr>
          <a:xfrm>
            <a:off x="3631170" y="3717612"/>
            <a:ext cx="668598" cy="650921"/>
            <a:chOff x="1119258" y="2257147"/>
            <a:chExt cx="1868076" cy="1868076"/>
          </a:xfrm>
          <a:solidFill>
            <a:srgbClr val="2F5597"/>
          </a:solidFill>
        </p:grpSpPr>
        <p:sp>
          <p:nvSpPr>
            <p:cNvPr id="26" name="Freeform 6">
              <a:extLst>
                <a:ext uri="{FF2B5EF4-FFF2-40B4-BE49-F238E27FC236}">
                  <a16:creationId xmlns:a16="http://schemas.microsoft.com/office/drawing/2014/main" id="{796C35F9-F723-E113-DAC8-A1AFE5E9A590}"/>
                </a:ext>
              </a:extLst>
            </p:cNvPr>
            <p:cNvSpPr>
              <a:spLocks/>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7" name="Freeform 7">
              <a:extLst>
                <a:ext uri="{FF2B5EF4-FFF2-40B4-BE49-F238E27FC236}">
                  <a16:creationId xmlns:a16="http://schemas.microsoft.com/office/drawing/2014/main" id="{13B5BF05-E8E2-AA4E-237A-D31CB174AA16}"/>
                </a:ext>
              </a:extLst>
            </p:cNvPr>
            <p:cNvSpPr>
              <a:spLocks/>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8" name="Freeform 8">
              <a:extLst>
                <a:ext uri="{FF2B5EF4-FFF2-40B4-BE49-F238E27FC236}">
                  <a16:creationId xmlns:a16="http://schemas.microsoft.com/office/drawing/2014/main" id="{038BCED1-454F-63ED-BF21-0C0F844A546C}"/>
                </a:ext>
              </a:extLst>
            </p:cNvPr>
            <p:cNvSpPr>
              <a:spLocks/>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9" name="Freeform 9">
              <a:extLst>
                <a:ext uri="{FF2B5EF4-FFF2-40B4-BE49-F238E27FC236}">
                  <a16:creationId xmlns:a16="http://schemas.microsoft.com/office/drawing/2014/main" id="{E54D2A6A-F7BF-6B03-5BFE-C29FAEF8FD31}"/>
                </a:ext>
              </a:extLst>
            </p:cNvPr>
            <p:cNvSpPr>
              <a:spLocks/>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30" name="Freeform 10">
              <a:extLst>
                <a:ext uri="{FF2B5EF4-FFF2-40B4-BE49-F238E27FC236}">
                  <a16:creationId xmlns:a16="http://schemas.microsoft.com/office/drawing/2014/main" id="{4936696B-3A8C-3209-4A5D-03EFFAB745B4}"/>
                </a:ext>
              </a:extLst>
            </p:cNvPr>
            <p:cNvSpPr>
              <a:spLocks/>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31" name="Freeform 11">
              <a:extLst>
                <a:ext uri="{FF2B5EF4-FFF2-40B4-BE49-F238E27FC236}">
                  <a16:creationId xmlns:a16="http://schemas.microsoft.com/office/drawing/2014/main" id="{01696774-9428-F83C-F873-0E83AD5D7457}"/>
                </a:ext>
              </a:extLst>
            </p:cNvPr>
            <p:cNvSpPr>
              <a:spLocks/>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32" name="Freeform 12">
              <a:extLst>
                <a:ext uri="{FF2B5EF4-FFF2-40B4-BE49-F238E27FC236}">
                  <a16:creationId xmlns:a16="http://schemas.microsoft.com/office/drawing/2014/main" id="{8347C459-39AF-A628-A687-4D67D391B9DF}"/>
                </a:ext>
              </a:extLst>
            </p:cNvPr>
            <p:cNvSpPr>
              <a:spLocks/>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33" name="Freeform 13">
              <a:extLst>
                <a:ext uri="{FF2B5EF4-FFF2-40B4-BE49-F238E27FC236}">
                  <a16:creationId xmlns:a16="http://schemas.microsoft.com/office/drawing/2014/main" id="{648A79F8-8634-9070-F224-14FD16C41CF3}"/>
                </a:ext>
              </a:extLst>
            </p:cNvPr>
            <p:cNvSpPr>
              <a:spLocks/>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34" name="Freeform 14">
              <a:extLst>
                <a:ext uri="{FF2B5EF4-FFF2-40B4-BE49-F238E27FC236}">
                  <a16:creationId xmlns:a16="http://schemas.microsoft.com/office/drawing/2014/main" id="{7892FFFE-1B9B-1720-60BE-178C3C35AEF8}"/>
                </a:ext>
              </a:extLst>
            </p:cNvPr>
            <p:cNvSpPr>
              <a:spLocks/>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35" name="Freeform 15">
              <a:extLst>
                <a:ext uri="{FF2B5EF4-FFF2-40B4-BE49-F238E27FC236}">
                  <a16:creationId xmlns:a16="http://schemas.microsoft.com/office/drawing/2014/main" id="{CD1FB5D2-AE0A-5C3B-82F9-1D5696C98A53}"/>
                </a:ext>
              </a:extLst>
            </p:cNvPr>
            <p:cNvSpPr>
              <a:spLocks/>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36" name="Freeform 16">
              <a:extLst>
                <a:ext uri="{FF2B5EF4-FFF2-40B4-BE49-F238E27FC236}">
                  <a16:creationId xmlns:a16="http://schemas.microsoft.com/office/drawing/2014/main" id="{6DDD4819-CED3-96F2-4F2E-B814B69B78B1}"/>
                </a:ext>
              </a:extLst>
            </p:cNvPr>
            <p:cNvSpPr>
              <a:spLocks/>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37" name="Freeform 17">
              <a:extLst>
                <a:ext uri="{FF2B5EF4-FFF2-40B4-BE49-F238E27FC236}">
                  <a16:creationId xmlns:a16="http://schemas.microsoft.com/office/drawing/2014/main" id="{61D8C23C-C13F-2609-8878-3BC50D7AA20F}"/>
                </a:ext>
              </a:extLst>
            </p:cNvPr>
            <p:cNvSpPr>
              <a:spLocks/>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grpSp>
      <p:sp>
        <p:nvSpPr>
          <p:cNvPr id="38" name="Freeform 2">
            <a:extLst>
              <a:ext uri="{FF2B5EF4-FFF2-40B4-BE49-F238E27FC236}">
                <a16:creationId xmlns:a16="http://schemas.microsoft.com/office/drawing/2014/main" id="{0996DE60-2F3F-1EF8-20A3-B99D8F5D5F13}"/>
              </a:ext>
            </a:extLst>
          </p:cNvPr>
          <p:cNvSpPr>
            <a:spLocks noChangeArrowheads="1"/>
          </p:cNvSpPr>
          <p:nvPr/>
        </p:nvSpPr>
        <p:spPr bwMode="auto">
          <a:xfrm>
            <a:off x="3704619" y="2127676"/>
            <a:ext cx="548552" cy="534119"/>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solidFill>
            <a:schemeClr val="bg1">
              <a:lumMod val="95000"/>
            </a:schemeClr>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latin typeface="Calibri Light"/>
            </a:endParaRPr>
          </a:p>
        </p:txBody>
      </p:sp>
      <p:grpSp>
        <p:nvGrpSpPr>
          <p:cNvPr id="39" name="Group 38">
            <a:extLst>
              <a:ext uri="{FF2B5EF4-FFF2-40B4-BE49-F238E27FC236}">
                <a16:creationId xmlns:a16="http://schemas.microsoft.com/office/drawing/2014/main" id="{55369FE5-B88D-EA10-AFD8-4BBCE21476A3}"/>
              </a:ext>
            </a:extLst>
          </p:cNvPr>
          <p:cNvGrpSpPr/>
          <p:nvPr/>
        </p:nvGrpSpPr>
        <p:grpSpPr>
          <a:xfrm>
            <a:off x="3631170" y="2077838"/>
            <a:ext cx="668598" cy="650921"/>
            <a:chOff x="1119258" y="2257147"/>
            <a:chExt cx="1868076" cy="1868076"/>
          </a:xfrm>
          <a:solidFill>
            <a:srgbClr val="2F5597"/>
          </a:solidFill>
        </p:grpSpPr>
        <p:sp>
          <p:nvSpPr>
            <p:cNvPr id="40" name="Freeform 6">
              <a:extLst>
                <a:ext uri="{FF2B5EF4-FFF2-40B4-BE49-F238E27FC236}">
                  <a16:creationId xmlns:a16="http://schemas.microsoft.com/office/drawing/2014/main" id="{CDDD2976-3707-452E-9234-0003C47B8AEB}"/>
                </a:ext>
              </a:extLst>
            </p:cNvPr>
            <p:cNvSpPr>
              <a:spLocks/>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41" name="Freeform 7">
              <a:extLst>
                <a:ext uri="{FF2B5EF4-FFF2-40B4-BE49-F238E27FC236}">
                  <a16:creationId xmlns:a16="http://schemas.microsoft.com/office/drawing/2014/main" id="{CB11024A-8139-AB3E-05F2-CE5D8619998E}"/>
                </a:ext>
              </a:extLst>
            </p:cNvPr>
            <p:cNvSpPr>
              <a:spLocks/>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42" name="Freeform 8">
              <a:extLst>
                <a:ext uri="{FF2B5EF4-FFF2-40B4-BE49-F238E27FC236}">
                  <a16:creationId xmlns:a16="http://schemas.microsoft.com/office/drawing/2014/main" id="{1467F5DC-D12A-E0DB-0B07-E6C1054502D2}"/>
                </a:ext>
              </a:extLst>
            </p:cNvPr>
            <p:cNvSpPr>
              <a:spLocks/>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43" name="Freeform 9">
              <a:extLst>
                <a:ext uri="{FF2B5EF4-FFF2-40B4-BE49-F238E27FC236}">
                  <a16:creationId xmlns:a16="http://schemas.microsoft.com/office/drawing/2014/main" id="{DC3274EE-BE46-5A03-51D6-E58777DB754C}"/>
                </a:ext>
              </a:extLst>
            </p:cNvPr>
            <p:cNvSpPr>
              <a:spLocks/>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44" name="Freeform 10">
              <a:extLst>
                <a:ext uri="{FF2B5EF4-FFF2-40B4-BE49-F238E27FC236}">
                  <a16:creationId xmlns:a16="http://schemas.microsoft.com/office/drawing/2014/main" id="{9F7B70AD-A7AE-456E-A426-00DF12DC9DCF}"/>
                </a:ext>
              </a:extLst>
            </p:cNvPr>
            <p:cNvSpPr>
              <a:spLocks/>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45" name="Freeform 11">
              <a:extLst>
                <a:ext uri="{FF2B5EF4-FFF2-40B4-BE49-F238E27FC236}">
                  <a16:creationId xmlns:a16="http://schemas.microsoft.com/office/drawing/2014/main" id="{745D984B-9657-7534-EF5B-790022DAA8BD}"/>
                </a:ext>
              </a:extLst>
            </p:cNvPr>
            <p:cNvSpPr>
              <a:spLocks/>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46" name="Freeform 12">
              <a:extLst>
                <a:ext uri="{FF2B5EF4-FFF2-40B4-BE49-F238E27FC236}">
                  <a16:creationId xmlns:a16="http://schemas.microsoft.com/office/drawing/2014/main" id="{A9D80CD2-26F1-C8CF-86AF-770F865D2964}"/>
                </a:ext>
              </a:extLst>
            </p:cNvPr>
            <p:cNvSpPr>
              <a:spLocks/>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47" name="Freeform 13">
              <a:extLst>
                <a:ext uri="{FF2B5EF4-FFF2-40B4-BE49-F238E27FC236}">
                  <a16:creationId xmlns:a16="http://schemas.microsoft.com/office/drawing/2014/main" id="{C6E64BAC-1F70-BB1F-CCAB-6F81570B5E89}"/>
                </a:ext>
              </a:extLst>
            </p:cNvPr>
            <p:cNvSpPr>
              <a:spLocks/>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48" name="Freeform 14">
              <a:extLst>
                <a:ext uri="{FF2B5EF4-FFF2-40B4-BE49-F238E27FC236}">
                  <a16:creationId xmlns:a16="http://schemas.microsoft.com/office/drawing/2014/main" id="{D85F3431-21A6-9F91-C2A4-7B51BC8BF956}"/>
                </a:ext>
              </a:extLst>
            </p:cNvPr>
            <p:cNvSpPr>
              <a:spLocks/>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49" name="Freeform 15">
              <a:extLst>
                <a:ext uri="{FF2B5EF4-FFF2-40B4-BE49-F238E27FC236}">
                  <a16:creationId xmlns:a16="http://schemas.microsoft.com/office/drawing/2014/main" id="{EFB55FD1-BA74-6BC2-EEBD-88D0F4077152}"/>
                </a:ext>
              </a:extLst>
            </p:cNvPr>
            <p:cNvSpPr>
              <a:spLocks/>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50" name="Freeform 16">
              <a:extLst>
                <a:ext uri="{FF2B5EF4-FFF2-40B4-BE49-F238E27FC236}">
                  <a16:creationId xmlns:a16="http://schemas.microsoft.com/office/drawing/2014/main" id="{F850857A-72ED-F91F-1803-3942B1AB320F}"/>
                </a:ext>
              </a:extLst>
            </p:cNvPr>
            <p:cNvSpPr>
              <a:spLocks/>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51" name="Freeform 17">
              <a:extLst>
                <a:ext uri="{FF2B5EF4-FFF2-40B4-BE49-F238E27FC236}">
                  <a16:creationId xmlns:a16="http://schemas.microsoft.com/office/drawing/2014/main" id="{70B08E1A-B7D1-102D-65BD-31F2DB561365}"/>
                </a:ext>
              </a:extLst>
            </p:cNvPr>
            <p:cNvSpPr>
              <a:spLocks/>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grpSp>
      <p:sp>
        <p:nvSpPr>
          <p:cNvPr id="52" name="Rectangle 51">
            <a:extLst>
              <a:ext uri="{FF2B5EF4-FFF2-40B4-BE49-F238E27FC236}">
                <a16:creationId xmlns:a16="http://schemas.microsoft.com/office/drawing/2014/main" id="{7610BC65-EF81-DC08-6199-9CA500D29920}"/>
              </a:ext>
              <a:ext uri="{C183D7F6-B498-43B3-948B-1728B52AA6E4}">
                <adec:decorative xmlns:adec="http://schemas.microsoft.com/office/drawing/2017/decorative" val="1"/>
              </a:ext>
            </a:extLst>
          </p:cNvPr>
          <p:cNvSpPr/>
          <p:nvPr/>
        </p:nvSpPr>
        <p:spPr>
          <a:xfrm>
            <a:off x="359871" y="1381907"/>
            <a:ext cx="468198" cy="4862368"/>
          </a:xfrm>
          <a:prstGeom prst="rect">
            <a:avLst/>
          </a:prstGeom>
          <a:solidFill>
            <a:srgbClr val="2F5597"/>
          </a:solidFill>
          <a:ln>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fr" sz="1600" b="1" i="0">
                <a:solidFill>
                  <a:srgbClr val="FFFFFF"/>
                </a:solidFill>
              </a:rPr>
              <a:t>Oui</a:t>
            </a:r>
          </a:p>
        </p:txBody>
      </p:sp>
      <p:sp>
        <p:nvSpPr>
          <p:cNvPr id="53" name="Freeform 2">
            <a:extLst>
              <a:ext uri="{FF2B5EF4-FFF2-40B4-BE49-F238E27FC236}">
                <a16:creationId xmlns:a16="http://schemas.microsoft.com/office/drawing/2014/main" id="{AD86B504-3445-0DDF-C98C-91DB2E70E3EB}"/>
              </a:ext>
            </a:extLst>
          </p:cNvPr>
          <p:cNvSpPr>
            <a:spLocks noChangeArrowheads="1"/>
          </p:cNvSpPr>
          <p:nvPr/>
        </p:nvSpPr>
        <p:spPr bwMode="auto">
          <a:xfrm>
            <a:off x="3704619" y="1394637"/>
            <a:ext cx="548552" cy="534119"/>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solidFill>
            <a:schemeClr val="bg1">
              <a:lumMod val="95000"/>
            </a:schemeClr>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latin typeface="Calibri Light"/>
            </a:endParaRPr>
          </a:p>
        </p:txBody>
      </p:sp>
      <p:grpSp>
        <p:nvGrpSpPr>
          <p:cNvPr id="54" name="Group 53">
            <a:extLst>
              <a:ext uri="{FF2B5EF4-FFF2-40B4-BE49-F238E27FC236}">
                <a16:creationId xmlns:a16="http://schemas.microsoft.com/office/drawing/2014/main" id="{1E27CE84-07F3-70B8-922C-77ADA6E68D80}"/>
              </a:ext>
            </a:extLst>
          </p:cNvPr>
          <p:cNvGrpSpPr/>
          <p:nvPr/>
        </p:nvGrpSpPr>
        <p:grpSpPr>
          <a:xfrm>
            <a:off x="3631170" y="1344799"/>
            <a:ext cx="668598" cy="650921"/>
            <a:chOff x="1119258" y="2257147"/>
            <a:chExt cx="1868076" cy="1868076"/>
          </a:xfrm>
          <a:solidFill>
            <a:srgbClr val="2F5597"/>
          </a:solidFill>
        </p:grpSpPr>
        <p:sp>
          <p:nvSpPr>
            <p:cNvPr id="55" name="Freeform 6">
              <a:extLst>
                <a:ext uri="{FF2B5EF4-FFF2-40B4-BE49-F238E27FC236}">
                  <a16:creationId xmlns:a16="http://schemas.microsoft.com/office/drawing/2014/main" id="{B263C040-0953-F052-0634-464A793C59B3}"/>
                </a:ext>
              </a:extLst>
            </p:cNvPr>
            <p:cNvSpPr>
              <a:spLocks/>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56" name="Freeform 7">
              <a:extLst>
                <a:ext uri="{FF2B5EF4-FFF2-40B4-BE49-F238E27FC236}">
                  <a16:creationId xmlns:a16="http://schemas.microsoft.com/office/drawing/2014/main" id="{EE44C6A7-5331-8893-41FD-66DEC106752F}"/>
                </a:ext>
              </a:extLst>
            </p:cNvPr>
            <p:cNvSpPr>
              <a:spLocks/>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57" name="Freeform 8">
              <a:extLst>
                <a:ext uri="{FF2B5EF4-FFF2-40B4-BE49-F238E27FC236}">
                  <a16:creationId xmlns:a16="http://schemas.microsoft.com/office/drawing/2014/main" id="{92035045-34E3-2E39-C8DA-FB79920403DC}"/>
                </a:ext>
              </a:extLst>
            </p:cNvPr>
            <p:cNvSpPr>
              <a:spLocks/>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58" name="Freeform 9">
              <a:extLst>
                <a:ext uri="{FF2B5EF4-FFF2-40B4-BE49-F238E27FC236}">
                  <a16:creationId xmlns:a16="http://schemas.microsoft.com/office/drawing/2014/main" id="{33799527-27C9-B712-950E-F4B533E07B80}"/>
                </a:ext>
              </a:extLst>
            </p:cNvPr>
            <p:cNvSpPr>
              <a:spLocks/>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59" name="Freeform 10">
              <a:extLst>
                <a:ext uri="{FF2B5EF4-FFF2-40B4-BE49-F238E27FC236}">
                  <a16:creationId xmlns:a16="http://schemas.microsoft.com/office/drawing/2014/main" id="{7D21BBD7-47DB-8FB0-8899-5899743BD4AD}"/>
                </a:ext>
              </a:extLst>
            </p:cNvPr>
            <p:cNvSpPr>
              <a:spLocks/>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60" name="Freeform 11">
              <a:extLst>
                <a:ext uri="{FF2B5EF4-FFF2-40B4-BE49-F238E27FC236}">
                  <a16:creationId xmlns:a16="http://schemas.microsoft.com/office/drawing/2014/main" id="{9FA9B099-4CB9-628C-D496-F3833C521A6E}"/>
                </a:ext>
              </a:extLst>
            </p:cNvPr>
            <p:cNvSpPr>
              <a:spLocks/>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61" name="Freeform 12">
              <a:extLst>
                <a:ext uri="{FF2B5EF4-FFF2-40B4-BE49-F238E27FC236}">
                  <a16:creationId xmlns:a16="http://schemas.microsoft.com/office/drawing/2014/main" id="{E16B2EFE-7653-B126-7A91-1DB3EBBE4431}"/>
                </a:ext>
              </a:extLst>
            </p:cNvPr>
            <p:cNvSpPr>
              <a:spLocks/>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62" name="Freeform 13">
              <a:extLst>
                <a:ext uri="{FF2B5EF4-FFF2-40B4-BE49-F238E27FC236}">
                  <a16:creationId xmlns:a16="http://schemas.microsoft.com/office/drawing/2014/main" id="{D6308046-C0EE-71AA-3E27-23565175E2AC}"/>
                </a:ext>
              </a:extLst>
            </p:cNvPr>
            <p:cNvSpPr>
              <a:spLocks/>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63" name="Freeform 14">
              <a:extLst>
                <a:ext uri="{FF2B5EF4-FFF2-40B4-BE49-F238E27FC236}">
                  <a16:creationId xmlns:a16="http://schemas.microsoft.com/office/drawing/2014/main" id="{8C86CCDD-4C59-7040-78CF-2545B592A74C}"/>
                </a:ext>
              </a:extLst>
            </p:cNvPr>
            <p:cNvSpPr>
              <a:spLocks/>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64" name="Freeform 15">
              <a:extLst>
                <a:ext uri="{FF2B5EF4-FFF2-40B4-BE49-F238E27FC236}">
                  <a16:creationId xmlns:a16="http://schemas.microsoft.com/office/drawing/2014/main" id="{3DB51072-AC65-C2A4-A9C6-D2A19D992656}"/>
                </a:ext>
              </a:extLst>
            </p:cNvPr>
            <p:cNvSpPr>
              <a:spLocks/>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65" name="Freeform 16">
              <a:extLst>
                <a:ext uri="{FF2B5EF4-FFF2-40B4-BE49-F238E27FC236}">
                  <a16:creationId xmlns:a16="http://schemas.microsoft.com/office/drawing/2014/main" id="{B0FA8C9B-84BE-BBC6-2830-A5AFF1202F6D}"/>
                </a:ext>
              </a:extLst>
            </p:cNvPr>
            <p:cNvSpPr>
              <a:spLocks/>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66" name="Freeform 17">
              <a:extLst>
                <a:ext uri="{FF2B5EF4-FFF2-40B4-BE49-F238E27FC236}">
                  <a16:creationId xmlns:a16="http://schemas.microsoft.com/office/drawing/2014/main" id="{FE480A7C-3D88-88D5-6134-E2FB622F99E0}"/>
                </a:ext>
              </a:extLst>
            </p:cNvPr>
            <p:cNvSpPr>
              <a:spLocks/>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grpSp>
      <p:sp>
        <p:nvSpPr>
          <p:cNvPr id="67" name="TextBox 66">
            <a:extLst>
              <a:ext uri="{FF2B5EF4-FFF2-40B4-BE49-F238E27FC236}">
                <a16:creationId xmlns:a16="http://schemas.microsoft.com/office/drawing/2014/main" id="{B03C8179-CDD2-6C93-A82C-EDC8245E6AD5}"/>
              </a:ext>
            </a:extLst>
          </p:cNvPr>
          <p:cNvSpPr txBox="1"/>
          <p:nvPr/>
        </p:nvSpPr>
        <p:spPr>
          <a:xfrm>
            <a:off x="3587710" y="1461838"/>
            <a:ext cx="791224" cy="430837"/>
          </a:xfrm>
          <a:prstGeom prst="rect">
            <a:avLst/>
          </a:prstGeom>
          <a:noFill/>
        </p:spPr>
        <p:txBody>
          <a:bodyPr wrap="square" lIns="121872" tIns="60935" rIns="121872" bIns="60935" rtlCol="0">
            <a:spAutoFit/>
          </a:bodyPr>
          <a:lstStyle/>
          <a:p>
            <a:pPr algn="ctr"/>
            <a:r>
              <a:rPr lang="fr" sz="2000" b="1" i="0">
                <a:solidFill>
                  <a:srgbClr val="000000"/>
                </a:solidFill>
              </a:rPr>
              <a:t>93%</a:t>
            </a:r>
          </a:p>
        </p:txBody>
      </p:sp>
      <p:sp>
        <p:nvSpPr>
          <p:cNvPr id="73" name="TextBox 72">
            <a:extLst>
              <a:ext uri="{FF2B5EF4-FFF2-40B4-BE49-F238E27FC236}">
                <a16:creationId xmlns:a16="http://schemas.microsoft.com/office/drawing/2014/main" id="{9C8F7D22-D0A8-BAF8-FE48-6A433489E5FC}"/>
              </a:ext>
            </a:extLst>
          </p:cNvPr>
          <p:cNvSpPr txBox="1"/>
          <p:nvPr/>
        </p:nvSpPr>
        <p:spPr>
          <a:xfrm>
            <a:off x="3587710" y="2203789"/>
            <a:ext cx="791224" cy="430837"/>
          </a:xfrm>
          <a:prstGeom prst="rect">
            <a:avLst/>
          </a:prstGeom>
          <a:noFill/>
        </p:spPr>
        <p:txBody>
          <a:bodyPr wrap="square" lIns="121872" tIns="60935" rIns="121872" bIns="60935" rtlCol="0">
            <a:spAutoFit/>
          </a:bodyPr>
          <a:lstStyle/>
          <a:p>
            <a:pPr algn="ctr"/>
            <a:r>
              <a:rPr lang="fr" sz="2000" b="1" i="0">
                <a:solidFill>
                  <a:srgbClr val="000000"/>
                </a:solidFill>
              </a:rPr>
              <a:t>82%</a:t>
            </a:r>
          </a:p>
        </p:txBody>
      </p:sp>
      <p:cxnSp>
        <p:nvCxnSpPr>
          <p:cNvPr id="79" name="Straight Connector 78">
            <a:extLst>
              <a:ext uri="{FF2B5EF4-FFF2-40B4-BE49-F238E27FC236}">
                <a16:creationId xmlns:a16="http://schemas.microsoft.com/office/drawing/2014/main" id="{524BB258-6F06-5EC9-DC96-3F15DB5ACB4A}"/>
              </a:ext>
            </a:extLst>
          </p:cNvPr>
          <p:cNvCxnSpPr>
            <a:cxnSpLocks/>
          </p:cNvCxnSpPr>
          <p:nvPr/>
        </p:nvCxnSpPr>
        <p:spPr>
          <a:xfrm>
            <a:off x="828713" y="2809409"/>
            <a:ext cx="4385388"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80" name="TextBox 79">
            <a:extLst>
              <a:ext uri="{FF2B5EF4-FFF2-40B4-BE49-F238E27FC236}">
                <a16:creationId xmlns:a16="http://schemas.microsoft.com/office/drawing/2014/main" id="{53A5FF8B-AAF9-64B6-62FE-BAA1BFCC023F}"/>
              </a:ext>
            </a:extLst>
          </p:cNvPr>
          <p:cNvSpPr txBox="1"/>
          <p:nvPr/>
        </p:nvSpPr>
        <p:spPr>
          <a:xfrm>
            <a:off x="4451653" y="1319789"/>
            <a:ext cx="967783" cy="523220"/>
          </a:xfrm>
          <a:prstGeom prst="rect">
            <a:avLst/>
          </a:prstGeom>
        </p:spPr>
        <p:txBody>
          <a:bodyPr wrap="square" rtlCol="0">
            <a:spAutoFit/>
          </a:bodyPr>
          <a:lstStyle/>
          <a:p>
            <a:pPr algn="l"/>
            <a:r>
              <a:rPr lang="fr" sz="1400" b="1" i="0">
                <a:solidFill>
                  <a:srgbClr val="000000"/>
                </a:solidFill>
              </a:rPr>
              <a:t>Femmes</a:t>
            </a:r>
          </a:p>
          <a:p>
            <a:pPr algn="l"/>
            <a:r>
              <a:rPr lang="fr" sz="1400" b="1" i="0">
                <a:solidFill>
                  <a:srgbClr val="000000"/>
                </a:solidFill>
              </a:rPr>
              <a:t>(n = 195)</a:t>
            </a:r>
          </a:p>
        </p:txBody>
      </p:sp>
      <p:sp>
        <p:nvSpPr>
          <p:cNvPr id="81" name="TextBox 80">
            <a:extLst>
              <a:ext uri="{FF2B5EF4-FFF2-40B4-BE49-F238E27FC236}">
                <a16:creationId xmlns:a16="http://schemas.microsoft.com/office/drawing/2014/main" id="{16326692-A757-6376-9656-9CF32B317A89}"/>
              </a:ext>
            </a:extLst>
          </p:cNvPr>
          <p:cNvSpPr txBox="1"/>
          <p:nvPr/>
        </p:nvSpPr>
        <p:spPr>
          <a:xfrm>
            <a:off x="4440539" y="2122462"/>
            <a:ext cx="1159014" cy="523220"/>
          </a:xfrm>
          <a:prstGeom prst="rect">
            <a:avLst/>
          </a:prstGeom>
        </p:spPr>
        <p:txBody>
          <a:bodyPr wrap="square" rtlCol="0">
            <a:spAutoFit/>
          </a:bodyPr>
          <a:lstStyle/>
          <a:p>
            <a:pPr algn="l"/>
            <a:r>
              <a:rPr lang="fr" sz="1400" b="1" i="0">
                <a:solidFill>
                  <a:srgbClr val="000000"/>
                </a:solidFill>
              </a:rPr>
              <a:t>Bispirituelles</a:t>
            </a:r>
          </a:p>
          <a:p>
            <a:pPr algn="l"/>
            <a:r>
              <a:rPr lang="fr" sz="1400" b="1" i="0">
                <a:solidFill>
                  <a:srgbClr val="000000"/>
                </a:solidFill>
              </a:rPr>
              <a:t>(n = 30)</a:t>
            </a:r>
          </a:p>
        </p:txBody>
      </p:sp>
      <p:sp>
        <p:nvSpPr>
          <p:cNvPr id="88" name="TextBox 87">
            <a:extLst>
              <a:ext uri="{FF2B5EF4-FFF2-40B4-BE49-F238E27FC236}">
                <a16:creationId xmlns:a16="http://schemas.microsoft.com/office/drawing/2014/main" id="{9B9EFC78-8BFD-DED9-5A20-364DB069F67B}"/>
              </a:ext>
            </a:extLst>
          </p:cNvPr>
          <p:cNvSpPr txBox="1"/>
          <p:nvPr/>
        </p:nvSpPr>
        <p:spPr>
          <a:xfrm>
            <a:off x="3590467" y="3009250"/>
            <a:ext cx="791224" cy="430837"/>
          </a:xfrm>
          <a:prstGeom prst="rect">
            <a:avLst/>
          </a:prstGeom>
          <a:noFill/>
        </p:spPr>
        <p:txBody>
          <a:bodyPr wrap="square" lIns="121872" tIns="60935" rIns="121872" bIns="60935" rtlCol="0">
            <a:spAutoFit/>
          </a:bodyPr>
          <a:lstStyle/>
          <a:p>
            <a:pPr algn="ctr"/>
            <a:r>
              <a:rPr lang="fr" sz="2000" b="1" i="0">
                <a:solidFill>
                  <a:srgbClr val="000000"/>
                </a:solidFill>
              </a:rPr>
              <a:t>86%</a:t>
            </a:r>
          </a:p>
        </p:txBody>
      </p:sp>
      <p:sp>
        <p:nvSpPr>
          <p:cNvPr id="89" name="TextBox 88">
            <a:extLst>
              <a:ext uri="{FF2B5EF4-FFF2-40B4-BE49-F238E27FC236}">
                <a16:creationId xmlns:a16="http://schemas.microsoft.com/office/drawing/2014/main" id="{8ADE5DCF-1881-2F5F-08DB-05994E47EDC1}"/>
              </a:ext>
            </a:extLst>
          </p:cNvPr>
          <p:cNvSpPr txBox="1"/>
          <p:nvPr/>
        </p:nvSpPr>
        <p:spPr>
          <a:xfrm>
            <a:off x="3590906" y="3837603"/>
            <a:ext cx="791224" cy="430837"/>
          </a:xfrm>
          <a:prstGeom prst="rect">
            <a:avLst/>
          </a:prstGeom>
          <a:noFill/>
        </p:spPr>
        <p:txBody>
          <a:bodyPr wrap="square" lIns="121872" tIns="60935" rIns="121872" bIns="60935" rtlCol="0">
            <a:spAutoFit/>
          </a:bodyPr>
          <a:lstStyle/>
          <a:p>
            <a:pPr algn="ctr"/>
            <a:r>
              <a:rPr lang="fr" sz="2000" b="1" i="0">
                <a:solidFill>
                  <a:srgbClr val="000000"/>
                </a:solidFill>
              </a:rPr>
              <a:t>97%</a:t>
            </a:r>
          </a:p>
        </p:txBody>
      </p:sp>
      <p:sp>
        <p:nvSpPr>
          <p:cNvPr id="90" name="TextBox 89">
            <a:extLst>
              <a:ext uri="{FF2B5EF4-FFF2-40B4-BE49-F238E27FC236}">
                <a16:creationId xmlns:a16="http://schemas.microsoft.com/office/drawing/2014/main" id="{7FAEEDEB-7F4C-9F27-EF9A-601BC00EB010}"/>
              </a:ext>
            </a:extLst>
          </p:cNvPr>
          <p:cNvSpPr txBox="1"/>
          <p:nvPr/>
        </p:nvSpPr>
        <p:spPr>
          <a:xfrm>
            <a:off x="4451653" y="2951252"/>
            <a:ext cx="1570435" cy="523220"/>
          </a:xfrm>
          <a:prstGeom prst="rect">
            <a:avLst/>
          </a:prstGeom>
        </p:spPr>
        <p:txBody>
          <a:bodyPr wrap="square" rtlCol="0">
            <a:spAutoFit/>
          </a:bodyPr>
          <a:lstStyle/>
          <a:p>
            <a:pPr algn="l"/>
            <a:r>
              <a:rPr lang="fr" sz="1400" b="1" i="0">
                <a:solidFill>
                  <a:srgbClr val="000000"/>
                </a:solidFill>
              </a:rPr>
              <a:t>Urbain</a:t>
            </a:r>
          </a:p>
          <a:p>
            <a:pPr algn="l"/>
            <a:r>
              <a:rPr lang="fr" sz="1400" b="1" i="0">
                <a:solidFill>
                  <a:srgbClr val="000000"/>
                </a:solidFill>
              </a:rPr>
              <a:t>(n = 81)</a:t>
            </a:r>
          </a:p>
        </p:txBody>
      </p:sp>
      <p:sp>
        <p:nvSpPr>
          <p:cNvPr id="91" name="TextBox 90">
            <a:extLst>
              <a:ext uri="{FF2B5EF4-FFF2-40B4-BE49-F238E27FC236}">
                <a16:creationId xmlns:a16="http://schemas.microsoft.com/office/drawing/2014/main" id="{6E8C39BD-821E-A9A1-BBAB-9FEDF32D02B8}"/>
              </a:ext>
            </a:extLst>
          </p:cNvPr>
          <p:cNvSpPr txBox="1"/>
          <p:nvPr/>
        </p:nvSpPr>
        <p:spPr>
          <a:xfrm>
            <a:off x="4445843" y="3782730"/>
            <a:ext cx="1650157" cy="523220"/>
          </a:xfrm>
          <a:prstGeom prst="rect">
            <a:avLst/>
          </a:prstGeom>
        </p:spPr>
        <p:txBody>
          <a:bodyPr wrap="square" rtlCol="0">
            <a:spAutoFit/>
          </a:bodyPr>
          <a:lstStyle/>
          <a:p>
            <a:pPr algn="l"/>
            <a:r>
              <a:rPr lang="fr" sz="1400" b="1" i="0">
                <a:solidFill>
                  <a:srgbClr val="000000"/>
                </a:solidFill>
              </a:rPr>
              <a:t>Rural</a:t>
            </a:r>
          </a:p>
          <a:p>
            <a:pPr algn="l"/>
            <a:r>
              <a:rPr lang="fr" sz="1400" b="1" i="0">
                <a:solidFill>
                  <a:srgbClr val="000000"/>
                </a:solidFill>
              </a:rPr>
              <a:t>(n = 52)</a:t>
            </a:r>
          </a:p>
        </p:txBody>
      </p:sp>
      <p:cxnSp>
        <p:nvCxnSpPr>
          <p:cNvPr id="97" name="Straight Connector 96">
            <a:extLst>
              <a:ext uri="{FF2B5EF4-FFF2-40B4-BE49-F238E27FC236}">
                <a16:creationId xmlns:a16="http://schemas.microsoft.com/office/drawing/2014/main" id="{D4DF13BC-1C2C-FD7F-1B78-A2EB280A1565}"/>
              </a:ext>
            </a:extLst>
          </p:cNvPr>
          <p:cNvCxnSpPr>
            <a:cxnSpLocks/>
          </p:cNvCxnSpPr>
          <p:nvPr/>
        </p:nvCxnSpPr>
        <p:spPr>
          <a:xfrm>
            <a:off x="800123" y="4481139"/>
            <a:ext cx="4385388"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98" name="Freeform 2">
            <a:extLst>
              <a:ext uri="{FF2B5EF4-FFF2-40B4-BE49-F238E27FC236}">
                <a16:creationId xmlns:a16="http://schemas.microsoft.com/office/drawing/2014/main" id="{D1CD5BE3-489A-7A28-32E1-CF9613DFB2F7}"/>
              </a:ext>
            </a:extLst>
          </p:cNvPr>
          <p:cNvSpPr>
            <a:spLocks noChangeArrowheads="1"/>
          </p:cNvSpPr>
          <p:nvPr/>
        </p:nvSpPr>
        <p:spPr bwMode="auto">
          <a:xfrm>
            <a:off x="3761448" y="4610404"/>
            <a:ext cx="437591" cy="428358"/>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solidFill>
            <a:schemeClr val="bg1">
              <a:lumMod val="95000"/>
            </a:schemeClr>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latin typeface="Calibri Light"/>
            </a:endParaRPr>
          </a:p>
        </p:txBody>
      </p:sp>
      <p:grpSp>
        <p:nvGrpSpPr>
          <p:cNvPr id="99" name="Group 98">
            <a:extLst>
              <a:ext uri="{FF2B5EF4-FFF2-40B4-BE49-F238E27FC236}">
                <a16:creationId xmlns:a16="http://schemas.microsoft.com/office/drawing/2014/main" id="{9D85D5A4-9146-2E8C-67B1-B4ACD528D5E0}"/>
              </a:ext>
            </a:extLst>
          </p:cNvPr>
          <p:cNvGrpSpPr/>
          <p:nvPr/>
        </p:nvGrpSpPr>
        <p:grpSpPr>
          <a:xfrm>
            <a:off x="3706858" y="4563737"/>
            <a:ext cx="533354" cy="522032"/>
            <a:chOff x="1119258" y="2257147"/>
            <a:chExt cx="1868076" cy="1868076"/>
          </a:xfrm>
          <a:solidFill>
            <a:srgbClr val="2F5597"/>
          </a:solidFill>
        </p:grpSpPr>
        <p:sp>
          <p:nvSpPr>
            <p:cNvPr id="100" name="Freeform 6">
              <a:extLst>
                <a:ext uri="{FF2B5EF4-FFF2-40B4-BE49-F238E27FC236}">
                  <a16:creationId xmlns:a16="http://schemas.microsoft.com/office/drawing/2014/main" id="{39B578BA-51D8-FEF9-2FD6-F699EACBD9BE}"/>
                </a:ext>
              </a:extLst>
            </p:cNvPr>
            <p:cNvSpPr>
              <a:spLocks/>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01" name="Freeform 7">
              <a:extLst>
                <a:ext uri="{FF2B5EF4-FFF2-40B4-BE49-F238E27FC236}">
                  <a16:creationId xmlns:a16="http://schemas.microsoft.com/office/drawing/2014/main" id="{DEE72304-3409-3100-DF11-65419CD5C82D}"/>
                </a:ext>
              </a:extLst>
            </p:cNvPr>
            <p:cNvSpPr>
              <a:spLocks/>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02" name="Freeform 8">
              <a:extLst>
                <a:ext uri="{FF2B5EF4-FFF2-40B4-BE49-F238E27FC236}">
                  <a16:creationId xmlns:a16="http://schemas.microsoft.com/office/drawing/2014/main" id="{7113E3A4-719F-6A61-4C1D-C8A712026F9B}"/>
                </a:ext>
              </a:extLst>
            </p:cNvPr>
            <p:cNvSpPr>
              <a:spLocks/>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03" name="Freeform 9">
              <a:extLst>
                <a:ext uri="{FF2B5EF4-FFF2-40B4-BE49-F238E27FC236}">
                  <a16:creationId xmlns:a16="http://schemas.microsoft.com/office/drawing/2014/main" id="{FA843B0C-AD7E-DF1E-BC52-AA1B55333CA0}"/>
                </a:ext>
              </a:extLst>
            </p:cNvPr>
            <p:cNvSpPr>
              <a:spLocks/>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04" name="Freeform 10">
              <a:extLst>
                <a:ext uri="{FF2B5EF4-FFF2-40B4-BE49-F238E27FC236}">
                  <a16:creationId xmlns:a16="http://schemas.microsoft.com/office/drawing/2014/main" id="{47F88A98-F1B4-0F1D-0FAC-7C5100AA1200}"/>
                </a:ext>
              </a:extLst>
            </p:cNvPr>
            <p:cNvSpPr>
              <a:spLocks/>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05" name="Freeform 11">
              <a:extLst>
                <a:ext uri="{FF2B5EF4-FFF2-40B4-BE49-F238E27FC236}">
                  <a16:creationId xmlns:a16="http://schemas.microsoft.com/office/drawing/2014/main" id="{3AD227FF-B0BC-634B-F2A2-75D8C95DC385}"/>
                </a:ext>
              </a:extLst>
            </p:cNvPr>
            <p:cNvSpPr>
              <a:spLocks/>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06" name="Freeform 12">
              <a:extLst>
                <a:ext uri="{FF2B5EF4-FFF2-40B4-BE49-F238E27FC236}">
                  <a16:creationId xmlns:a16="http://schemas.microsoft.com/office/drawing/2014/main" id="{8F5CB75A-8E5A-2046-4E98-A9A66A6B7E56}"/>
                </a:ext>
              </a:extLst>
            </p:cNvPr>
            <p:cNvSpPr>
              <a:spLocks/>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07" name="Freeform 13">
              <a:extLst>
                <a:ext uri="{FF2B5EF4-FFF2-40B4-BE49-F238E27FC236}">
                  <a16:creationId xmlns:a16="http://schemas.microsoft.com/office/drawing/2014/main" id="{D0E8F0BB-7912-6C1B-D106-963D644747C3}"/>
                </a:ext>
              </a:extLst>
            </p:cNvPr>
            <p:cNvSpPr>
              <a:spLocks/>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08" name="Freeform 14">
              <a:extLst>
                <a:ext uri="{FF2B5EF4-FFF2-40B4-BE49-F238E27FC236}">
                  <a16:creationId xmlns:a16="http://schemas.microsoft.com/office/drawing/2014/main" id="{0859BFA6-0112-1119-3895-B846A839DC3B}"/>
                </a:ext>
              </a:extLst>
            </p:cNvPr>
            <p:cNvSpPr>
              <a:spLocks/>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09" name="Freeform 15">
              <a:extLst>
                <a:ext uri="{FF2B5EF4-FFF2-40B4-BE49-F238E27FC236}">
                  <a16:creationId xmlns:a16="http://schemas.microsoft.com/office/drawing/2014/main" id="{006A9FFD-5CF8-1ECD-AF18-DDB785D4AAB4}"/>
                </a:ext>
              </a:extLst>
            </p:cNvPr>
            <p:cNvSpPr>
              <a:spLocks/>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10" name="Freeform 16">
              <a:extLst>
                <a:ext uri="{FF2B5EF4-FFF2-40B4-BE49-F238E27FC236}">
                  <a16:creationId xmlns:a16="http://schemas.microsoft.com/office/drawing/2014/main" id="{8CB15E1C-7CE7-C741-240E-27C61B865393}"/>
                </a:ext>
              </a:extLst>
            </p:cNvPr>
            <p:cNvSpPr>
              <a:spLocks/>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11" name="Freeform 17">
              <a:extLst>
                <a:ext uri="{FF2B5EF4-FFF2-40B4-BE49-F238E27FC236}">
                  <a16:creationId xmlns:a16="http://schemas.microsoft.com/office/drawing/2014/main" id="{45C2EEB9-4C44-560A-BE93-4798C416AAC3}"/>
                </a:ext>
              </a:extLst>
            </p:cNvPr>
            <p:cNvSpPr>
              <a:spLocks/>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grpSp>
      <p:sp>
        <p:nvSpPr>
          <p:cNvPr id="112" name="TextBox 111">
            <a:extLst>
              <a:ext uri="{FF2B5EF4-FFF2-40B4-BE49-F238E27FC236}">
                <a16:creationId xmlns:a16="http://schemas.microsoft.com/office/drawing/2014/main" id="{24376B3F-FF3F-63B6-15EE-DE2AB4E43CAF}"/>
              </a:ext>
            </a:extLst>
          </p:cNvPr>
          <p:cNvSpPr txBox="1"/>
          <p:nvPr/>
        </p:nvSpPr>
        <p:spPr>
          <a:xfrm>
            <a:off x="3583356" y="4624724"/>
            <a:ext cx="791224" cy="400059"/>
          </a:xfrm>
          <a:prstGeom prst="rect">
            <a:avLst/>
          </a:prstGeom>
          <a:noFill/>
        </p:spPr>
        <p:txBody>
          <a:bodyPr wrap="square" lIns="121872" tIns="60935" rIns="121872" bIns="60935" rtlCol="0">
            <a:spAutoFit/>
          </a:bodyPr>
          <a:lstStyle/>
          <a:p>
            <a:pPr algn="ctr"/>
            <a:r>
              <a:rPr lang="fr" sz="1800" b="1" i="0">
                <a:solidFill>
                  <a:srgbClr val="000000"/>
                </a:solidFill>
              </a:rPr>
              <a:t>94%</a:t>
            </a:r>
          </a:p>
        </p:txBody>
      </p:sp>
      <p:sp>
        <p:nvSpPr>
          <p:cNvPr id="113" name="Freeform 2">
            <a:extLst>
              <a:ext uri="{FF2B5EF4-FFF2-40B4-BE49-F238E27FC236}">
                <a16:creationId xmlns:a16="http://schemas.microsoft.com/office/drawing/2014/main" id="{093DADF4-8650-DD2B-899D-CDB2199FE98B}"/>
              </a:ext>
            </a:extLst>
          </p:cNvPr>
          <p:cNvSpPr>
            <a:spLocks noChangeArrowheads="1"/>
          </p:cNvSpPr>
          <p:nvPr/>
        </p:nvSpPr>
        <p:spPr bwMode="auto">
          <a:xfrm>
            <a:off x="3755173" y="5180618"/>
            <a:ext cx="437591" cy="428358"/>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solidFill>
            <a:schemeClr val="bg1">
              <a:lumMod val="95000"/>
            </a:schemeClr>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latin typeface="Calibri Light"/>
            </a:endParaRPr>
          </a:p>
        </p:txBody>
      </p:sp>
      <p:grpSp>
        <p:nvGrpSpPr>
          <p:cNvPr id="114" name="Group 113">
            <a:extLst>
              <a:ext uri="{FF2B5EF4-FFF2-40B4-BE49-F238E27FC236}">
                <a16:creationId xmlns:a16="http://schemas.microsoft.com/office/drawing/2014/main" id="{5319EE9E-A730-7E46-68B6-988C7FAE81BA}"/>
              </a:ext>
            </a:extLst>
          </p:cNvPr>
          <p:cNvGrpSpPr/>
          <p:nvPr/>
        </p:nvGrpSpPr>
        <p:grpSpPr>
          <a:xfrm>
            <a:off x="3700583" y="5133951"/>
            <a:ext cx="533354" cy="522032"/>
            <a:chOff x="1119258" y="2257147"/>
            <a:chExt cx="1868076" cy="1868076"/>
          </a:xfrm>
          <a:solidFill>
            <a:srgbClr val="2F5597"/>
          </a:solidFill>
        </p:grpSpPr>
        <p:sp>
          <p:nvSpPr>
            <p:cNvPr id="115" name="Freeform 6">
              <a:extLst>
                <a:ext uri="{FF2B5EF4-FFF2-40B4-BE49-F238E27FC236}">
                  <a16:creationId xmlns:a16="http://schemas.microsoft.com/office/drawing/2014/main" id="{6F19FC3D-230E-5673-6B05-BB75FC6F4DD5}"/>
                </a:ext>
              </a:extLst>
            </p:cNvPr>
            <p:cNvSpPr>
              <a:spLocks/>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16" name="Freeform 7">
              <a:extLst>
                <a:ext uri="{FF2B5EF4-FFF2-40B4-BE49-F238E27FC236}">
                  <a16:creationId xmlns:a16="http://schemas.microsoft.com/office/drawing/2014/main" id="{ECEE8C5B-3FDA-A29D-081E-843F2CA5615E}"/>
                </a:ext>
              </a:extLst>
            </p:cNvPr>
            <p:cNvSpPr>
              <a:spLocks/>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17" name="Freeform 8">
              <a:extLst>
                <a:ext uri="{FF2B5EF4-FFF2-40B4-BE49-F238E27FC236}">
                  <a16:creationId xmlns:a16="http://schemas.microsoft.com/office/drawing/2014/main" id="{B058D048-D3D5-D845-C691-D3CC3FC5DAF4}"/>
                </a:ext>
              </a:extLst>
            </p:cNvPr>
            <p:cNvSpPr>
              <a:spLocks/>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18" name="Freeform 9">
              <a:extLst>
                <a:ext uri="{FF2B5EF4-FFF2-40B4-BE49-F238E27FC236}">
                  <a16:creationId xmlns:a16="http://schemas.microsoft.com/office/drawing/2014/main" id="{228D978A-18F5-F774-472A-84A2FFC62F83}"/>
                </a:ext>
              </a:extLst>
            </p:cNvPr>
            <p:cNvSpPr>
              <a:spLocks/>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19" name="Freeform 10">
              <a:extLst>
                <a:ext uri="{FF2B5EF4-FFF2-40B4-BE49-F238E27FC236}">
                  <a16:creationId xmlns:a16="http://schemas.microsoft.com/office/drawing/2014/main" id="{4AA75661-6648-3120-864A-ACFFCD68512F}"/>
                </a:ext>
              </a:extLst>
            </p:cNvPr>
            <p:cNvSpPr>
              <a:spLocks/>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20" name="Freeform 11">
              <a:extLst>
                <a:ext uri="{FF2B5EF4-FFF2-40B4-BE49-F238E27FC236}">
                  <a16:creationId xmlns:a16="http://schemas.microsoft.com/office/drawing/2014/main" id="{FDD5B508-2774-DA7E-0338-928B4DCB3C2F}"/>
                </a:ext>
              </a:extLst>
            </p:cNvPr>
            <p:cNvSpPr>
              <a:spLocks/>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21" name="Freeform 12">
              <a:extLst>
                <a:ext uri="{FF2B5EF4-FFF2-40B4-BE49-F238E27FC236}">
                  <a16:creationId xmlns:a16="http://schemas.microsoft.com/office/drawing/2014/main" id="{3C1C0838-009B-587C-B6B4-CB5946DE6B1E}"/>
                </a:ext>
              </a:extLst>
            </p:cNvPr>
            <p:cNvSpPr>
              <a:spLocks/>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22" name="Freeform 13">
              <a:extLst>
                <a:ext uri="{FF2B5EF4-FFF2-40B4-BE49-F238E27FC236}">
                  <a16:creationId xmlns:a16="http://schemas.microsoft.com/office/drawing/2014/main" id="{8ECD1989-FD22-034A-0F80-24D567163FAF}"/>
                </a:ext>
              </a:extLst>
            </p:cNvPr>
            <p:cNvSpPr>
              <a:spLocks/>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23" name="Freeform 14">
              <a:extLst>
                <a:ext uri="{FF2B5EF4-FFF2-40B4-BE49-F238E27FC236}">
                  <a16:creationId xmlns:a16="http://schemas.microsoft.com/office/drawing/2014/main" id="{415823E9-8164-41B5-D099-5408FE865F8A}"/>
                </a:ext>
              </a:extLst>
            </p:cNvPr>
            <p:cNvSpPr>
              <a:spLocks/>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24" name="Freeform 15">
              <a:extLst>
                <a:ext uri="{FF2B5EF4-FFF2-40B4-BE49-F238E27FC236}">
                  <a16:creationId xmlns:a16="http://schemas.microsoft.com/office/drawing/2014/main" id="{9B9969F3-2CE0-95CC-9716-A007487DB294}"/>
                </a:ext>
              </a:extLst>
            </p:cNvPr>
            <p:cNvSpPr>
              <a:spLocks/>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25" name="Freeform 16">
              <a:extLst>
                <a:ext uri="{FF2B5EF4-FFF2-40B4-BE49-F238E27FC236}">
                  <a16:creationId xmlns:a16="http://schemas.microsoft.com/office/drawing/2014/main" id="{4F66AD47-4363-A025-BA77-94A84933A534}"/>
                </a:ext>
              </a:extLst>
            </p:cNvPr>
            <p:cNvSpPr>
              <a:spLocks/>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26" name="Freeform 17">
              <a:extLst>
                <a:ext uri="{FF2B5EF4-FFF2-40B4-BE49-F238E27FC236}">
                  <a16:creationId xmlns:a16="http://schemas.microsoft.com/office/drawing/2014/main" id="{A3FFD4DD-9354-0BD0-7831-428EBB37B161}"/>
                </a:ext>
              </a:extLst>
            </p:cNvPr>
            <p:cNvSpPr>
              <a:spLocks/>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grpSp>
      <p:sp>
        <p:nvSpPr>
          <p:cNvPr id="127" name="TextBox 126">
            <a:extLst>
              <a:ext uri="{FF2B5EF4-FFF2-40B4-BE49-F238E27FC236}">
                <a16:creationId xmlns:a16="http://schemas.microsoft.com/office/drawing/2014/main" id="{F9C0A61B-FBA6-37A3-53E4-F26E81D77F10}"/>
              </a:ext>
            </a:extLst>
          </p:cNvPr>
          <p:cNvSpPr txBox="1"/>
          <p:nvPr/>
        </p:nvSpPr>
        <p:spPr>
          <a:xfrm>
            <a:off x="3577081" y="5194938"/>
            <a:ext cx="791224" cy="400059"/>
          </a:xfrm>
          <a:prstGeom prst="rect">
            <a:avLst/>
          </a:prstGeom>
          <a:noFill/>
        </p:spPr>
        <p:txBody>
          <a:bodyPr wrap="square" lIns="121872" tIns="60935" rIns="121872" bIns="60935" rtlCol="0">
            <a:spAutoFit/>
          </a:bodyPr>
          <a:lstStyle/>
          <a:p>
            <a:pPr algn="ctr"/>
            <a:r>
              <a:rPr lang="fr" sz="1800" b="1" i="0">
                <a:solidFill>
                  <a:srgbClr val="000000"/>
                </a:solidFill>
              </a:rPr>
              <a:t>92%</a:t>
            </a:r>
          </a:p>
        </p:txBody>
      </p:sp>
      <p:sp>
        <p:nvSpPr>
          <p:cNvPr id="128" name="Freeform 2">
            <a:extLst>
              <a:ext uri="{FF2B5EF4-FFF2-40B4-BE49-F238E27FC236}">
                <a16:creationId xmlns:a16="http://schemas.microsoft.com/office/drawing/2014/main" id="{A1B1D2D3-871C-0731-265F-CA7E2F34613B}"/>
              </a:ext>
            </a:extLst>
          </p:cNvPr>
          <p:cNvSpPr>
            <a:spLocks noChangeArrowheads="1"/>
          </p:cNvSpPr>
          <p:nvPr/>
        </p:nvSpPr>
        <p:spPr bwMode="auto">
          <a:xfrm>
            <a:off x="3767723" y="5754395"/>
            <a:ext cx="437591" cy="428358"/>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solidFill>
            <a:schemeClr val="bg1">
              <a:lumMod val="95000"/>
            </a:schemeClr>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latin typeface="Calibri Light"/>
            </a:endParaRPr>
          </a:p>
        </p:txBody>
      </p:sp>
      <p:grpSp>
        <p:nvGrpSpPr>
          <p:cNvPr id="129" name="Group 128">
            <a:extLst>
              <a:ext uri="{FF2B5EF4-FFF2-40B4-BE49-F238E27FC236}">
                <a16:creationId xmlns:a16="http://schemas.microsoft.com/office/drawing/2014/main" id="{0B5CC467-B5A5-11C0-3C5A-8F72279B67EC}"/>
              </a:ext>
            </a:extLst>
          </p:cNvPr>
          <p:cNvGrpSpPr/>
          <p:nvPr/>
        </p:nvGrpSpPr>
        <p:grpSpPr>
          <a:xfrm>
            <a:off x="3713133" y="5707728"/>
            <a:ext cx="533354" cy="522032"/>
            <a:chOff x="1119258" y="2257147"/>
            <a:chExt cx="1868076" cy="1868076"/>
          </a:xfrm>
          <a:solidFill>
            <a:srgbClr val="2F5597"/>
          </a:solidFill>
        </p:grpSpPr>
        <p:sp>
          <p:nvSpPr>
            <p:cNvPr id="130" name="Freeform 6">
              <a:extLst>
                <a:ext uri="{FF2B5EF4-FFF2-40B4-BE49-F238E27FC236}">
                  <a16:creationId xmlns:a16="http://schemas.microsoft.com/office/drawing/2014/main" id="{B8D4830B-2EE3-AD0C-EF6B-C23E213A7A8D}"/>
                </a:ext>
              </a:extLst>
            </p:cNvPr>
            <p:cNvSpPr>
              <a:spLocks/>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31" name="Freeform 7">
              <a:extLst>
                <a:ext uri="{FF2B5EF4-FFF2-40B4-BE49-F238E27FC236}">
                  <a16:creationId xmlns:a16="http://schemas.microsoft.com/office/drawing/2014/main" id="{193F7595-1404-D036-A1DA-FD9F3A7CCC2C}"/>
                </a:ext>
              </a:extLst>
            </p:cNvPr>
            <p:cNvSpPr>
              <a:spLocks/>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32" name="Freeform 8">
              <a:extLst>
                <a:ext uri="{FF2B5EF4-FFF2-40B4-BE49-F238E27FC236}">
                  <a16:creationId xmlns:a16="http://schemas.microsoft.com/office/drawing/2014/main" id="{EEDF4CA0-9A77-C890-4F12-F6F5E1CE7023}"/>
                </a:ext>
              </a:extLst>
            </p:cNvPr>
            <p:cNvSpPr>
              <a:spLocks/>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33" name="Freeform 9">
              <a:extLst>
                <a:ext uri="{FF2B5EF4-FFF2-40B4-BE49-F238E27FC236}">
                  <a16:creationId xmlns:a16="http://schemas.microsoft.com/office/drawing/2014/main" id="{AEED1CA6-5FE1-FD00-A0DD-E01D86F8A2DB}"/>
                </a:ext>
              </a:extLst>
            </p:cNvPr>
            <p:cNvSpPr>
              <a:spLocks/>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34" name="Freeform 10">
              <a:extLst>
                <a:ext uri="{FF2B5EF4-FFF2-40B4-BE49-F238E27FC236}">
                  <a16:creationId xmlns:a16="http://schemas.microsoft.com/office/drawing/2014/main" id="{172D57FB-E93D-485C-10FD-BF0887233FEE}"/>
                </a:ext>
              </a:extLst>
            </p:cNvPr>
            <p:cNvSpPr>
              <a:spLocks/>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35" name="Freeform 11">
              <a:extLst>
                <a:ext uri="{FF2B5EF4-FFF2-40B4-BE49-F238E27FC236}">
                  <a16:creationId xmlns:a16="http://schemas.microsoft.com/office/drawing/2014/main" id="{E01691C7-861A-1227-D9FD-9C0A4042DBB0}"/>
                </a:ext>
              </a:extLst>
            </p:cNvPr>
            <p:cNvSpPr>
              <a:spLocks/>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36" name="Freeform 12">
              <a:extLst>
                <a:ext uri="{FF2B5EF4-FFF2-40B4-BE49-F238E27FC236}">
                  <a16:creationId xmlns:a16="http://schemas.microsoft.com/office/drawing/2014/main" id="{126145B3-0167-402A-699F-008AE62C9ACD}"/>
                </a:ext>
              </a:extLst>
            </p:cNvPr>
            <p:cNvSpPr>
              <a:spLocks/>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37" name="Freeform 13">
              <a:extLst>
                <a:ext uri="{FF2B5EF4-FFF2-40B4-BE49-F238E27FC236}">
                  <a16:creationId xmlns:a16="http://schemas.microsoft.com/office/drawing/2014/main" id="{6C3A246B-6873-E06D-3BF8-DC3D3A7D65A9}"/>
                </a:ext>
              </a:extLst>
            </p:cNvPr>
            <p:cNvSpPr>
              <a:spLocks/>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38" name="Freeform 14">
              <a:extLst>
                <a:ext uri="{FF2B5EF4-FFF2-40B4-BE49-F238E27FC236}">
                  <a16:creationId xmlns:a16="http://schemas.microsoft.com/office/drawing/2014/main" id="{D506E19E-BDB5-72A1-D746-71DEE3F9D3F3}"/>
                </a:ext>
              </a:extLst>
            </p:cNvPr>
            <p:cNvSpPr>
              <a:spLocks/>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39" name="Freeform 15">
              <a:extLst>
                <a:ext uri="{FF2B5EF4-FFF2-40B4-BE49-F238E27FC236}">
                  <a16:creationId xmlns:a16="http://schemas.microsoft.com/office/drawing/2014/main" id="{8D2AF714-1305-C182-2F1B-2CC53F3727E7}"/>
                </a:ext>
              </a:extLst>
            </p:cNvPr>
            <p:cNvSpPr>
              <a:spLocks/>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40" name="Freeform 16">
              <a:extLst>
                <a:ext uri="{FF2B5EF4-FFF2-40B4-BE49-F238E27FC236}">
                  <a16:creationId xmlns:a16="http://schemas.microsoft.com/office/drawing/2014/main" id="{A55502F4-F5CF-12C8-D2D6-F110CF80BF58}"/>
                </a:ext>
              </a:extLst>
            </p:cNvPr>
            <p:cNvSpPr>
              <a:spLocks/>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41" name="Freeform 17">
              <a:extLst>
                <a:ext uri="{FF2B5EF4-FFF2-40B4-BE49-F238E27FC236}">
                  <a16:creationId xmlns:a16="http://schemas.microsoft.com/office/drawing/2014/main" id="{9DC872A4-B3FF-6D71-AC5D-2C68CA1E3E3A}"/>
                </a:ext>
              </a:extLst>
            </p:cNvPr>
            <p:cNvSpPr>
              <a:spLocks/>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grpSp>
      <p:sp>
        <p:nvSpPr>
          <p:cNvPr id="142" name="TextBox 141">
            <a:extLst>
              <a:ext uri="{FF2B5EF4-FFF2-40B4-BE49-F238E27FC236}">
                <a16:creationId xmlns:a16="http://schemas.microsoft.com/office/drawing/2014/main" id="{91FC6E35-5D9A-2809-BDEE-E9A92CEF04A7}"/>
              </a:ext>
            </a:extLst>
          </p:cNvPr>
          <p:cNvSpPr txBox="1"/>
          <p:nvPr/>
        </p:nvSpPr>
        <p:spPr>
          <a:xfrm>
            <a:off x="3589631" y="5768715"/>
            <a:ext cx="791224" cy="400059"/>
          </a:xfrm>
          <a:prstGeom prst="rect">
            <a:avLst/>
          </a:prstGeom>
          <a:noFill/>
        </p:spPr>
        <p:txBody>
          <a:bodyPr wrap="square" lIns="121872" tIns="60935" rIns="121872" bIns="60935" rtlCol="0">
            <a:spAutoFit/>
          </a:bodyPr>
          <a:lstStyle/>
          <a:p>
            <a:pPr algn="ctr"/>
            <a:r>
              <a:rPr lang="fr" sz="1800" b="1" i="0">
                <a:solidFill>
                  <a:srgbClr val="000000"/>
                </a:solidFill>
              </a:rPr>
              <a:t>82%</a:t>
            </a:r>
          </a:p>
        </p:txBody>
      </p:sp>
      <p:sp>
        <p:nvSpPr>
          <p:cNvPr id="143" name="TextBox 142">
            <a:extLst>
              <a:ext uri="{FF2B5EF4-FFF2-40B4-BE49-F238E27FC236}">
                <a16:creationId xmlns:a16="http://schemas.microsoft.com/office/drawing/2014/main" id="{0F0D9D17-DC44-82AB-F9E7-FBC745FA12E5}"/>
              </a:ext>
            </a:extLst>
          </p:cNvPr>
          <p:cNvSpPr txBox="1"/>
          <p:nvPr/>
        </p:nvSpPr>
        <p:spPr>
          <a:xfrm>
            <a:off x="4440064" y="4557002"/>
            <a:ext cx="1570435" cy="523220"/>
          </a:xfrm>
          <a:prstGeom prst="rect">
            <a:avLst/>
          </a:prstGeom>
        </p:spPr>
        <p:txBody>
          <a:bodyPr wrap="square" rtlCol="0">
            <a:spAutoFit/>
          </a:bodyPr>
          <a:lstStyle/>
          <a:p>
            <a:pPr algn="l"/>
            <a:r>
              <a:rPr lang="fr" sz="1400" b="1" i="0">
                <a:solidFill>
                  <a:srgbClr val="000000"/>
                </a:solidFill>
              </a:rPr>
              <a:t>Premières nations</a:t>
            </a:r>
          </a:p>
          <a:p>
            <a:pPr algn="l"/>
            <a:r>
              <a:rPr lang="fr" sz="1400" b="1" i="0">
                <a:solidFill>
                  <a:srgbClr val="000000"/>
                </a:solidFill>
              </a:rPr>
              <a:t>(n = 183)</a:t>
            </a:r>
          </a:p>
        </p:txBody>
      </p:sp>
      <p:sp>
        <p:nvSpPr>
          <p:cNvPr id="144" name="TextBox 143">
            <a:extLst>
              <a:ext uri="{FF2B5EF4-FFF2-40B4-BE49-F238E27FC236}">
                <a16:creationId xmlns:a16="http://schemas.microsoft.com/office/drawing/2014/main" id="{04B9BAB1-BAC1-0696-72E9-2BEE6293C2F4}"/>
              </a:ext>
            </a:extLst>
          </p:cNvPr>
          <p:cNvSpPr txBox="1"/>
          <p:nvPr/>
        </p:nvSpPr>
        <p:spPr>
          <a:xfrm>
            <a:off x="4433789" y="5115826"/>
            <a:ext cx="1570435" cy="523220"/>
          </a:xfrm>
          <a:prstGeom prst="rect">
            <a:avLst/>
          </a:prstGeom>
        </p:spPr>
        <p:txBody>
          <a:bodyPr wrap="square" rtlCol="0">
            <a:spAutoFit/>
          </a:bodyPr>
          <a:lstStyle/>
          <a:p>
            <a:pPr algn="l"/>
            <a:r>
              <a:rPr lang="fr" sz="1400" b="1" i="0">
                <a:solidFill>
                  <a:srgbClr val="000000"/>
                </a:solidFill>
              </a:rPr>
              <a:t>Métis</a:t>
            </a:r>
          </a:p>
          <a:p>
            <a:pPr algn="l"/>
            <a:r>
              <a:rPr lang="fr" sz="1400" b="1" i="0">
                <a:solidFill>
                  <a:srgbClr val="000000"/>
                </a:solidFill>
              </a:rPr>
              <a:t>(n = 35)</a:t>
            </a:r>
          </a:p>
        </p:txBody>
      </p:sp>
      <p:sp>
        <p:nvSpPr>
          <p:cNvPr id="145" name="TextBox 144">
            <a:extLst>
              <a:ext uri="{FF2B5EF4-FFF2-40B4-BE49-F238E27FC236}">
                <a16:creationId xmlns:a16="http://schemas.microsoft.com/office/drawing/2014/main" id="{E7CC06AA-7C40-34AE-3C9F-06FE22C646A5}"/>
              </a:ext>
            </a:extLst>
          </p:cNvPr>
          <p:cNvSpPr txBox="1"/>
          <p:nvPr/>
        </p:nvSpPr>
        <p:spPr>
          <a:xfrm>
            <a:off x="4433789" y="5672384"/>
            <a:ext cx="1570435" cy="523220"/>
          </a:xfrm>
          <a:prstGeom prst="rect">
            <a:avLst/>
          </a:prstGeom>
        </p:spPr>
        <p:txBody>
          <a:bodyPr wrap="square" rtlCol="0">
            <a:spAutoFit/>
          </a:bodyPr>
          <a:lstStyle/>
          <a:p>
            <a:pPr algn="l"/>
            <a:r>
              <a:rPr lang="fr" sz="1400" b="1" i="0">
                <a:solidFill>
                  <a:srgbClr val="000000"/>
                </a:solidFill>
              </a:rPr>
              <a:t>Inuits</a:t>
            </a:r>
          </a:p>
          <a:p>
            <a:pPr algn="l"/>
            <a:r>
              <a:rPr lang="fr" sz="1400" b="1" i="0">
                <a:solidFill>
                  <a:srgbClr val="000000"/>
                </a:solidFill>
              </a:rPr>
              <a:t>(n = 30)</a:t>
            </a:r>
          </a:p>
        </p:txBody>
      </p:sp>
      <p:sp>
        <p:nvSpPr>
          <p:cNvPr id="4" name="Freeform 12">
            <a:extLst>
              <a:ext uri="{FF2B5EF4-FFF2-40B4-BE49-F238E27FC236}">
                <a16:creationId xmlns:a16="http://schemas.microsoft.com/office/drawing/2014/main" id="{28C1B69C-80C3-9D81-6CB6-5A3A99FA01CC}"/>
              </a:ext>
            </a:extLst>
          </p:cNvPr>
          <p:cNvSpPr>
            <a:spLocks noEditPoints="1"/>
          </p:cNvSpPr>
          <p:nvPr/>
        </p:nvSpPr>
        <p:spPr bwMode="auto">
          <a:xfrm>
            <a:off x="988985" y="1376215"/>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rgbClr val="2F5597"/>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5" name="Freeform 12">
            <a:extLst>
              <a:ext uri="{FF2B5EF4-FFF2-40B4-BE49-F238E27FC236}">
                <a16:creationId xmlns:a16="http://schemas.microsoft.com/office/drawing/2014/main" id="{BAE761B2-5BA6-E132-8AAE-A8BEDC980A24}"/>
              </a:ext>
            </a:extLst>
          </p:cNvPr>
          <p:cNvSpPr>
            <a:spLocks noEditPoints="1"/>
          </p:cNvSpPr>
          <p:nvPr/>
        </p:nvSpPr>
        <p:spPr bwMode="auto">
          <a:xfrm>
            <a:off x="1513663" y="1376215"/>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rgbClr val="2F5597"/>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6" name="Freeform 12">
            <a:extLst>
              <a:ext uri="{FF2B5EF4-FFF2-40B4-BE49-F238E27FC236}">
                <a16:creationId xmlns:a16="http://schemas.microsoft.com/office/drawing/2014/main" id="{4CCDA639-3C5A-1FEC-9B95-69BBDAA35762}"/>
              </a:ext>
            </a:extLst>
          </p:cNvPr>
          <p:cNvSpPr>
            <a:spLocks noEditPoints="1"/>
          </p:cNvSpPr>
          <p:nvPr/>
        </p:nvSpPr>
        <p:spPr bwMode="auto">
          <a:xfrm>
            <a:off x="2034774" y="1376215"/>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rgbClr val="2F5597"/>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155" name="Freeform 12">
            <a:extLst>
              <a:ext uri="{FF2B5EF4-FFF2-40B4-BE49-F238E27FC236}">
                <a16:creationId xmlns:a16="http://schemas.microsoft.com/office/drawing/2014/main" id="{12DC5FB6-5D70-B999-497D-EAC7F0CA6593}"/>
              </a:ext>
            </a:extLst>
          </p:cNvPr>
          <p:cNvSpPr>
            <a:spLocks noEditPoints="1"/>
          </p:cNvSpPr>
          <p:nvPr/>
        </p:nvSpPr>
        <p:spPr bwMode="auto">
          <a:xfrm>
            <a:off x="2564803" y="1372867"/>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rgbClr val="2F5597"/>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156" name="Freeform 12">
            <a:extLst>
              <a:ext uri="{FF2B5EF4-FFF2-40B4-BE49-F238E27FC236}">
                <a16:creationId xmlns:a16="http://schemas.microsoft.com/office/drawing/2014/main" id="{A80C68AA-7EFE-0253-E3E6-7F556FB497ED}"/>
              </a:ext>
            </a:extLst>
          </p:cNvPr>
          <p:cNvSpPr>
            <a:spLocks noEditPoints="1"/>
          </p:cNvSpPr>
          <p:nvPr/>
        </p:nvSpPr>
        <p:spPr bwMode="auto">
          <a:xfrm>
            <a:off x="3094832" y="1372867"/>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chemeClr val="bg1">
              <a:lumMod val="85000"/>
            </a:schemeClr>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157" name="Freeform 12">
            <a:extLst>
              <a:ext uri="{FF2B5EF4-FFF2-40B4-BE49-F238E27FC236}">
                <a16:creationId xmlns:a16="http://schemas.microsoft.com/office/drawing/2014/main" id="{219DEE38-61A6-826E-EC12-51D0B5DABFEC}"/>
              </a:ext>
            </a:extLst>
          </p:cNvPr>
          <p:cNvSpPr>
            <a:spLocks noEditPoints="1"/>
          </p:cNvSpPr>
          <p:nvPr/>
        </p:nvSpPr>
        <p:spPr bwMode="auto">
          <a:xfrm>
            <a:off x="988985" y="2146861"/>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rgbClr val="2F5597"/>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158" name="Freeform 12">
            <a:extLst>
              <a:ext uri="{FF2B5EF4-FFF2-40B4-BE49-F238E27FC236}">
                <a16:creationId xmlns:a16="http://schemas.microsoft.com/office/drawing/2014/main" id="{14751A76-EB8A-45C2-0ABE-B063AABEB0AB}"/>
              </a:ext>
            </a:extLst>
          </p:cNvPr>
          <p:cNvSpPr>
            <a:spLocks noEditPoints="1"/>
          </p:cNvSpPr>
          <p:nvPr/>
        </p:nvSpPr>
        <p:spPr bwMode="auto">
          <a:xfrm>
            <a:off x="1513663" y="2146861"/>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rgbClr val="2F5597"/>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159" name="Freeform 12">
            <a:extLst>
              <a:ext uri="{FF2B5EF4-FFF2-40B4-BE49-F238E27FC236}">
                <a16:creationId xmlns:a16="http://schemas.microsoft.com/office/drawing/2014/main" id="{D7897C67-D35A-2FC8-0FB3-E2644E0C5A07}"/>
              </a:ext>
            </a:extLst>
          </p:cNvPr>
          <p:cNvSpPr>
            <a:spLocks noEditPoints="1"/>
          </p:cNvSpPr>
          <p:nvPr/>
        </p:nvSpPr>
        <p:spPr bwMode="auto">
          <a:xfrm>
            <a:off x="2034774" y="2146861"/>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rgbClr val="2F5597"/>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160" name="Freeform 12">
            <a:extLst>
              <a:ext uri="{FF2B5EF4-FFF2-40B4-BE49-F238E27FC236}">
                <a16:creationId xmlns:a16="http://schemas.microsoft.com/office/drawing/2014/main" id="{AB3C8116-4DC8-9BB1-729D-0B0DF2E4A818}"/>
              </a:ext>
            </a:extLst>
          </p:cNvPr>
          <p:cNvSpPr>
            <a:spLocks noEditPoints="1"/>
          </p:cNvSpPr>
          <p:nvPr/>
        </p:nvSpPr>
        <p:spPr bwMode="auto">
          <a:xfrm>
            <a:off x="2564803" y="2143513"/>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rgbClr val="2F5597"/>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161" name="Freeform 12">
            <a:extLst>
              <a:ext uri="{FF2B5EF4-FFF2-40B4-BE49-F238E27FC236}">
                <a16:creationId xmlns:a16="http://schemas.microsoft.com/office/drawing/2014/main" id="{E22A1938-3193-E26B-2382-EA506E989A45}"/>
              </a:ext>
            </a:extLst>
          </p:cNvPr>
          <p:cNvSpPr>
            <a:spLocks noEditPoints="1"/>
          </p:cNvSpPr>
          <p:nvPr/>
        </p:nvSpPr>
        <p:spPr bwMode="auto">
          <a:xfrm>
            <a:off x="3094832" y="2143513"/>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chemeClr val="bg1">
              <a:lumMod val="85000"/>
            </a:schemeClr>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162" name="Freeform 25">
            <a:extLst>
              <a:ext uri="{FF2B5EF4-FFF2-40B4-BE49-F238E27FC236}">
                <a16:creationId xmlns:a16="http://schemas.microsoft.com/office/drawing/2014/main" id="{B4EA0E2E-52F7-3DD2-BED2-D0FAA97C910F}"/>
              </a:ext>
            </a:extLst>
          </p:cNvPr>
          <p:cNvSpPr>
            <a:spLocks noEditPoints="1"/>
          </p:cNvSpPr>
          <p:nvPr/>
        </p:nvSpPr>
        <p:spPr bwMode="auto">
          <a:xfrm>
            <a:off x="942032" y="3799870"/>
            <a:ext cx="492024" cy="430837"/>
          </a:xfrm>
          <a:custGeom>
            <a:avLst/>
            <a:gdLst>
              <a:gd name="T0" fmla="*/ 151 w 152"/>
              <a:gd name="T1" fmla="*/ 64 h 121"/>
              <a:gd name="T2" fmla="*/ 145 w 152"/>
              <a:gd name="T3" fmla="*/ 71 h 121"/>
              <a:gd name="T4" fmla="*/ 144 w 152"/>
              <a:gd name="T5" fmla="*/ 72 h 121"/>
              <a:gd name="T6" fmla="*/ 143 w 152"/>
              <a:gd name="T7" fmla="*/ 72 h 121"/>
              <a:gd name="T8" fmla="*/ 141 w 152"/>
              <a:gd name="T9" fmla="*/ 71 h 121"/>
              <a:gd name="T10" fmla="*/ 76 w 152"/>
              <a:gd name="T11" fmla="*/ 16 h 121"/>
              <a:gd name="T12" fmla="*/ 10 w 152"/>
              <a:gd name="T13" fmla="*/ 71 h 121"/>
              <a:gd name="T14" fmla="*/ 8 w 152"/>
              <a:gd name="T15" fmla="*/ 72 h 121"/>
              <a:gd name="T16" fmla="*/ 6 w 152"/>
              <a:gd name="T17" fmla="*/ 71 h 121"/>
              <a:gd name="T18" fmla="*/ 0 w 152"/>
              <a:gd name="T19" fmla="*/ 64 h 121"/>
              <a:gd name="T20" fmla="*/ 0 w 152"/>
              <a:gd name="T21" fmla="*/ 61 h 121"/>
              <a:gd name="T22" fmla="*/ 1 w 152"/>
              <a:gd name="T23" fmla="*/ 59 h 121"/>
              <a:gd name="T24" fmla="*/ 69 w 152"/>
              <a:gd name="T25" fmla="*/ 3 h 121"/>
              <a:gd name="T26" fmla="*/ 76 w 152"/>
              <a:gd name="T27" fmla="*/ 0 h 121"/>
              <a:gd name="T28" fmla="*/ 83 w 152"/>
              <a:gd name="T29" fmla="*/ 3 h 121"/>
              <a:gd name="T30" fmla="*/ 106 w 152"/>
              <a:gd name="T31" fmla="*/ 22 h 121"/>
              <a:gd name="T32" fmla="*/ 106 w 152"/>
              <a:gd name="T33" fmla="*/ 3 h 121"/>
              <a:gd name="T34" fmla="*/ 107 w 152"/>
              <a:gd name="T35" fmla="*/ 1 h 121"/>
              <a:gd name="T36" fmla="*/ 109 w 152"/>
              <a:gd name="T37" fmla="*/ 0 h 121"/>
              <a:gd name="T38" fmla="*/ 127 w 152"/>
              <a:gd name="T39" fmla="*/ 0 h 121"/>
              <a:gd name="T40" fmla="*/ 129 w 152"/>
              <a:gd name="T41" fmla="*/ 1 h 121"/>
              <a:gd name="T42" fmla="*/ 130 w 152"/>
              <a:gd name="T43" fmla="*/ 3 h 121"/>
              <a:gd name="T44" fmla="*/ 130 w 152"/>
              <a:gd name="T45" fmla="*/ 42 h 121"/>
              <a:gd name="T46" fmla="*/ 151 w 152"/>
              <a:gd name="T47" fmla="*/ 59 h 121"/>
              <a:gd name="T48" fmla="*/ 152 w 152"/>
              <a:gd name="T49" fmla="*/ 61 h 121"/>
              <a:gd name="T50" fmla="*/ 151 w 152"/>
              <a:gd name="T51" fmla="*/ 64 h 121"/>
              <a:gd name="T52" fmla="*/ 130 w 152"/>
              <a:gd name="T53" fmla="*/ 70 h 121"/>
              <a:gd name="T54" fmla="*/ 130 w 152"/>
              <a:gd name="T55" fmla="*/ 115 h 121"/>
              <a:gd name="T56" fmla="*/ 128 w 152"/>
              <a:gd name="T57" fmla="*/ 120 h 121"/>
              <a:gd name="T58" fmla="*/ 124 w 152"/>
              <a:gd name="T59" fmla="*/ 121 h 121"/>
              <a:gd name="T60" fmla="*/ 88 w 152"/>
              <a:gd name="T61" fmla="*/ 121 h 121"/>
              <a:gd name="T62" fmla="*/ 88 w 152"/>
              <a:gd name="T63" fmla="*/ 85 h 121"/>
              <a:gd name="T64" fmla="*/ 64 w 152"/>
              <a:gd name="T65" fmla="*/ 85 h 121"/>
              <a:gd name="T66" fmla="*/ 64 w 152"/>
              <a:gd name="T67" fmla="*/ 121 h 121"/>
              <a:gd name="T68" fmla="*/ 27 w 152"/>
              <a:gd name="T69" fmla="*/ 121 h 121"/>
              <a:gd name="T70" fmla="*/ 23 w 152"/>
              <a:gd name="T71" fmla="*/ 120 h 121"/>
              <a:gd name="T72" fmla="*/ 21 w 152"/>
              <a:gd name="T73" fmla="*/ 115 h 121"/>
              <a:gd name="T74" fmla="*/ 21 w 152"/>
              <a:gd name="T75" fmla="*/ 70 h 121"/>
              <a:gd name="T76" fmla="*/ 21 w 152"/>
              <a:gd name="T77" fmla="*/ 70 h 121"/>
              <a:gd name="T78" fmla="*/ 21 w 152"/>
              <a:gd name="T79" fmla="*/ 69 h 121"/>
              <a:gd name="T80" fmla="*/ 76 w 152"/>
              <a:gd name="T81" fmla="*/ 25 h 121"/>
              <a:gd name="T82" fmla="*/ 130 w 152"/>
              <a:gd name="T83" fmla="*/ 69 h 121"/>
              <a:gd name="T84" fmla="*/ 130 w 152"/>
              <a:gd name="T85" fmla="*/ 7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2" h="121">
                <a:moveTo>
                  <a:pt x="151" y="64"/>
                </a:moveTo>
                <a:cubicBezTo>
                  <a:pt x="145" y="71"/>
                  <a:pt x="145" y="71"/>
                  <a:pt x="145" y="71"/>
                </a:cubicBezTo>
                <a:cubicBezTo>
                  <a:pt x="145" y="71"/>
                  <a:pt x="144" y="71"/>
                  <a:pt x="144" y="72"/>
                </a:cubicBezTo>
                <a:cubicBezTo>
                  <a:pt x="143" y="72"/>
                  <a:pt x="143" y="72"/>
                  <a:pt x="143" y="72"/>
                </a:cubicBezTo>
                <a:cubicBezTo>
                  <a:pt x="142" y="72"/>
                  <a:pt x="142" y="71"/>
                  <a:pt x="141" y="71"/>
                </a:cubicBezTo>
                <a:cubicBezTo>
                  <a:pt x="76" y="16"/>
                  <a:pt x="76" y="16"/>
                  <a:pt x="76" y="16"/>
                </a:cubicBezTo>
                <a:cubicBezTo>
                  <a:pt x="10" y="71"/>
                  <a:pt x="10" y="71"/>
                  <a:pt x="10" y="71"/>
                </a:cubicBezTo>
                <a:cubicBezTo>
                  <a:pt x="10" y="71"/>
                  <a:pt x="9" y="72"/>
                  <a:pt x="8" y="72"/>
                </a:cubicBezTo>
                <a:cubicBezTo>
                  <a:pt x="7" y="71"/>
                  <a:pt x="7" y="71"/>
                  <a:pt x="6" y="71"/>
                </a:cubicBezTo>
                <a:cubicBezTo>
                  <a:pt x="0" y="64"/>
                  <a:pt x="0" y="64"/>
                  <a:pt x="0" y="64"/>
                </a:cubicBezTo>
                <a:cubicBezTo>
                  <a:pt x="0" y="63"/>
                  <a:pt x="0" y="62"/>
                  <a:pt x="0" y="61"/>
                </a:cubicBezTo>
                <a:cubicBezTo>
                  <a:pt x="0" y="60"/>
                  <a:pt x="0" y="60"/>
                  <a:pt x="1" y="59"/>
                </a:cubicBezTo>
                <a:cubicBezTo>
                  <a:pt x="69" y="3"/>
                  <a:pt x="69" y="3"/>
                  <a:pt x="69" y="3"/>
                </a:cubicBezTo>
                <a:cubicBezTo>
                  <a:pt x="71" y="1"/>
                  <a:pt x="73" y="0"/>
                  <a:pt x="76" y="0"/>
                </a:cubicBezTo>
                <a:cubicBezTo>
                  <a:pt x="79" y="0"/>
                  <a:pt x="81" y="1"/>
                  <a:pt x="83" y="3"/>
                </a:cubicBezTo>
                <a:cubicBezTo>
                  <a:pt x="106" y="22"/>
                  <a:pt x="106" y="22"/>
                  <a:pt x="106" y="22"/>
                </a:cubicBezTo>
                <a:cubicBezTo>
                  <a:pt x="106" y="3"/>
                  <a:pt x="106" y="3"/>
                  <a:pt x="106" y="3"/>
                </a:cubicBezTo>
                <a:cubicBezTo>
                  <a:pt x="106" y="3"/>
                  <a:pt x="106" y="2"/>
                  <a:pt x="107" y="1"/>
                </a:cubicBezTo>
                <a:cubicBezTo>
                  <a:pt x="107" y="1"/>
                  <a:pt x="108" y="0"/>
                  <a:pt x="109" y="0"/>
                </a:cubicBezTo>
                <a:cubicBezTo>
                  <a:pt x="127" y="0"/>
                  <a:pt x="127" y="0"/>
                  <a:pt x="127" y="0"/>
                </a:cubicBezTo>
                <a:cubicBezTo>
                  <a:pt x="128" y="0"/>
                  <a:pt x="129" y="1"/>
                  <a:pt x="129" y="1"/>
                </a:cubicBezTo>
                <a:cubicBezTo>
                  <a:pt x="130" y="2"/>
                  <a:pt x="130" y="3"/>
                  <a:pt x="130" y="3"/>
                </a:cubicBezTo>
                <a:cubicBezTo>
                  <a:pt x="130" y="42"/>
                  <a:pt x="130" y="42"/>
                  <a:pt x="130" y="42"/>
                </a:cubicBezTo>
                <a:cubicBezTo>
                  <a:pt x="151" y="59"/>
                  <a:pt x="151" y="59"/>
                  <a:pt x="151" y="59"/>
                </a:cubicBezTo>
                <a:cubicBezTo>
                  <a:pt x="152" y="60"/>
                  <a:pt x="152" y="60"/>
                  <a:pt x="152" y="61"/>
                </a:cubicBezTo>
                <a:cubicBezTo>
                  <a:pt x="152" y="62"/>
                  <a:pt x="152" y="63"/>
                  <a:pt x="151" y="64"/>
                </a:cubicBezTo>
                <a:close/>
                <a:moveTo>
                  <a:pt x="130" y="70"/>
                </a:moveTo>
                <a:cubicBezTo>
                  <a:pt x="130" y="115"/>
                  <a:pt x="130" y="115"/>
                  <a:pt x="130" y="115"/>
                </a:cubicBezTo>
                <a:cubicBezTo>
                  <a:pt x="130" y="117"/>
                  <a:pt x="130" y="118"/>
                  <a:pt x="128" y="120"/>
                </a:cubicBezTo>
                <a:cubicBezTo>
                  <a:pt x="127" y="121"/>
                  <a:pt x="126" y="121"/>
                  <a:pt x="124" y="121"/>
                </a:cubicBezTo>
                <a:cubicBezTo>
                  <a:pt x="88" y="121"/>
                  <a:pt x="88" y="121"/>
                  <a:pt x="88" y="121"/>
                </a:cubicBezTo>
                <a:cubicBezTo>
                  <a:pt x="88" y="85"/>
                  <a:pt x="88" y="85"/>
                  <a:pt x="88" y="85"/>
                </a:cubicBezTo>
                <a:cubicBezTo>
                  <a:pt x="64" y="85"/>
                  <a:pt x="64" y="85"/>
                  <a:pt x="64" y="85"/>
                </a:cubicBezTo>
                <a:cubicBezTo>
                  <a:pt x="64" y="121"/>
                  <a:pt x="64" y="121"/>
                  <a:pt x="64" y="121"/>
                </a:cubicBezTo>
                <a:cubicBezTo>
                  <a:pt x="27" y="121"/>
                  <a:pt x="27" y="121"/>
                  <a:pt x="27" y="121"/>
                </a:cubicBezTo>
                <a:cubicBezTo>
                  <a:pt x="26" y="121"/>
                  <a:pt x="24" y="121"/>
                  <a:pt x="23" y="120"/>
                </a:cubicBezTo>
                <a:cubicBezTo>
                  <a:pt x="22" y="118"/>
                  <a:pt x="21" y="117"/>
                  <a:pt x="21" y="115"/>
                </a:cubicBezTo>
                <a:cubicBezTo>
                  <a:pt x="21" y="70"/>
                  <a:pt x="21" y="70"/>
                  <a:pt x="21" y="70"/>
                </a:cubicBezTo>
                <a:cubicBezTo>
                  <a:pt x="21" y="70"/>
                  <a:pt x="21" y="70"/>
                  <a:pt x="21" y="70"/>
                </a:cubicBezTo>
                <a:cubicBezTo>
                  <a:pt x="21" y="70"/>
                  <a:pt x="21" y="70"/>
                  <a:pt x="21" y="69"/>
                </a:cubicBezTo>
                <a:cubicBezTo>
                  <a:pt x="76" y="25"/>
                  <a:pt x="76" y="25"/>
                  <a:pt x="76" y="25"/>
                </a:cubicBezTo>
                <a:cubicBezTo>
                  <a:pt x="130" y="69"/>
                  <a:pt x="130" y="69"/>
                  <a:pt x="130" y="69"/>
                </a:cubicBezTo>
                <a:cubicBezTo>
                  <a:pt x="130" y="70"/>
                  <a:pt x="130" y="70"/>
                  <a:pt x="130" y="70"/>
                </a:cubicBezTo>
                <a:close/>
              </a:path>
            </a:pathLst>
          </a:custGeom>
          <a:solidFill>
            <a:srgbClr val="2F5597"/>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163" name="Freeform 25">
            <a:extLst>
              <a:ext uri="{FF2B5EF4-FFF2-40B4-BE49-F238E27FC236}">
                <a16:creationId xmlns:a16="http://schemas.microsoft.com/office/drawing/2014/main" id="{60EBA94F-8EEA-0B73-B449-5A7E975D9328}"/>
              </a:ext>
            </a:extLst>
          </p:cNvPr>
          <p:cNvSpPr>
            <a:spLocks noEditPoints="1"/>
          </p:cNvSpPr>
          <p:nvPr/>
        </p:nvSpPr>
        <p:spPr bwMode="auto">
          <a:xfrm>
            <a:off x="1471418" y="3799870"/>
            <a:ext cx="492024" cy="430837"/>
          </a:xfrm>
          <a:custGeom>
            <a:avLst/>
            <a:gdLst>
              <a:gd name="T0" fmla="*/ 151 w 152"/>
              <a:gd name="T1" fmla="*/ 64 h 121"/>
              <a:gd name="T2" fmla="*/ 145 w 152"/>
              <a:gd name="T3" fmla="*/ 71 h 121"/>
              <a:gd name="T4" fmla="*/ 144 w 152"/>
              <a:gd name="T5" fmla="*/ 72 h 121"/>
              <a:gd name="T6" fmla="*/ 143 w 152"/>
              <a:gd name="T7" fmla="*/ 72 h 121"/>
              <a:gd name="T8" fmla="*/ 141 w 152"/>
              <a:gd name="T9" fmla="*/ 71 h 121"/>
              <a:gd name="T10" fmla="*/ 76 w 152"/>
              <a:gd name="T11" fmla="*/ 16 h 121"/>
              <a:gd name="T12" fmla="*/ 10 w 152"/>
              <a:gd name="T13" fmla="*/ 71 h 121"/>
              <a:gd name="T14" fmla="*/ 8 w 152"/>
              <a:gd name="T15" fmla="*/ 72 h 121"/>
              <a:gd name="T16" fmla="*/ 6 w 152"/>
              <a:gd name="T17" fmla="*/ 71 h 121"/>
              <a:gd name="T18" fmla="*/ 0 w 152"/>
              <a:gd name="T19" fmla="*/ 64 h 121"/>
              <a:gd name="T20" fmla="*/ 0 w 152"/>
              <a:gd name="T21" fmla="*/ 61 h 121"/>
              <a:gd name="T22" fmla="*/ 1 w 152"/>
              <a:gd name="T23" fmla="*/ 59 h 121"/>
              <a:gd name="T24" fmla="*/ 69 w 152"/>
              <a:gd name="T25" fmla="*/ 3 h 121"/>
              <a:gd name="T26" fmla="*/ 76 w 152"/>
              <a:gd name="T27" fmla="*/ 0 h 121"/>
              <a:gd name="T28" fmla="*/ 83 w 152"/>
              <a:gd name="T29" fmla="*/ 3 h 121"/>
              <a:gd name="T30" fmla="*/ 106 w 152"/>
              <a:gd name="T31" fmla="*/ 22 h 121"/>
              <a:gd name="T32" fmla="*/ 106 w 152"/>
              <a:gd name="T33" fmla="*/ 3 h 121"/>
              <a:gd name="T34" fmla="*/ 107 w 152"/>
              <a:gd name="T35" fmla="*/ 1 h 121"/>
              <a:gd name="T36" fmla="*/ 109 w 152"/>
              <a:gd name="T37" fmla="*/ 0 h 121"/>
              <a:gd name="T38" fmla="*/ 127 w 152"/>
              <a:gd name="T39" fmla="*/ 0 h 121"/>
              <a:gd name="T40" fmla="*/ 129 w 152"/>
              <a:gd name="T41" fmla="*/ 1 h 121"/>
              <a:gd name="T42" fmla="*/ 130 w 152"/>
              <a:gd name="T43" fmla="*/ 3 h 121"/>
              <a:gd name="T44" fmla="*/ 130 w 152"/>
              <a:gd name="T45" fmla="*/ 42 h 121"/>
              <a:gd name="T46" fmla="*/ 151 w 152"/>
              <a:gd name="T47" fmla="*/ 59 h 121"/>
              <a:gd name="T48" fmla="*/ 152 w 152"/>
              <a:gd name="T49" fmla="*/ 61 h 121"/>
              <a:gd name="T50" fmla="*/ 151 w 152"/>
              <a:gd name="T51" fmla="*/ 64 h 121"/>
              <a:gd name="T52" fmla="*/ 130 w 152"/>
              <a:gd name="T53" fmla="*/ 70 h 121"/>
              <a:gd name="T54" fmla="*/ 130 w 152"/>
              <a:gd name="T55" fmla="*/ 115 h 121"/>
              <a:gd name="T56" fmla="*/ 128 w 152"/>
              <a:gd name="T57" fmla="*/ 120 h 121"/>
              <a:gd name="T58" fmla="*/ 124 w 152"/>
              <a:gd name="T59" fmla="*/ 121 h 121"/>
              <a:gd name="T60" fmla="*/ 88 w 152"/>
              <a:gd name="T61" fmla="*/ 121 h 121"/>
              <a:gd name="T62" fmla="*/ 88 w 152"/>
              <a:gd name="T63" fmla="*/ 85 h 121"/>
              <a:gd name="T64" fmla="*/ 64 w 152"/>
              <a:gd name="T65" fmla="*/ 85 h 121"/>
              <a:gd name="T66" fmla="*/ 64 w 152"/>
              <a:gd name="T67" fmla="*/ 121 h 121"/>
              <a:gd name="T68" fmla="*/ 27 w 152"/>
              <a:gd name="T69" fmla="*/ 121 h 121"/>
              <a:gd name="T70" fmla="*/ 23 w 152"/>
              <a:gd name="T71" fmla="*/ 120 h 121"/>
              <a:gd name="T72" fmla="*/ 21 w 152"/>
              <a:gd name="T73" fmla="*/ 115 h 121"/>
              <a:gd name="T74" fmla="*/ 21 w 152"/>
              <a:gd name="T75" fmla="*/ 70 h 121"/>
              <a:gd name="T76" fmla="*/ 21 w 152"/>
              <a:gd name="T77" fmla="*/ 70 h 121"/>
              <a:gd name="T78" fmla="*/ 21 w 152"/>
              <a:gd name="T79" fmla="*/ 69 h 121"/>
              <a:gd name="T80" fmla="*/ 76 w 152"/>
              <a:gd name="T81" fmla="*/ 25 h 121"/>
              <a:gd name="T82" fmla="*/ 130 w 152"/>
              <a:gd name="T83" fmla="*/ 69 h 121"/>
              <a:gd name="T84" fmla="*/ 130 w 152"/>
              <a:gd name="T85" fmla="*/ 7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2" h="121">
                <a:moveTo>
                  <a:pt x="151" y="64"/>
                </a:moveTo>
                <a:cubicBezTo>
                  <a:pt x="145" y="71"/>
                  <a:pt x="145" y="71"/>
                  <a:pt x="145" y="71"/>
                </a:cubicBezTo>
                <a:cubicBezTo>
                  <a:pt x="145" y="71"/>
                  <a:pt x="144" y="71"/>
                  <a:pt x="144" y="72"/>
                </a:cubicBezTo>
                <a:cubicBezTo>
                  <a:pt x="143" y="72"/>
                  <a:pt x="143" y="72"/>
                  <a:pt x="143" y="72"/>
                </a:cubicBezTo>
                <a:cubicBezTo>
                  <a:pt x="142" y="72"/>
                  <a:pt x="142" y="71"/>
                  <a:pt x="141" y="71"/>
                </a:cubicBezTo>
                <a:cubicBezTo>
                  <a:pt x="76" y="16"/>
                  <a:pt x="76" y="16"/>
                  <a:pt x="76" y="16"/>
                </a:cubicBezTo>
                <a:cubicBezTo>
                  <a:pt x="10" y="71"/>
                  <a:pt x="10" y="71"/>
                  <a:pt x="10" y="71"/>
                </a:cubicBezTo>
                <a:cubicBezTo>
                  <a:pt x="10" y="71"/>
                  <a:pt x="9" y="72"/>
                  <a:pt x="8" y="72"/>
                </a:cubicBezTo>
                <a:cubicBezTo>
                  <a:pt x="7" y="71"/>
                  <a:pt x="7" y="71"/>
                  <a:pt x="6" y="71"/>
                </a:cubicBezTo>
                <a:cubicBezTo>
                  <a:pt x="0" y="64"/>
                  <a:pt x="0" y="64"/>
                  <a:pt x="0" y="64"/>
                </a:cubicBezTo>
                <a:cubicBezTo>
                  <a:pt x="0" y="63"/>
                  <a:pt x="0" y="62"/>
                  <a:pt x="0" y="61"/>
                </a:cubicBezTo>
                <a:cubicBezTo>
                  <a:pt x="0" y="60"/>
                  <a:pt x="0" y="60"/>
                  <a:pt x="1" y="59"/>
                </a:cubicBezTo>
                <a:cubicBezTo>
                  <a:pt x="69" y="3"/>
                  <a:pt x="69" y="3"/>
                  <a:pt x="69" y="3"/>
                </a:cubicBezTo>
                <a:cubicBezTo>
                  <a:pt x="71" y="1"/>
                  <a:pt x="73" y="0"/>
                  <a:pt x="76" y="0"/>
                </a:cubicBezTo>
                <a:cubicBezTo>
                  <a:pt x="79" y="0"/>
                  <a:pt x="81" y="1"/>
                  <a:pt x="83" y="3"/>
                </a:cubicBezTo>
                <a:cubicBezTo>
                  <a:pt x="106" y="22"/>
                  <a:pt x="106" y="22"/>
                  <a:pt x="106" y="22"/>
                </a:cubicBezTo>
                <a:cubicBezTo>
                  <a:pt x="106" y="3"/>
                  <a:pt x="106" y="3"/>
                  <a:pt x="106" y="3"/>
                </a:cubicBezTo>
                <a:cubicBezTo>
                  <a:pt x="106" y="3"/>
                  <a:pt x="106" y="2"/>
                  <a:pt x="107" y="1"/>
                </a:cubicBezTo>
                <a:cubicBezTo>
                  <a:pt x="107" y="1"/>
                  <a:pt x="108" y="0"/>
                  <a:pt x="109" y="0"/>
                </a:cubicBezTo>
                <a:cubicBezTo>
                  <a:pt x="127" y="0"/>
                  <a:pt x="127" y="0"/>
                  <a:pt x="127" y="0"/>
                </a:cubicBezTo>
                <a:cubicBezTo>
                  <a:pt x="128" y="0"/>
                  <a:pt x="129" y="1"/>
                  <a:pt x="129" y="1"/>
                </a:cubicBezTo>
                <a:cubicBezTo>
                  <a:pt x="130" y="2"/>
                  <a:pt x="130" y="3"/>
                  <a:pt x="130" y="3"/>
                </a:cubicBezTo>
                <a:cubicBezTo>
                  <a:pt x="130" y="42"/>
                  <a:pt x="130" y="42"/>
                  <a:pt x="130" y="42"/>
                </a:cubicBezTo>
                <a:cubicBezTo>
                  <a:pt x="151" y="59"/>
                  <a:pt x="151" y="59"/>
                  <a:pt x="151" y="59"/>
                </a:cubicBezTo>
                <a:cubicBezTo>
                  <a:pt x="152" y="60"/>
                  <a:pt x="152" y="60"/>
                  <a:pt x="152" y="61"/>
                </a:cubicBezTo>
                <a:cubicBezTo>
                  <a:pt x="152" y="62"/>
                  <a:pt x="152" y="63"/>
                  <a:pt x="151" y="64"/>
                </a:cubicBezTo>
                <a:close/>
                <a:moveTo>
                  <a:pt x="130" y="70"/>
                </a:moveTo>
                <a:cubicBezTo>
                  <a:pt x="130" y="115"/>
                  <a:pt x="130" y="115"/>
                  <a:pt x="130" y="115"/>
                </a:cubicBezTo>
                <a:cubicBezTo>
                  <a:pt x="130" y="117"/>
                  <a:pt x="130" y="118"/>
                  <a:pt x="128" y="120"/>
                </a:cubicBezTo>
                <a:cubicBezTo>
                  <a:pt x="127" y="121"/>
                  <a:pt x="126" y="121"/>
                  <a:pt x="124" y="121"/>
                </a:cubicBezTo>
                <a:cubicBezTo>
                  <a:pt x="88" y="121"/>
                  <a:pt x="88" y="121"/>
                  <a:pt x="88" y="121"/>
                </a:cubicBezTo>
                <a:cubicBezTo>
                  <a:pt x="88" y="85"/>
                  <a:pt x="88" y="85"/>
                  <a:pt x="88" y="85"/>
                </a:cubicBezTo>
                <a:cubicBezTo>
                  <a:pt x="64" y="85"/>
                  <a:pt x="64" y="85"/>
                  <a:pt x="64" y="85"/>
                </a:cubicBezTo>
                <a:cubicBezTo>
                  <a:pt x="64" y="121"/>
                  <a:pt x="64" y="121"/>
                  <a:pt x="64" y="121"/>
                </a:cubicBezTo>
                <a:cubicBezTo>
                  <a:pt x="27" y="121"/>
                  <a:pt x="27" y="121"/>
                  <a:pt x="27" y="121"/>
                </a:cubicBezTo>
                <a:cubicBezTo>
                  <a:pt x="26" y="121"/>
                  <a:pt x="24" y="121"/>
                  <a:pt x="23" y="120"/>
                </a:cubicBezTo>
                <a:cubicBezTo>
                  <a:pt x="22" y="118"/>
                  <a:pt x="21" y="117"/>
                  <a:pt x="21" y="115"/>
                </a:cubicBezTo>
                <a:cubicBezTo>
                  <a:pt x="21" y="70"/>
                  <a:pt x="21" y="70"/>
                  <a:pt x="21" y="70"/>
                </a:cubicBezTo>
                <a:cubicBezTo>
                  <a:pt x="21" y="70"/>
                  <a:pt x="21" y="70"/>
                  <a:pt x="21" y="70"/>
                </a:cubicBezTo>
                <a:cubicBezTo>
                  <a:pt x="21" y="70"/>
                  <a:pt x="21" y="70"/>
                  <a:pt x="21" y="69"/>
                </a:cubicBezTo>
                <a:cubicBezTo>
                  <a:pt x="76" y="25"/>
                  <a:pt x="76" y="25"/>
                  <a:pt x="76" y="25"/>
                </a:cubicBezTo>
                <a:cubicBezTo>
                  <a:pt x="130" y="69"/>
                  <a:pt x="130" y="69"/>
                  <a:pt x="130" y="69"/>
                </a:cubicBezTo>
                <a:cubicBezTo>
                  <a:pt x="130" y="70"/>
                  <a:pt x="130" y="70"/>
                  <a:pt x="130" y="70"/>
                </a:cubicBezTo>
                <a:close/>
              </a:path>
            </a:pathLst>
          </a:custGeom>
          <a:solidFill>
            <a:srgbClr val="2F5597"/>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164" name="Freeform 25">
            <a:extLst>
              <a:ext uri="{FF2B5EF4-FFF2-40B4-BE49-F238E27FC236}">
                <a16:creationId xmlns:a16="http://schemas.microsoft.com/office/drawing/2014/main" id="{880667B0-AAFB-973B-4EA2-1599BB0D49DC}"/>
              </a:ext>
            </a:extLst>
          </p:cNvPr>
          <p:cNvSpPr>
            <a:spLocks noEditPoints="1"/>
          </p:cNvSpPr>
          <p:nvPr/>
        </p:nvSpPr>
        <p:spPr bwMode="auto">
          <a:xfrm>
            <a:off x="2002430" y="3799870"/>
            <a:ext cx="492024" cy="430837"/>
          </a:xfrm>
          <a:custGeom>
            <a:avLst/>
            <a:gdLst>
              <a:gd name="T0" fmla="*/ 151 w 152"/>
              <a:gd name="T1" fmla="*/ 64 h 121"/>
              <a:gd name="T2" fmla="*/ 145 w 152"/>
              <a:gd name="T3" fmla="*/ 71 h 121"/>
              <a:gd name="T4" fmla="*/ 144 w 152"/>
              <a:gd name="T5" fmla="*/ 72 h 121"/>
              <a:gd name="T6" fmla="*/ 143 w 152"/>
              <a:gd name="T7" fmla="*/ 72 h 121"/>
              <a:gd name="T8" fmla="*/ 141 w 152"/>
              <a:gd name="T9" fmla="*/ 71 h 121"/>
              <a:gd name="T10" fmla="*/ 76 w 152"/>
              <a:gd name="T11" fmla="*/ 16 h 121"/>
              <a:gd name="T12" fmla="*/ 10 w 152"/>
              <a:gd name="T13" fmla="*/ 71 h 121"/>
              <a:gd name="T14" fmla="*/ 8 w 152"/>
              <a:gd name="T15" fmla="*/ 72 h 121"/>
              <a:gd name="T16" fmla="*/ 6 w 152"/>
              <a:gd name="T17" fmla="*/ 71 h 121"/>
              <a:gd name="T18" fmla="*/ 0 w 152"/>
              <a:gd name="T19" fmla="*/ 64 h 121"/>
              <a:gd name="T20" fmla="*/ 0 w 152"/>
              <a:gd name="T21" fmla="*/ 61 h 121"/>
              <a:gd name="T22" fmla="*/ 1 w 152"/>
              <a:gd name="T23" fmla="*/ 59 h 121"/>
              <a:gd name="T24" fmla="*/ 69 w 152"/>
              <a:gd name="T25" fmla="*/ 3 h 121"/>
              <a:gd name="T26" fmla="*/ 76 w 152"/>
              <a:gd name="T27" fmla="*/ 0 h 121"/>
              <a:gd name="T28" fmla="*/ 83 w 152"/>
              <a:gd name="T29" fmla="*/ 3 h 121"/>
              <a:gd name="T30" fmla="*/ 106 w 152"/>
              <a:gd name="T31" fmla="*/ 22 h 121"/>
              <a:gd name="T32" fmla="*/ 106 w 152"/>
              <a:gd name="T33" fmla="*/ 3 h 121"/>
              <a:gd name="T34" fmla="*/ 107 w 152"/>
              <a:gd name="T35" fmla="*/ 1 h 121"/>
              <a:gd name="T36" fmla="*/ 109 w 152"/>
              <a:gd name="T37" fmla="*/ 0 h 121"/>
              <a:gd name="T38" fmla="*/ 127 w 152"/>
              <a:gd name="T39" fmla="*/ 0 h 121"/>
              <a:gd name="T40" fmla="*/ 129 w 152"/>
              <a:gd name="T41" fmla="*/ 1 h 121"/>
              <a:gd name="T42" fmla="*/ 130 w 152"/>
              <a:gd name="T43" fmla="*/ 3 h 121"/>
              <a:gd name="T44" fmla="*/ 130 w 152"/>
              <a:gd name="T45" fmla="*/ 42 h 121"/>
              <a:gd name="T46" fmla="*/ 151 w 152"/>
              <a:gd name="T47" fmla="*/ 59 h 121"/>
              <a:gd name="T48" fmla="*/ 152 w 152"/>
              <a:gd name="T49" fmla="*/ 61 h 121"/>
              <a:gd name="T50" fmla="*/ 151 w 152"/>
              <a:gd name="T51" fmla="*/ 64 h 121"/>
              <a:gd name="T52" fmla="*/ 130 w 152"/>
              <a:gd name="T53" fmla="*/ 70 h 121"/>
              <a:gd name="T54" fmla="*/ 130 w 152"/>
              <a:gd name="T55" fmla="*/ 115 h 121"/>
              <a:gd name="T56" fmla="*/ 128 w 152"/>
              <a:gd name="T57" fmla="*/ 120 h 121"/>
              <a:gd name="T58" fmla="*/ 124 w 152"/>
              <a:gd name="T59" fmla="*/ 121 h 121"/>
              <a:gd name="T60" fmla="*/ 88 w 152"/>
              <a:gd name="T61" fmla="*/ 121 h 121"/>
              <a:gd name="T62" fmla="*/ 88 w 152"/>
              <a:gd name="T63" fmla="*/ 85 h 121"/>
              <a:gd name="T64" fmla="*/ 64 w 152"/>
              <a:gd name="T65" fmla="*/ 85 h 121"/>
              <a:gd name="T66" fmla="*/ 64 w 152"/>
              <a:gd name="T67" fmla="*/ 121 h 121"/>
              <a:gd name="T68" fmla="*/ 27 w 152"/>
              <a:gd name="T69" fmla="*/ 121 h 121"/>
              <a:gd name="T70" fmla="*/ 23 w 152"/>
              <a:gd name="T71" fmla="*/ 120 h 121"/>
              <a:gd name="T72" fmla="*/ 21 w 152"/>
              <a:gd name="T73" fmla="*/ 115 h 121"/>
              <a:gd name="T74" fmla="*/ 21 w 152"/>
              <a:gd name="T75" fmla="*/ 70 h 121"/>
              <a:gd name="T76" fmla="*/ 21 w 152"/>
              <a:gd name="T77" fmla="*/ 70 h 121"/>
              <a:gd name="T78" fmla="*/ 21 w 152"/>
              <a:gd name="T79" fmla="*/ 69 h 121"/>
              <a:gd name="T80" fmla="*/ 76 w 152"/>
              <a:gd name="T81" fmla="*/ 25 h 121"/>
              <a:gd name="T82" fmla="*/ 130 w 152"/>
              <a:gd name="T83" fmla="*/ 69 h 121"/>
              <a:gd name="T84" fmla="*/ 130 w 152"/>
              <a:gd name="T85" fmla="*/ 7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2" h="121">
                <a:moveTo>
                  <a:pt x="151" y="64"/>
                </a:moveTo>
                <a:cubicBezTo>
                  <a:pt x="145" y="71"/>
                  <a:pt x="145" y="71"/>
                  <a:pt x="145" y="71"/>
                </a:cubicBezTo>
                <a:cubicBezTo>
                  <a:pt x="145" y="71"/>
                  <a:pt x="144" y="71"/>
                  <a:pt x="144" y="72"/>
                </a:cubicBezTo>
                <a:cubicBezTo>
                  <a:pt x="143" y="72"/>
                  <a:pt x="143" y="72"/>
                  <a:pt x="143" y="72"/>
                </a:cubicBezTo>
                <a:cubicBezTo>
                  <a:pt x="142" y="72"/>
                  <a:pt x="142" y="71"/>
                  <a:pt x="141" y="71"/>
                </a:cubicBezTo>
                <a:cubicBezTo>
                  <a:pt x="76" y="16"/>
                  <a:pt x="76" y="16"/>
                  <a:pt x="76" y="16"/>
                </a:cubicBezTo>
                <a:cubicBezTo>
                  <a:pt x="10" y="71"/>
                  <a:pt x="10" y="71"/>
                  <a:pt x="10" y="71"/>
                </a:cubicBezTo>
                <a:cubicBezTo>
                  <a:pt x="10" y="71"/>
                  <a:pt x="9" y="72"/>
                  <a:pt x="8" y="72"/>
                </a:cubicBezTo>
                <a:cubicBezTo>
                  <a:pt x="7" y="71"/>
                  <a:pt x="7" y="71"/>
                  <a:pt x="6" y="71"/>
                </a:cubicBezTo>
                <a:cubicBezTo>
                  <a:pt x="0" y="64"/>
                  <a:pt x="0" y="64"/>
                  <a:pt x="0" y="64"/>
                </a:cubicBezTo>
                <a:cubicBezTo>
                  <a:pt x="0" y="63"/>
                  <a:pt x="0" y="62"/>
                  <a:pt x="0" y="61"/>
                </a:cubicBezTo>
                <a:cubicBezTo>
                  <a:pt x="0" y="60"/>
                  <a:pt x="0" y="60"/>
                  <a:pt x="1" y="59"/>
                </a:cubicBezTo>
                <a:cubicBezTo>
                  <a:pt x="69" y="3"/>
                  <a:pt x="69" y="3"/>
                  <a:pt x="69" y="3"/>
                </a:cubicBezTo>
                <a:cubicBezTo>
                  <a:pt x="71" y="1"/>
                  <a:pt x="73" y="0"/>
                  <a:pt x="76" y="0"/>
                </a:cubicBezTo>
                <a:cubicBezTo>
                  <a:pt x="79" y="0"/>
                  <a:pt x="81" y="1"/>
                  <a:pt x="83" y="3"/>
                </a:cubicBezTo>
                <a:cubicBezTo>
                  <a:pt x="106" y="22"/>
                  <a:pt x="106" y="22"/>
                  <a:pt x="106" y="22"/>
                </a:cubicBezTo>
                <a:cubicBezTo>
                  <a:pt x="106" y="3"/>
                  <a:pt x="106" y="3"/>
                  <a:pt x="106" y="3"/>
                </a:cubicBezTo>
                <a:cubicBezTo>
                  <a:pt x="106" y="3"/>
                  <a:pt x="106" y="2"/>
                  <a:pt x="107" y="1"/>
                </a:cubicBezTo>
                <a:cubicBezTo>
                  <a:pt x="107" y="1"/>
                  <a:pt x="108" y="0"/>
                  <a:pt x="109" y="0"/>
                </a:cubicBezTo>
                <a:cubicBezTo>
                  <a:pt x="127" y="0"/>
                  <a:pt x="127" y="0"/>
                  <a:pt x="127" y="0"/>
                </a:cubicBezTo>
                <a:cubicBezTo>
                  <a:pt x="128" y="0"/>
                  <a:pt x="129" y="1"/>
                  <a:pt x="129" y="1"/>
                </a:cubicBezTo>
                <a:cubicBezTo>
                  <a:pt x="130" y="2"/>
                  <a:pt x="130" y="3"/>
                  <a:pt x="130" y="3"/>
                </a:cubicBezTo>
                <a:cubicBezTo>
                  <a:pt x="130" y="42"/>
                  <a:pt x="130" y="42"/>
                  <a:pt x="130" y="42"/>
                </a:cubicBezTo>
                <a:cubicBezTo>
                  <a:pt x="151" y="59"/>
                  <a:pt x="151" y="59"/>
                  <a:pt x="151" y="59"/>
                </a:cubicBezTo>
                <a:cubicBezTo>
                  <a:pt x="152" y="60"/>
                  <a:pt x="152" y="60"/>
                  <a:pt x="152" y="61"/>
                </a:cubicBezTo>
                <a:cubicBezTo>
                  <a:pt x="152" y="62"/>
                  <a:pt x="152" y="63"/>
                  <a:pt x="151" y="64"/>
                </a:cubicBezTo>
                <a:close/>
                <a:moveTo>
                  <a:pt x="130" y="70"/>
                </a:moveTo>
                <a:cubicBezTo>
                  <a:pt x="130" y="115"/>
                  <a:pt x="130" y="115"/>
                  <a:pt x="130" y="115"/>
                </a:cubicBezTo>
                <a:cubicBezTo>
                  <a:pt x="130" y="117"/>
                  <a:pt x="130" y="118"/>
                  <a:pt x="128" y="120"/>
                </a:cubicBezTo>
                <a:cubicBezTo>
                  <a:pt x="127" y="121"/>
                  <a:pt x="126" y="121"/>
                  <a:pt x="124" y="121"/>
                </a:cubicBezTo>
                <a:cubicBezTo>
                  <a:pt x="88" y="121"/>
                  <a:pt x="88" y="121"/>
                  <a:pt x="88" y="121"/>
                </a:cubicBezTo>
                <a:cubicBezTo>
                  <a:pt x="88" y="85"/>
                  <a:pt x="88" y="85"/>
                  <a:pt x="88" y="85"/>
                </a:cubicBezTo>
                <a:cubicBezTo>
                  <a:pt x="64" y="85"/>
                  <a:pt x="64" y="85"/>
                  <a:pt x="64" y="85"/>
                </a:cubicBezTo>
                <a:cubicBezTo>
                  <a:pt x="64" y="121"/>
                  <a:pt x="64" y="121"/>
                  <a:pt x="64" y="121"/>
                </a:cubicBezTo>
                <a:cubicBezTo>
                  <a:pt x="27" y="121"/>
                  <a:pt x="27" y="121"/>
                  <a:pt x="27" y="121"/>
                </a:cubicBezTo>
                <a:cubicBezTo>
                  <a:pt x="26" y="121"/>
                  <a:pt x="24" y="121"/>
                  <a:pt x="23" y="120"/>
                </a:cubicBezTo>
                <a:cubicBezTo>
                  <a:pt x="22" y="118"/>
                  <a:pt x="21" y="117"/>
                  <a:pt x="21" y="115"/>
                </a:cubicBezTo>
                <a:cubicBezTo>
                  <a:pt x="21" y="70"/>
                  <a:pt x="21" y="70"/>
                  <a:pt x="21" y="70"/>
                </a:cubicBezTo>
                <a:cubicBezTo>
                  <a:pt x="21" y="70"/>
                  <a:pt x="21" y="70"/>
                  <a:pt x="21" y="70"/>
                </a:cubicBezTo>
                <a:cubicBezTo>
                  <a:pt x="21" y="70"/>
                  <a:pt x="21" y="70"/>
                  <a:pt x="21" y="69"/>
                </a:cubicBezTo>
                <a:cubicBezTo>
                  <a:pt x="76" y="25"/>
                  <a:pt x="76" y="25"/>
                  <a:pt x="76" y="25"/>
                </a:cubicBezTo>
                <a:cubicBezTo>
                  <a:pt x="130" y="69"/>
                  <a:pt x="130" y="69"/>
                  <a:pt x="130" y="69"/>
                </a:cubicBezTo>
                <a:cubicBezTo>
                  <a:pt x="130" y="70"/>
                  <a:pt x="130" y="70"/>
                  <a:pt x="130" y="70"/>
                </a:cubicBezTo>
                <a:close/>
              </a:path>
            </a:pathLst>
          </a:custGeom>
          <a:solidFill>
            <a:srgbClr val="2F5597"/>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165" name="Freeform 25">
            <a:extLst>
              <a:ext uri="{FF2B5EF4-FFF2-40B4-BE49-F238E27FC236}">
                <a16:creationId xmlns:a16="http://schemas.microsoft.com/office/drawing/2014/main" id="{55FD153C-BD46-F624-F582-B209A86422B5}"/>
              </a:ext>
            </a:extLst>
          </p:cNvPr>
          <p:cNvSpPr>
            <a:spLocks noEditPoints="1"/>
          </p:cNvSpPr>
          <p:nvPr/>
        </p:nvSpPr>
        <p:spPr bwMode="auto">
          <a:xfrm>
            <a:off x="2533442" y="3799870"/>
            <a:ext cx="492024" cy="430837"/>
          </a:xfrm>
          <a:custGeom>
            <a:avLst/>
            <a:gdLst>
              <a:gd name="T0" fmla="*/ 151 w 152"/>
              <a:gd name="T1" fmla="*/ 64 h 121"/>
              <a:gd name="T2" fmla="*/ 145 w 152"/>
              <a:gd name="T3" fmla="*/ 71 h 121"/>
              <a:gd name="T4" fmla="*/ 144 w 152"/>
              <a:gd name="T5" fmla="*/ 72 h 121"/>
              <a:gd name="T6" fmla="*/ 143 w 152"/>
              <a:gd name="T7" fmla="*/ 72 h 121"/>
              <a:gd name="T8" fmla="*/ 141 w 152"/>
              <a:gd name="T9" fmla="*/ 71 h 121"/>
              <a:gd name="T10" fmla="*/ 76 w 152"/>
              <a:gd name="T11" fmla="*/ 16 h 121"/>
              <a:gd name="T12" fmla="*/ 10 w 152"/>
              <a:gd name="T13" fmla="*/ 71 h 121"/>
              <a:gd name="T14" fmla="*/ 8 w 152"/>
              <a:gd name="T15" fmla="*/ 72 h 121"/>
              <a:gd name="T16" fmla="*/ 6 w 152"/>
              <a:gd name="T17" fmla="*/ 71 h 121"/>
              <a:gd name="T18" fmla="*/ 0 w 152"/>
              <a:gd name="T19" fmla="*/ 64 h 121"/>
              <a:gd name="T20" fmla="*/ 0 w 152"/>
              <a:gd name="T21" fmla="*/ 61 h 121"/>
              <a:gd name="T22" fmla="*/ 1 w 152"/>
              <a:gd name="T23" fmla="*/ 59 h 121"/>
              <a:gd name="T24" fmla="*/ 69 w 152"/>
              <a:gd name="T25" fmla="*/ 3 h 121"/>
              <a:gd name="T26" fmla="*/ 76 w 152"/>
              <a:gd name="T27" fmla="*/ 0 h 121"/>
              <a:gd name="T28" fmla="*/ 83 w 152"/>
              <a:gd name="T29" fmla="*/ 3 h 121"/>
              <a:gd name="T30" fmla="*/ 106 w 152"/>
              <a:gd name="T31" fmla="*/ 22 h 121"/>
              <a:gd name="T32" fmla="*/ 106 w 152"/>
              <a:gd name="T33" fmla="*/ 3 h 121"/>
              <a:gd name="T34" fmla="*/ 107 w 152"/>
              <a:gd name="T35" fmla="*/ 1 h 121"/>
              <a:gd name="T36" fmla="*/ 109 w 152"/>
              <a:gd name="T37" fmla="*/ 0 h 121"/>
              <a:gd name="T38" fmla="*/ 127 w 152"/>
              <a:gd name="T39" fmla="*/ 0 h 121"/>
              <a:gd name="T40" fmla="*/ 129 w 152"/>
              <a:gd name="T41" fmla="*/ 1 h 121"/>
              <a:gd name="T42" fmla="*/ 130 w 152"/>
              <a:gd name="T43" fmla="*/ 3 h 121"/>
              <a:gd name="T44" fmla="*/ 130 w 152"/>
              <a:gd name="T45" fmla="*/ 42 h 121"/>
              <a:gd name="T46" fmla="*/ 151 w 152"/>
              <a:gd name="T47" fmla="*/ 59 h 121"/>
              <a:gd name="T48" fmla="*/ 152 w 152"/>
              <a:gd name="T49" fmla="*/ 61 h 121"/>
              <a:gd name="T50" fmla="*/ 151 w 152"/>
              <a:gd name="T51" fmla="*/ 64 h 121"/>
              <a:gd name="T52" fmla="*/ 130 w 152"/>
              <a:gd name="T53" fmla="*/ 70 h 121"/>
              <a:gd name="T54" fmla="*/ 130 w 152"/>
              <a:gd name="T55" fmla="*/ 115 h 121"/>
              <a:gd name="T56" fmla="*/ 128 w 152"/>
              <a:gd name="T57" fmla="*/ 120 h 121"/>
              <a:gd name="T58" fmla="*/ 124 w 152"/>
              <a:gd name="T59" fmla="*/ 121 h 121"/>
              <a:gd name="T60" fmla="*/ 88 w 152"/>
              <a:gd name="T61" fmla="*/ 121 h 121"/>
              <a:gd name="T62" fmla="*/ 88 w 152"/>
              <a:gd name="T63" fmla="*/ 85 h 121"/>
              <a:gd name="T64" fmla="*/ 64 w 152"/>
              <a:gd name="T65" fmla="*/ 85 h 121"/>
              <a:gd name="T66" fmla="*/ 64 w 152"/>
              <a:gd name="T67" fmla="*/ 121 h 121"/>
              <a:gd name="T68" fmla="*/ 27 w 152"/>
              <a:gd name="T69" fmla="*/ 121 h 121"/>
              <a:gd name="T70" fmla="*/ 23 w 152"/>
              <a:gd name="T71" fmla="*/ 120 h 121"/>
              <a:gd name="T72" fmla="*/ 21 w 152"/>
              <a:gd name="T73" fmla="*/ 115 h 121"/>
              <a:gd name="T74" fmla="*/ 21 w 152"/>
              <a:gd name="T75" fmla="*/ 70 h 121"/>
              <a:gd name="T76" fmla="*/ 21 w 152"/>
              <a:gd name="T77" fmla="*/ 70 h 121"/>
              <a:gd name="T78" fmla="*/ 21 w 152"/>
              <a:gd name="T79" fmla="*/ 69 h 121"/>
              <a:gd name="T80" fmla="*/ 76 w 152"/>
              <a:gd name="T81" fmla="*/ 25 h 121"/>
              <a:gd name="T82" fmla="*/ 130 w 152"/>
              <a:gd name="T83" fmla="*/ 69 h 121"/>
              <a:gd name="T84" fmla="*/ 130 w 152"/>
              <a:gd name="T85" fmla="*/ 7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2" h="121">
                <a:moveTo>
                  <a:pt x="151" y="64"/>
                </a:moveTo>
                <a:cubicBezTo>
                  <a:pt x="145" y="71"/>
                  <a:pt x="145" y="71"/>
                  <a:pt x="145" y="71"/>
                </a:cubicBezTo>
                <a:cubicBezTo>
                  <a:pt x="145" y="71"/>
                  <a:pt x="144" y="71"/>
                  <a:pt x="144" y="72"/>
                </a:cubicBezTo>
                <a:cubicBezTo>
                  <a:pt x="143" y="72"/>
                  <a:pt x="143" y="72"/>
                  <a:pt x="143" y="72"/>
                </a:cubicBezTo>
                <a:cubicBezTo>
                  <a:pt x="142" y="72"/>
                  <a:pt x="142" y="71"/>
                  <a:pt x="141" y="71"/>
                </a:cubicBezTo>
                <a:cubicBezTo>
                  <a:pt x="76" y="16"/>
                  <a:pt x="76" y="16"/>
                  <a:pt x="76" y="16"/>
                </a:cubicBezTo>
                <a:cubicBezTo>
                  <a:pt x="10" y="71"/>
                  <a:pt x="10" y="71"/>
                  <a:pt x="10" y="71"/>
                </a:cubicBezTo>
                <a:cubicBezTo>
                  <a:pt x="10" y="71"/>
                  <a:pt x="9" y="72"/>
                  <a:pt x="8" y="72"/>
                </a:cubicBezTo>
                <a:cubicBezTo>
                  <a:pt x="7" y="71"/>
                  <a:pt x="7" y="71"/>
                  <a:pt x="6" y="71"/>
                </a:cubicBezTo>
                <a:cubicBezTo>
                  <a:pt x="0" y="64"/>
                  <a:pt x="0" y="64"/>
                  <a:pt x="0" y="64"/>
                </a:cubicBezTo>
                <a:cubicBezTo>
                  <a:pt x="0" y="63"/>
                  <a:pt x="0" y="62"/>
                  <a:pt x="0" y="61"/>
                </a:cubicBezTo>
                <a:cubicBezTo>
                  <a:pt x="0" y="60"/>
                  <a:pt x="0" y="60"/>
                  <a:pt x="1" y="59"/>
                </a:cubicBezTo>
                <a:cubicBezTo>
                  <a:pt x="69" y="3"/>
                  <a:pt x="69" y="3"/>
                  <a:pt x="69" y="3"/>
                </a:cubicBezTo>
                <a:cubicBezTo>
                  <a:pt x="71" y="1"/>
                  <a:pt x="73" y="0"/>
                  <a:pt x="76" y="0"/>
                </a:cubicBezTo>
                <a:cubicBezTo>
                  <a:pt x="79" y="0"/>
                  <a:pt x="81" y="1"/>
                  <a:pt x="83" y="3"/>
                </a:cubicBezTo>
                <a:cubicBezTo>
                  <a:pt x="106" y="22"/>
                  <a:pt x="106" y="22"/>
                  <a:pt x="106" y="22"/>
                </a:cubicBezTo>
                <a:cubicBezTo>
                  <a:pt x="106" y="3"/>
                  <a:pt x="106" y="3"/>
                  <a:pt x="106" y="3"/>
                </a:cubicBezTo>
                <a:cubicBezTo>
                  <a:pt x="106" y="3"/>
                  <a:pt x="106" y="2"/>
                  <a:pt x="107" y="1"/>
                </a:cubicBezTo>
                <a:cubicBezTo>
                  <a:pt x="107" y="1"/>
                  <a:pt x="108" y="0"/>
                  <a:pt x="109" y="0"/>
                </a:cubicBezTo>
                <a:cubicBezTo>
                  <a:pt x="127" y="0"/>
                  <a:pt x="127" y="0"/>
                  <a:pt x="127" y="0"/>
                </a:cubicBezTo>
                <a:cubicBezTo>
                  <a:pt x="128" y="0"/>
                  <a:pt x="129" y="1"/>
                  <a:pt x="129" y="1"/>
                </a:cubicBezTo>
                <a:cubicBezTo>
                  <a:pt x="130" y="2"/>
                  <a:pt x="130" y="3"/>
                  <a:pt x="130" y="3"/>
                </a:cubicBezTo>
                <a:cubicBezTo>
                  <a:pt x="130" y="42"/>
                  <a:pt x="130" y="42"/>
                  <a:pt x="130" y="42"/>
                </a:cubicBezTo>
                <a:cubicBezTo>
                  <a:pt x="151" y="59"/>
                  <a:pt x="151" y="59"/>
                  <a:pt x="151" y="59"/>
                </a:cubicBezTo>
                <a:cubicBezTo>
                  <a:pt x="152" y="60"/>
                  <a:pt x="152" y="60"/>
                  <a:pt x="152" y="61"/>
                </a:cubicBezTo>
                <a:cubicBezTo>
                  <a:pt x="152" y="62"/>
                  <a:pt x="152" y="63"/>
                  <a:pt x="151" y="64"/>
                </a:cubicBezTo>
                <a:close/>
                <a:moveTo>
                  <a:pt x="130" y="70"/>
                </a:moveTo>
                <a:cubicBezTo>
                  <a:pt x="130" y="115"/>
                  <a:pt x="130" y="115"/>
                  <a:pt x="130" y="115"/>
                </a:cubicBezTo>
                <a:cubicBezTo>
                  <a:pt x="130" y="117"/>
                  <a:pt x="130" y="118"/>
                  <a:pt x="128" y="120"/>
                </a:cubicBezTo>
                <a:cubicBezTo>
                  <a:pt x="127" y="121"/>
                  <a:pt x="126" y="121"/>
                  <a:pt x="124" y="121"/>
                </a:cubicBezTo>
                <a:cubicBezTo>
                  <a:pt x="88" y="121"/>
                  <a:pt x="88" y="121"/>
                  <a:pt x="88" y="121"/>
                </a:cubicBezTo>
                <a:cubicBezTo>
                  <a:pt x="88" y="85"/>
                  <a:pt x="88" y="85"/>
                  <a:pt x="88" y="85"/>
                </a:cubicBezTo>
                <a:cubicBezTo>
                  <a:pt x="64" y="85"/>
                  <a:pt x="64" y="85"/>
                  <a:pt x="64" y="85"/>
                </a:cubicBezTo>
                <a:cubicBezTo>
                  <a:pt x="64" y="121"/>
                  <a:pt x="64" y="121"/>
                  <a:pt x="64" y="121"/>
                </a:cubicBezTo>
                <a:cubicBezTo>
                  <a:pt x="27" y="121"/>
                  <a:pt x="27" y="121"/>
                  <a:pt x="27" y="121"/>
                </a:cubicBezTo>
                <a:cubicBezTo>
                  <a:pt x="26" y="121"/>
                  <a:pt x="24" y="121"/>
                  <a:pt x="23" y="120"/>
                </a:cubicBezTo>
                <a:cubicBezTo>
                  <a:pt x="22" y="118"/>
                  <a:pt x="21" y="117"/>
                  <a:pt x="21" y="115"/>
                </a:cubicBezTo>
                <a:cubicBezTo>
                  <a:pt x="21" y="70"/>
                  <a:pt x="21" y="70"/>
                  <a:pt x="21" y="70"/>
                </a:cubicBezTo>
                <a:cubicBezTo>
                  <a:pt x="21" y="70"/>
                  <a:pt x="21" y="70"/>
                  <a:pt x="21" y="70"/>
                </a:cubicBezTo>
                <a:cubicBezTo>
                  <a:pt x="21" y="70"/>
                  <a:pt x="21" y="70"/>
                  <a:pt x="21" y="69"/>
                </a:cubicBezTo>
                <a:cubicBezTo>
                  <a:pt x="76" y="25"/>
                  <a:pt x="76" y="25"/>
                  <a:pt x="76" y="25"/>
                </a:cubicBezTo>
                <a:cubicBezTo>
                  <a:pt x="130" y="69"/>
                  <a:pt x="130" y="69"/>
                  <a:pt x="130" y="69"/>
                </a:cubicBezTo>
                <a:cubicBezTo>
                  <a:pt x="130" y="70"/>
                  <a:pt x="130" y="70"/>
                  <a:pt x="130" y="70"/>
                </a:cubicBezTo>
                <a:close/>
              </a:path>
            </a:pathLst>
          </a:custGeom>
          <a:solidFill>
            <a:srgbClr val="2F5597"/>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166" name="Freeform 25">
            <a:extLst>
              <a:ext uri="{FF2B5EF4-FFF2-40B4-BE49-F238E27FC236}">
                <a16:creationId xmlns:a16="http://schemas.microsoft.com/office/drawing/2014/main" id="{05C04A5A-42C3-9E1C-8811-72B0AADDA5AF}"/>
              </a:ext>
            </a:extLst>
          </p:cNvPr>
          <p:cNvSpPr>
            <a:spLocks noEditPoints="1"/>
          </p:cNvSpPr>
          <p:nvPr/>
        </p:nvSpPr>
        <p:spPr bwMode="auto">
          <a:xfrm>
            <a:off x="3068084" y="3801760"/>
            <a:ext cx="492024" cy="430837"/>
          </a:xfrm>
          <a:custGeom>
            <a:avLst/>
            <a:gdLst>
              <a:gd name="T0" fmla="*/ 151 w 152"/>
              <a:gd name="T1" fmla="*/ 64 h 121"/>
              <a:gd name="T2" fmla="*/ 145 w 152"/>
              <a:gd name="T3" fmla="*/ 71 h 121"/>
              <a:gd name="T4" fmla="*/ 144 w 152"/>
              <a:gd name="T5" fmla="*/ 72 h 121"/>
              <a:gd name="T6" fmla="*/ 143 w 152"/>
              <a:gd name="T7" fmla="*/ 72 h 121"/>
              <a:gd name="T8" fmla="*/ 141 w 152"/>
              <a:gd name="T9" fmla="*/ 71 h 121"/>
              <a:gd name="T10" fmla="*/ 76 w 152"/>
              <a:gd name="T11" fmla="*/ 16 h 121"/>
              <a:gd name="T12" fmla="*/ 10 w 152"/>
              <a:gd name="T13" fmla="*/ 71 h 121"/>
              <a:gd name="T14" fmla="*/ 8 w 152"/>
              <a:gd name="T15" fmla="*/ 72 h 121"/>
              <a:gd name="T16" fmla="*/ 6 w 152"/>
              <a:gd name="T17" fmla="*/ 71 h 121"/>
              <a:gd name="T18" fmla="*/ 0 w 152"/>
              <a:gd name="T19" fmla="*/ 64 h 121"/>
              <a:gd name="T20" fmla="*/ 0 w 152"/>
              <a:gd name="T21" fmla="*/ 61 h 121"/>
              <a:gd name="T22" fmla="*/ 1 w 152"/>
              <a:gd name="T23" fmla="*/ 59 h 121"/>
              <a:gd name="T24" fmla="*/ 69 w 152"/>
              <a:gd name="T25" fmla="*/ 3 h 121"/>
              <a:gd name="T26" fmla="*/ 76 w 152"/>
              <a:gd name="T27" fmla="*/ 0 h 121"/>
              <a:gd name="T28" fmla="*/ 83 w 152"/>
              <a:gd name="T29" fmla="*/ 3 h 121"/>
              <a:gd name="T30" fmla="*/ 106 w 152"/>
              <a:gd name="T31" fmla="*/ 22 h 121"/>
              <a:gd name="T32" fmla="*/ 106 w 152"/>
              <a:gd name="T33" fmla="*/ 3 h 121"/>
              <a:gd name="T34" fmla="*/ 107 w 152"/>
              <a:gd name="T35" fmla="*/ 1 h 121"/>
              <a:gd name="T36" fmla="*/ 109 w 152"/>
              <a:gd name="T37" fmla="*/ 0 h 121"/>
              <a:gd name="T38" fmla="*/ 127 w 152"/>
              <a:gd name="T39" fmla="*/ 0 h 121"/>
              <a:gd name="T40" fmla="*/ 129 w 152"/>
              <a:gd name="T41" fmla="*/ 1 h 121"/>
              <a:gd name="T42" fmla="*/ 130 w 152"/>
              <a:gd name="T43" fmla="*/ 3 h 121"/>
              <a:gd name="T44" fmla="*/ 130 w 152"/>
              <a:gd name="T45" fmla="*/ 42 h 121"/>
              <a:gd name="T46" fmla="*/ 151 w 152"/>
              <a:gd name="T47" fmla="*/ 59 h 121"/>
              <a:gd name="T48" fmla="*/ 152 w 152"/>
              <a:gd name="T49" fmla="*/ 61 h 121"/>
              <a:gd name="T50" fmla="*/ 151 w 152"/>
              <a:gd name="T51" fmla="*/ 64 h 121"/>
              <a:gd name="T52" fmla="*/ 130 w 152"/>
              <a:gd name="T53" fmla="*/ 70 h 121"/>
              <a:gd name="T54" fmla="*/ 130 w 152"/>
              <a:gd name="T55" fmla="*/ 115 h 121"/>
              <a:gd name="T56" fmla="*/ 128 w 152"/>
              <a:gd name="T57" fmla="*/ 120 h 121"/>
              <a:gd name="T58" fmla="*/ 124 w 152"/>
              <a:gd name="T59" fmla="*/ 121 h 121"/>
              <a:gd name="T60" fmla="*/ 88 w 152"/>
              <a:gd name="T61" fmla="*/ 121 h 121"/>
              <a:gd name="T62" fmla="*/ 88 w 152"/>
              <a:gd name="T63" fmla="*/ 85 h 121"/>
              <a:gd name="T64" fmla="*/ 64 w 152"/>
              <a:gd name="T65" fmla="*/ 85 h 121"/>
              <a:gd name="T66" fmla="*/ 64 w 152"/>
              <a:gd name="T67" fmla="*/ 121 h 121"/>
              <a:gd name="T68" fmla="*/ 27 w 152"/>
              <a:gd name="T69" fmla="*/ 121 h 121"/>
              <a:gd name="T70" fmla="*/ 23 w 152"/>
              <a:gd name="T71" fmla="*/ 120 h 121"/>
              <a:gd name="T72" fmla="*/ 21 w 152"/>
              <a:gd name="T73" fmla="*/ 115 h 121"/>
              <a:gd name="T74" fmla="*/ 21 w 152"/>
              <a:gd name="T75" fmla="*/ 70 h 121"/>
              <a:gd name="T76" fmla="*/ 21 w 152"/>
              <a:gd name="T77" fmla="*/ 70 h 121"/>
              <a:gd name="T78" fmla="*/ 21 w 152"/>
              <a:gd name="T79" fmla="*/ 69 h 121"/>
              <a:gd name="T80" fmla="*/ 76 w 152"/>
              <a:gd name="T81" fmla="*/ 25 h 121"/>
              <a:gd name="T82" fmla="*/ 130 w 152"/>
              <a:gd name="T83" fmla="*/ 69 h 121"/>
              <a:gd name="T84" fmla="*/ 130 w 152"/>
              <a:gd name="T85" fmla="*/ 7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2" h="121">
                <a:moveTo>
                  <a:pt x="151" y="64"/>
                </a:moveTo>
                <a:cubicBezTo>
                  <a:pt x="145" y="71"/>
                  <a:pt x="145" y="71"/>
                  <a:pt x="145" y="71"/>
                </a:cubicBezTo>
                <a:cubicBezTo>
                  <a:pt x="145" y="71"/>
                  <a:pt x="144" y="71"/>
                  <a:pt x="144" y="72"/>
                </a:cubicBezTo>
                <a:cubicBezTo>
                  <a:pt x="143" y="72"/>
                  <a:pt x="143" y="72"/>
                  <a:pt x="143" y="72"/>
                </a:cubicBezTo>
                <a:cubicBezTo>
                  <a:pt x="142" y="72"/>
                  <a:pt x="142" y="71"/>
                  <a:pt x="141" y="71"/>
                </a:cubicBezTo>
                <a:cubicBezTo>
                  <a:pt x="76" y="16"/>
                  <a:pt x="76" y="16"/>
                  <a:pt x="76" y="16"/>
                </a:cubicBezTo>
                <a:cubicBezTo>
                  <a:pt x="10" y="71"/>
                  <a:pt x="10" y="71"/>
                  <a:pt x="10" y="71"/>
                </a:cubicBezTo>
                <a:cubicBezTo>
                  <a:pt x="10" y="71"/>
                  <a:pt x="9" y="72"/>
                  <a:pt x="8" y="72"/>
                </a:cubicBezTo>
                <a:cubicBezTo>
                  <a:pt x="7" y="71"/>
                  <a:pt x="7" y="71"/>
                  <a:pt x="6" y="71"/>
                </a:cubicBezTo>
                <a:cubicBezTo>
                  <a:pt x="0" y="64"/>
                  <a:pt x="0" y="64"/>
                  <a:pt x="0" y="64"/>
                </a:cubicBezTo>
                <a:cubicBezTo>
                  <a:pt x="0" y="63"/>
                  <a:pt x="0" y="62"/>
                  <a:pt x="0" y="61"/>
                </a:cubicBezTo>
                <a:cubicBezTo>
                  <a:pt x="0" y="60"/>
                  <a:pt x="0" y="60"/>
                  <a:pt x="1" y="59"/>
                </a:cubicBezTo>
                <a:cubicBezTo>
                  <a:pt x="69" y="3"/>
                  <a:pt x="69" y="3"/>
                  <a:pt x="69" y="3"/>
                </a:cubicBezTo>
                <a:cubicBezTo>
                  <a:pt x="71" y="1"/>
                  <a:pt x="73" y="0"/>
                  <a:pt x="76" y="0"/>
                </a:cubicBezTo>
                <a:cubicBezTo>
                  <a:pt x="79" y="0"/>
                  <a:pt x="81" y="1"/>
                  <a:pt x="83" y="3"/>
                </a:cubicBezTo>
                <a:cubicBezTo>
                  <a:pt x="106" y="22"/>
                  <a:pt x="106" y="22"/>
                  <a:pt x="106" y="22"/>
                </a:cubicBezTo>
                <a:cubicBezTo>
                  <a:pt x="106" y="3"/>
                  <a:pt x="106" y="3"/>
                  <a:pt x="106" y="3"/>
                </a:cubicBezTo>
                <a:cubicBezTo>
                  <a:pt x="106" y="3"/>
                  <a:pt x="106" y="2"/>
                  <a:pt x="107" y="1"/>
                </a:cubicBezTo>
                <a:cubicBezTo>
                  <a:pt x="107" y="1"/>
                  <a:pt x="108" y="0"/>
                  <a:pt x="109" y="0"/>
                </a:cubicBezTo>
                <a:cubicBezTo>
                  <a:pt x="127" y="0"/>
                  <a:pt x="127" y="0"/>
                  <a:pt x="127" y="0"/>
                </a:cubicBezTo>
                <a:cubicBezTo>
                  <a:pt x="128" y="0"/>
                  <a:pt x="129" y="1"/>
                  <a:pt x="129" y="1"/>
                </a:cubicBezTo>
                <a:cubicBezTo>
                  <a:pt x="130" y="2"/>
                  <a:pt x="130" y="3"/>
                  <a:pt x="130" y="3"/>
                </a:cubicBezTo>
                <a:cubicBezTo>
                  <a:pt x="130" y="42"/>
                  <a:pt x="130" y="42"/>
                  <a:pt x="130" y="42"/>
                </a:cubicBezTo>
                <a:cubicBezTo>
                  <a:pt x="151" y="59"/>
                  <a:pt x="151" y="59"/>
                  <a:pt x="151" y="59"/>
                </a:cubicBezTo>
                <a:cubicBezTo>
                  <a:pt x="152" y="60"/>
                  <a:pt x="152" y="60"/>
                  <a:pt x="152" y="61"/>
                </a:cubicBezTo>
                <a:cubicBezTo>
                  <a:pt x="152" y="62"/>
                  <a:pt x="152" y="63"/>
                  <a:pt x="151" y="64"/>
                </a:cubicBezTo>
                <a:close/>
                <a:moveTo>
                  <a:pt x="130" y="70"/>
                </a:moveTo>
                <a:cubicBezTo>
                  <a:pt x="130" y="115"/>
                  <a:pt x="130" y="115"/>
                  <a:pt x="130" y="115"/>
                </a:cubicBezTo>
                <a:cubicBezTo>
                  <a:pt x="130" y="117"/>
                  <a:pt x="130" y="118"/>
                  <a:pt x="128" y="120"/>
                </a:cubicBezTo>
                <a:cubicBezTo>
                  <a:pt x="127" y="121"/>
                  <a:pt x="126" y="121"/>
                  <a:pt x="124" y="121"/>
                </a:cubicBezTo>
                <a:cubicBezTo>
                  <a:pt x="88" y="121"/>
                  <a:pt x="88" y="121"/>
                  <a:pt x="88" y="121"/>
                </a:cubicBezTo>
                <a:cubicBezTo>
                  <a:pt x="88" y="85"/>
                  <a:pt x="88" y="85"/>
                  <a:pt x="88" y="85"/>
                </a:cubicBezTo>
                <a:cubicBezTo>
                  <a:pt x="64" y="85"/>
                  <a:pt x="64" y="85"/>
                  <a:pt x="64" y="85"/>
                </a:cubicBezTo>
                <a:cubicBezTo>
                  <a:pt x="64" y="121"/>
                  <a:pt x="64" y="121"/>
                  <a:pt x="64" y="121"/>
                </a:cubicBezTo>
                <a:cubicBezTo>
                  <a:pt x="27" y="121"/>
                  <a:pt x="27" y="121"/>
                  <a:pt x="27" y="121"/>
                </a:cubicBezTo>
                <a:cubicBezTo>
                  <a:pt x="26" y="121"/>
                  <a:pt x="24" y="121"/>
                  <a:pt x="23" y="120"/>
                </a:cubicBezTo>
                <a:cubicBezTo>
                  <a:pt x="22" y="118"/>
                  <a:pt x="21" y="117"/>
                  <a:pt x="21" y="115"/>
                </a:cubicBezTo>
                <a:cubicBezTo>
                  <a:pt x="21" y="70"/>
                  <a:pt x="21" y="70"/>
                  <a:pt x="21" y="70"/>
                </a:cubicBezTo>
                <a:cubicBezTo>
                  <a:pt x="21" y="70"/>
                  <a:pt x="21" y="70"/>
                  <a:pt x="21" y="70"/>
                </a:cubicBezTo>
                <a:cubicBezTo>
                  <a:pt x="21" y="70"/>
                  <a:pt x="21" y="70"/>
                  <a:pt x="21" y="69"/>
                </a:cubicBezTo>
                <a:cubicBezTo>
                  <a:pt x="76" y="25"/>
                  <a:pt x="76" y="25"/>
                  <a:pt x="76" y="25"/>
                </a:cubicBezTo>
                <a:cubicBezTo>
                  <a:pt x="130" y="69"/>
                  <a:pt x="130" y="69"/>
                  <a:pt x="130" y="69"/>
                </a:cubicBezTo>
                <a:cubicBezTo>
                  <a:pt x="130" y="70"/>
                  <a:pt x="130" y="70"/>
                  <a:pt x="130" y="70"/>
                </a:cubicBezTo>
                <a:close/>
              </a:path>
            </a:pathLst>
          </a:custGeom>
          <a:solidFill>
            <a:schemeClr val="bg1">
              <a:lumMod val="85000"/>
            </a:schemeClr>
          </a:solidFill>
          <a:ln>
            <a:noFill/>
          </a:ln>
        </p:spPr>
        <p:txBody>
          <a:bodyPr vert="horz" wrap="square" lIns="121888" tIns="60944" rIns="121888" bIns="60944" numCol="1" anchor="t" anchorCtr="0" compatLnSpc="1">
            <a:prstTxWarp prst="textNoShape">
              <a:avLst/>
            </a:prstTxWarp>
          </a:bodyPr>
          <a:lstStyle/>
          <a:p>
            <a:endParaRPr lang="en-US" sz="3066"/>
          </a:p>
        </p:txBody>
      </p:sp>
      <p:grpSp>
        <p:nvGrpSpPr>
          <p:cNvPr id="167" name="Group 166">
            <a:extLst>
              <a:ext uri="{FF2B5EF4-FFF2-40B4-BE49-F238E27FC236}">
                <a16:creationId xmlns:a16="http://schemas.microsoft.com/office/drawing/2014/main" id="{39270B65-88F1-B907-8A5A-4352C80DD764}"/>
              </a:ext>
            </a:extLst>
          </p:cNvPr>
          <p:cNvGrpSpPr>
            <a:grpSpLocks/>
          </p:cNvGrpSpPr>
          <p:nvPr/>
        </p:nvGrpSpPr>
        <p:grpSpPr bwMode="auto">
          <a:xfrm>
            <a:off x="1018363" y="2888299"/>
            <a:ext cx="423592" cy="573045"/>
            <a:chOff x="398463" y="2662238"/>
            <a:chExt cx="612775" cy="2065338"/>
          </a:xfrm>
          <a:solidFill>
            <a:schemeClr val="bg1"/>
          </a:solidFill>
        </p:grpSpPr>
        <p:sp>
          <p:nvSpPr>
            <p:cNvPr id="168" name="Freeform 87">
              <a:extLst>
                <a:ext uri="{FF2B5EF4-FFF2-40B4-BE49-F238E27FC236}">
                  <a16:creationId xmlns:a16="http://schemas.microsoft.com/office/drawing/2014/main" id="{F569C319-B98D-84D3-B716-4F6578D5A4FB}"/>
                </a:ext>
              </a:extLst>
            </p:cNvPr>
            <p:cNvSpPr>
              <a:spLocks/>
            </p:cNvSpPr>
            <p:nvPr/>
          </p:nvSpPr>
          <p:spPr bwMode="auto">
            <a:xfrm>
              <a:off x="398463" y="2662238"/>
              <a:ext cx="612775" cy="2065338"/>
            </a:xfrm>
            <a:custGeom>
              <a:avLst/>
              <a:gdLst>
                <a:gd name="T0" fmla="*/ 342 w 386"/>
                <a:gd name="T1" fmla="*/ 168 h 1301"/>
                <a:gd name="T2" fmla="*/ 342 w 386"/>
                <a:gd name="T3" fmla="*/ 82 h 1301"/>
                <a:gd name="T4" fmla="*/ 306 w 386"/>
                <a:gd name="T5" fmla="*/ 82 h 1301"/>
                <a:gd name="T6" fmla="*/ 306 w 386"/>
                <a:gd name="T7" fmla="*/ 0 h 1301"/>
                <a:gd name="T8" fmla="*/ 71 w 386"/>
                <a:gd name="T9" fmla="*/ 0 h 1301"/>
                <a:gd name="T10" fmla="*/ 71 w 386"/>
                <a:gd name="T11" fmla="*/ 82 h 1301"/>
                <a:gd name="T12" fmla="*/ 35 w 386"/>
                <a:gd name="T13" fmla="*/ 82 h 1301"/>
                <a:gd name="T14" fmla="*/ 35 w 386"/>
                <a:gd name="T15" fmla="*/ 168 h 1301"/>
                <a:gd name="T16" fmla="*/ 0 w 386"/>
                <a:gd name="T17" fmla="*/ 168 h 1301"/>
                <a:gd name="T18" fmla="*/ 0 w 386"/>
                <a:gd name="T19" fmla="*/ 1301 h 1301"/>
                <a:gd name="T20" fmla="*/ 386 w 386"/>
                <a:gd name="T21" fmla="*/ 1301 h 1301"/>
                <a:gd name="T22" fmla="*/ 386 w 386"/>
                <a:gd name="T23" fmla="*/ 168 h 1301"/>
                <a:gd name="T24" fmla="*/ 342 w 386"/>
                <a:gd name="T25" fmla="*/ 168 h 1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6" h="1301">
                  <a:moveTo>
                    <a:pt x="342" y="168"/>
                  </a:moveTo>
                  <a:lnTo>
                    <a:pt x="342" y="82"/>
                  </a:lnTo>
                  <a:lnTo>
                    <a:pt x="306" y="82"/>
                  </a:lnTo>
                  <a:lnTo>
                    <a:pt x="306" y="0"/>
                  </a:lnTo>
                  <a:lnTo>
                    <a:pt x="71" y="0"/>
                  </a:lnTo>
                  <a:lnTo>
                    <a:pt x="71" y="82"/>
                  </a:lnTo>
                  <a:lnTo>
                    <a:pt x="35" y="82"/>
                  </a:lnTo>
                  <a:lnTo>
                    <a:pt x="35" y="168"/>
                  </a:lnTo>
                  <a:lnTo>
                    <a:pt x="0" y="168"/>
                  </a:lnTo>
                  <a:lnTo>
                    <a:pt x="0" y="1301"/>
                  </a:lnTo>
                  <a:lnTo>
                    <a:pt x="386" y="1301"/>
                  </a:lnTo>
                  <a:lnTo>
                    <a:pt x="386" y="168"/>
                  </a:lnTo>
                  <a:lnTo>
                    <a:pt x="342" y="168"/>
                  </a:lnTo>
                  <a:close/>
                </a:path>
              </a:pathLst>
            </a:custGeom>
            <a:solidFill>
              <a:srgbClr val="2F5597"/>
            </a:solidFill>
            <a:ln>
              <a:noFill/>
            </a:ln>
          </p:spPr>
          <p:txBody>
            <a:bodyPr/>
            <a:lstStyle/>
            <a:p>
              <a:pPr eaLnBrk="1" fontAlgn="auto" hangingPunct="1">
                <a:spcBef>
                  <a:spcPts val="0"/>
                </a:spcBef>
                <a:spcAft>
                  <a:spcPts val="0"/>
                </a:spcAft>
                <a:defRPr/>
              </a:pPr>
              <a:endParaRPr lang="en-US">
                <a:latin typeface="+mn-lt"/>
              </a:endParaRPr>
            </a:p>
          </p:txBody>
        </p:sp>
        <p:sp>
          <p:nvSpPr>
            <p:cNvPr id="169" name="Rectangle 88">
              <a:extLst>
                <a:ext uri="{FF2B5EF4-FFF2-40B4-BE49-F238E27FC236}">
                  <a16:creationId xmlns:a16="http://schemas.microsoft.com/office/drawing/2014/main" id="{172592D4-6E25-F14B-9022-C9BD25B6BAA4}"/>
                </a:ext>
              </a:extLst>
            </p:cNvPr>
            <p:cNvSpPr>
              <a:spLocks noChangeArrowheads="1"/>
            </p:cNvSpPr>
            <p:nvPr/>
          </p:nvSpPr>
          <p:spPr bwMode="auto">
            <a:xfrm>
              <a:off x="482600"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70" name="Rectangle 89">
              <a:extLst>
                <a:ext uri="{FF2B5EF4-FFF2-40B4-BE49-F238E27FC236}">
                  <a16:creationId xmlns:a16="http://schemas.microsoft.com/office/drawing/2014/main" id="{2B81EBA0-C256-1ACB-8C87-E5D554720C3E}"/>
                </a:ext>
              </a:extLst>
            </p:cNvPr>
            <p:cNvSpPr>
              <a:spLocks noChangeArrowheads="1"/>
            </p:cNvSpPr>
            <p:nvPr/>
          </p:nvSpPr>
          <p:spPr bwMode="auto">
            <a:xfrm>
              <a:off x="601663" y="3027363"/>
              <a:ext cx="74612"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71" name="Rectangle 90">
              <a:extLst>
                <a:ext uri="{FF2B5EF4-FFF2-40B4-BE49-F238E27FC236}">
                  <a16:creationId xmlns:a16="http://schemas.microsoft.com/office/drawing/2014/main" id="{AF7390FD-397F-7C4A-78DE-DFBF661F8273}"/>
                </a:ext>
              </a:extLst>
            </p:cNvPr>
            <p:cNvSpPr>
              <a:spLocks noChangeArrowheads="1"/>
            </p:cNvSpPr>
            <p:nvPr/>
          </p:nvSpPr>
          <p:spPr bwMode="auto">
            <a:xfrm>
              <a:off x="719138"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72" name="Rectangle 91">
              <a:extLst>
                <a:ext uri="{FF2B5EF4-FFF2-40B4-BE49-F238E27FC236}">
                  <a16:creationId xmlns:a16="http://schemas.microsoft.com/office/drawing/2014/main" id="{B283FB3A-9DC3-77AC-B4E6-58B413235F53}"/>
                </a:ext>
              </a:extLst>
            </p:cNvPr>
            <p:cNvSpPr>
              <a:spLocks noChangeArrowheads="1"/>
            </p:cNvSpPr>
            <p:nvPr/>
          </p:nvSpPr>
          <p:spPr bwMode="auto">
            <a:xfrm>
              <a:off x="838200" y="3027363"/>
              <a:ext cx="74613"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73" name="Rectangle 92">
              <a:extLst>
                <a:ext uri="{FF2B5EF4-FFF2-40B4-BE49-F238E27FC236}">
                  <a16:creationId xmlns:a16="http://schemas.microsoft.com/office/drawing/2014/main" id="{50356CD1-5ADF-9C54-2516-D1ADD7817112}"/>
                </a:ext>
              </a:extLst>
            </p:cNvPr>
            <p:cNvSpPr>
              <a:spLocks noChangeArrowheads="1"/>
            </p:cNvSpPr>
            <p:nvPr/>
          </p:nvSpPr>
          <p:spPr bwMode="auto">
            <a:xfrm>
              <a:off x="482600"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74" name="Rectangle 93">
              <a:extLst>
                <a:ext uri="{FF2B5EF4-FFF2-40B4-BE49-F238E27FC236}">
                  <a16:creationId xmlns:a16="http://schemas.microsoft.com/office/drawing/2014/main" id="{FB62F461-9BBE-0F53-8294-E3773ACE2A1C}"/>
                </a:ext>
              </a:extLst>
            </p:cNvPr>
            <p:cNvSpPr>
              <a:spLocks noChangeArrowheads="1"/>
            </p:cNvSpPr>
            <p:nvPr/>
          </p:nvSpPr>
          <p:spPr bwMode="auto">
            <a:xfrm>
              <a:off x="601663" y="32575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75" name="Rectangle 94">
              <a:extLst>
                <a:ext uri="{FF2B5EF4-FFF2-40B4-BE49-F238E27FC236}">
                  <a16:creationId xmlns:a16="http://schemas.microsoft.com/office/drawing/2014/main" id="{81E16289-03D5-B36A-A373-8D507632FB99}"/>
                </a:ext>
              </a:extLst>
            </p:cNvPr>
            <p:cNvSpPr>
              <a:spLocks noChangeArrowheads="1"/>
            </p:cNvSpPr>
            <p:nvPr/>
          </p:nvSpPr>
          <p:spPr bwMode="auto">
            <a:xfrm>
              <a:off x="719138"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76" name="Rectangle 95">
              <a:extLst>
                <a:ext uri="{FF2B5EF4-FFF2-40B4-BE49-F238E27FC236}">
                  <a16:creationId xmlns:a16="http://schemas.microsoft.com/office/drawing/2014/main" id="{EDCA2096-A71A-BF4F-9C8C-6957BCEEF9E7}"/>
                </a:ext>
              </a:extLst>
            </p:cNvPr>
            <p:cNvSpPr>
              <a:spLocks noChangeArrowheads="1"/>
            </p:cNvSpPr>
            <p:nvPr/>
          </p:nvSpPr>
          <p:spPr bwMode="auto">
            <a:xfrm>
              <a:off x="838200" y="32575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77" name="Rectangle 96">
              <a:extLst>
                <a:ext uri="{FF2B5EF4-FFF2-40B4-BE49-F238E27FC236}">
                  <a16:creationId xmlns:a16="http://schemas.microsoft.com/office/drawing/2014/main" id="{DC72CD46-D517-3A3B-C59A-994E34DFE437}"/>
                </a:ext>
              </a:extLst>
            </p:cNvPr>
            <p:cNvSpPr>
              <a:spLocks noChangeArrowheads="1"/>
            </p:cNvSpPr>
            <p:nvPr/>
          </p:nvSpPr>
          <p:spPr bwMode="auto">
            <a:xfrm>
              <a:off x="482600"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78" name="Rectangle 97">
              <a:extLst>
                <a:ext uri="{FF2B5EF4-FFF2-40B4-BE49-F238E27FC236}">
                  <a16:creationId xmlns:a16="http://schemas.microsoft.com/office/drawing/2014/main" id="{67DF9DA8-2E79-BFE2-579A-647220374E26}"/>
                </a:ext>
              </a:extLst>
            </p:cNvPr>
            <p:cNvSpPr>
              <a:spLocks noChangeArrowheads="1"/>
            </p:cNvSpPr>
            <p:nvPr/>
          </p:nvSpPr>
          <p:spPr bwMode="auto">
            <a:xfrm>
              <a:off x="601663" y="34861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79" name="Rectangle 98">
              <a:extLst>
                <a:ext uri="{FF2B5EF4-FFF2-40B4-BE49-F238E27FC236}">
                  <a16:creationId xmlns:a16="http://schemas.microsoft.com/office/drawing/2014/main" id="{3EAF455A-3CBA-D0E4-CFE4-3981B0325693}"/>
                </a:ext>
              </a:extLst>
            </p:cNvPr>
            <p:cNvSpPr>
              <a:spLocks noChangeArrowheads="1"/>
            </p:cNvSpPr>
            <p:nvPr/>
          </p:nvSpPr>
          <p:spPr bwMode="auto">
            <a:xfrm>
              <a:off x="719138"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80" name="Rectangle 99">
              <a:extLst>
                <a:ext uri="{FF2B5EF4-FFF2-40B4-BE49-F238E27FC236}">
                  <a16:creationId xmlns:a16="http://schemas.microsoft.com/office/drawing/2014/main" id="{88F534AF-7099-D2D7-A8AC-DFE6821A226C}"/>
                </a:ext>
              </a:extLst>
            </p:cNvPr>
            <p:cNvSpPr>
              <a:spLocks noChangeArrowheads="1"/>
            </p:cNvSpPr>
            <p:nvPr/>
          </p:nvSpPr>
          <p:spPr bwMode="auto">
            <a:xfrm>
              <a:off x="838200" y="34861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81" name="Rectangle 100">
              <a:extLst>
                <a:ext uri="{FF2B5EF4-FFF2-40B4-BE49-F238E27FC236}">
                  <a16:creationId xmlns:a16="http://schemas.microsoft.com/office/drawing/2014/main" id="{5ADD8015-BE09-646A-9C1C-F094FD7526DE}"/>
                </a:ext>
              </a:extLst>
            </p:cNvPr>
            <p:cNvSpPr>
              <a:spLocks noChangeArrowheads="1"/>
            </p:cNvSpPr>
            <p:nvPr/>
          </p:nvSpPr>
          <p:spPr bwMode="auto">
            <a:xfrm>
              <a:off x="482600"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82" name="Rectangle 101">
              <a:extLst>
                <a:ext uri="{FF2B5EF4-FFF2-40B4-BE49-F238E27FC236}">
                  <a16:creationId xmlns:a16="http://schemas.microsoft.com/office/drawing/2014/main" id="{54E6E8B9-70C2-6210-C277-FBC622EE7F3E}"/>
                </a:ext>
              </a:extLst>
            </p:cNvPr>
            <p:cNvSpPr>
              <a:spLocks noChangeArrowheads="1"/>
            </p:cNvSpPr>
            <p:nvPr/>
          </p:nvSpPr>
          <p:spPr bwMode="auto">
            <a:xfrm>
              <a:off x="601663" y="3713163"/>
              <a:ext cx="74612"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83" name="Rectangle 102">
              <a:extLst>
                <a:ext uri="{FF2B5EF4-FFF2-40B4-BE49-F238E27FC236}">
                  <a16:creationId xmlns:a16="http://schemas.microsoft.com/office/drawing/2014/main" id="{148B5322-9550-A126-B922-36AB13CE3416}"/>
                </a:ext>
              </a:extLst>
            </p:cNvPr>
            <p:cNvSpPr>
              <a:spLocks noChangeArrowheads="1"/>
            </p:cNvSpPr>
            <p:nvPr/>
          </p:nvSpPr>
          <p:spPr bwMode="auto">
            <a:xfrm>
              <a:off x="719138"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84" name="Rectangle 103">
              <a:extLst>
                <a:ext uri="{FF2B5EF4-FFF2-40B4-BE49-F238E27FC236}">
                  <a16:creationId xmlns:a16="http://schemas.microsoft.com/office/drawing/2014/main" id="{964FB4A6-E7B8-3526-CF3D-DFEABE5BEB52}"/>
                </a:ext>
              </a:extLst>
            </p:cNvPr>
            <p:cNvSpPr>
              <a:spLocks noChangeArrowheads="1"/>
            </p:cNvSpPr>
            <p:nvPr/>
          </p:nvSpPr>
          <p:spPr bwMode="auto">
            <a:xfrm>
              <a:off x="838200" y="3713163"/>
              <a:ext cx="74613"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grpSp>
      <p:grpSp>
        <p:nvGrpSpPr>
          <p:cNvPr id="185" name="Group 184">
            <a:extLst>
              <a:ext uri="{FF2B5EF4-FFF2-40B4-BE49-F238E27FC236}">
                <a16:creationId xmlns:a16="http://schemas.microsoft.com/office/drawing/2014/main" id="{2FE8CA9F-34B1-AD2B-9D40-57A7844FF7E0}"/>
              </a:ext>
            </a:extLst>
          </p:cNvPr>
          <p:cNvGrpSpPr>
            <a:grpSpLocks/>
          </p:cNvGrpSpPr>
          <p:nvPr/>
        </p:nvGrpSpPr>
        <p:grpSpPr bwMode="auto">
          <a:xfrm>
            <a:off x="1535132" y="2888299"/>
            <a:ext cx="423592" cy="573046"/>
            <a:chOff x="398463" y="2662238"/>
            <a:chExt cx="612775" cy="2065338"/>
          </a:xfrm>
          <a:solidFill>
            <a:schemeClr val="bg1"/>
          </a:solidFill>
        </p:grpSpPr>
        <p:sp>
          <p:nvSpPr>
            <p:cNvPr id="186" name="Freeform 87">
              <a:extLst>
                <a:ext uri="{FF2B5EF4-FFF2-40B4-BE49-F238E27FC236}">
                  <a16:creationId xmlns:a16="http://schemas.microsoft.com/office/drawing/2014/main" id="{5DFD69A0-F19C-08D9-ADBB-B556AD53E606}"/>
                </a:ext>
              </a:extLst>
            </p:cNvPr>
            <p:cNvSpPr>
              <a:spLocks/>
            </p:cNvSpPr>
            <p:nvPr/>
          </p:nvSpPr>
          <p:spPr bwMode="auto">
            <a:xfrm>
              <a:off x="398463" y="2662238"/>
              <a:ext cx="612775" cy="2065338"/>
            </a:xfrm>
            <a:custGeom>
              <a:avLst/>
              <a:gdLst>
                <a:gd name="T0" fmla="*/ 342 w 386"/>
                <a:gd name="T1" fmla="*/ 168 h 1301"/>
                <a:gd name="T2" fmla="*/ 342 w 386"/>
                <a:gd name="T3" fmla="*/ 82 h 1301"/>
                <a:gd name="T4" fmla="*/ 306 w 386"/>
                <a:gd name="T5" fmla="*/ 82 h 1301"/>
                <a:gd name="T6" fmla="*/ 306 w 386"/>
                <a:gd name="T7" fmla="*/ 0 h 1301"/>
                <a:gd name="T8" fmla="*/ 71 w 386"/>
                <a:gd name="T9" fmla="*/ 0 h 1301"/>
                <a:gd name="T10" fmla="*/ 71 w 386"/>
                <a:gd name="T11" fmla="*/ 82 h 1301"/>
                <a:gd name="T12" fmla="*/ 35 w 386"/>
                <a:gd name="T13" fmla="*/ 82 h 1301"/>
                <a:gd name="T14" fmla="*/ 35 w 386"/>
                <a:gd name="T15" fmla="*/ 168 h 1301"/>
                <a:gd name="T16" fmla="*/ 0 w 386"/>
                <a:gd name="T17" fmla="*/ 168 h 1301"/>
                <a:gd name="T18" fmla="*/ 0 w 386"/>
                <a:gd name="T19" fmla="*/ 1301 h 1301"/>
                <a:gd name="T20" fmla="*/ 386 w 386"/>
                <a:gd name="T21" fmla="*/ 1301 h 1301"/>
                <a:gd name="T22" fmla="*/ 386 w 386"/>
                <a:gd name="T23" fmla="*/ 168 h 1301"/>
                <a:gd name="T24" fmla="*/ 342 w 386"/>
                <a:gd name="T25" fmla="*/ 168 h 1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6" h="1301">
                  <a:moveTo>
                    <a:pt x="342" y="168"/>
                  </a:moveTo>
                  <a:lnTo>
                    <a:pt x="342" y="82"/>
                  </a:lnTo>
                  <a:lnTo>
                    <a:pt x="306" y="82"/>
                  </a:lnTo>
                  <a:lnTo>
                    <a:pt x="306" y="0"/>
                  </a:lnTo>
                  <a:lnTo>
                    <a:pt x="71" y="0"/>
                  </a:lnTo>
                  <a:lnTo>
                    <a:pt x="71" y="82"/>
                  </a:lnTo>
                  <a:lnTo>
                    <a:pt x="35" y="82"/>
                  </a:lnTo>
                  <a:lnTo>
                    <a:pt x="35" y="168"/>
                  </a:lnTo>
                  <a:lnTo>
                    <a:pt x="0" y="168"/>
                  </a:lnTo>
                  <a:lnTo>
                    <a:pt x="0" y="1301"/>
                  </a:lnTo>
                  <a:lnTo>
                    <a:pt x="386" y="1301"/>
                  </a:lnTo>
                  <a:lnTo>
                    <a:pt x="386" y="168"/>
                  </a:lnTo>
                  <a:lnTo>
                    <a:pt x="342" y="168"/>
                  </a:lnTo>
                  <a:close/>
                </a:path>
              </a:pathLst>
            </a:custGeom>
            <a:solidFill>
              <a:srgbClr val="2F5597"/>
            </a:solidFill>
            <a:ln>
              <a:noFill/>
            </a:ln>
          </p:spPr>
          <p:txBody>
            <a:bodyPr/>
            <a:lstStyle/>
            <a:p>
              <a:pPr eaLnBrk="1" fontAlgn="auto" hangingPunct="1">
                <a:spcBef>
                  <a:spcPts val="0"/>
                </a:spcBef>
                <a:spcAft>
                  <a:spcPts val="0"/>
                </a:spcAft>
                <a:defRPr/>
              </a:pPr>
              <a:endParaRPr lang="en-US">
                <a:latin typeface="+mn-lt"/>
              </a:endParaRPr>
            </a:p>
          </p:txBody>
        </p:sp>
        <p:sp>
          <p:nvSpPr>
            <p:cNvPr id="187" name="Rectangle 88">
              <a:extLst>
                <a:ext uri="{FF2B5EF4-FFF2-40B4-BE49-F238E27FC236}">
                  <a16:creationId xmlns:a16="http://schemas.microsoft.com/office/drawing/2014/main" id="{7822C1CB-D839-D9C9-94FF-CBD6941FF1E1}"/>
                </a:ext>
              </a:extLst>
            </p:cNvPr>
            <p:cNvSpPr>
              <a:spLocks noChangeArrowheads="1"/>
            </p:cNvSpPr>
            <p:nvPr/>
          </p:nvSpPr>
          <p:spPr bwMode="auto">
            <a:xfrm>
              <a:off x="482600"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88" name="Rectangle 89">
              <a:extLst>
                <a:ext uri="{FF2B5EF4-FFF2-40B4-BE49-F238E27FC236}">
                  <a16:creationId xmlns:a16="http://schemas.microsoft.com/office/drawing/2014/main" id="{2C1C8A04-64B2-1195-B899-CA8CC2DD2C48}"/>
                </a:ext>
              </a:extLst>
            </p:cNvPr>
            <p:cNvSpPr>
              <a:spLocks noChangeArrowheads="1"/>
            </p:cNvSpPr>
            <p:nvPr/>
          </p:nvSpPr>
          <p:spPr bwMode="auto">
            <a:xfrm>
              <a:off x="601663" y="3027363"/>
              <a:ext cx="74612"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89" name="Rectangle 90">
              <a:extLst>
                <a:ext uri="{FF2B5EF4-FFF2-40B4-BE49-F238E27FC236}">
                  <a16:creationId xmlns:a16="http://schemas.microsoft.com/office/drawing/2014/main" id="{14E95408-BBE7-2DD7-04F8-86DD365D5D4E}"/>
                </a:ext>
              </a:extLst>
            </p:cNvPr>
            <p:cNvSpPr>
              <a:spLocks noChangeArrowheads="1"/>
            </p:cNvSpPr>
            <p:nvPr/>
          </p:nvSpPr>
          <p:spPr bwMode="auto">
            <a:xfrm>
              <a:off x="719138"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90" name="Rectangle 91">
              <a:extLst>
                <a:ext uri="{FF2B5EF4-FFF2-40B4-BE49-F238E27FC236}">
                  <a16:creationId xmlns:a16="http://schemas.microsoft.com/office/drawing/2014/main" id="{B654888C-0DD1-BF53-0932-EE8C9B88B2D8}"/>
                </a:ext>
              </a:extLst>
            </p:cNvPr>
            <p:cNvSpPr>
              <a:spLocks noChangeArrowheads="1"/>
            </p:cNvSpPr>
            <p:nvPr/>
          </p:nvSpPr>
          <p:spPr bwMode="auto">
            <a:xfrm>
              <a:off x="838200" y="3027363"/>
              <a:ext cx="74613"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91" name="Rectangle 92">
              <a:extLst>
                <a:ext uri="{FF2B5EF4-FFF2-40B4-BE49-F238E27FC236}">
                  <a16:creationId xmlns:a16="http://schemas.microsoft.com/office/drawing/2014/main" id="{49CBB2C6-D717-8FD4-A207-B87E0A940FB8}"/>
                </a:ext>
              </a:extLst>
            </p:cNvPr>
            <p:cNvSpPr>
              <a:spLocks noChangeArrowheads="1"/>
            </p:cNvSpPr>
            <p:nvPr/>
          </p:nvSpPr>
          <p:spPr bwMode="auto">
            <a:xfrm>
              <a:off x="482600"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92" name="Rectangle 93">
              <a:extLst>
                <a:ext uri="{FF2B5EF4-FFF2-40B4-BE49-F238E27FC236}">
                  <a16:creationId xmlns:a16="http://schemas.microsoft.com/office/drawing/2014/main" id="{9B0224DA-75F4-C576-C2A0-12044E553221}"/>
                </a:ext>
              </a:extLst>
            </p:cNvPr>
            <p:cNvSpPr>
              <a:spLocks noChangeArrowheads="1"/>
            </p:cNvSpPr>
            <p:nvPr/>
          </p:nvSpPr>
          <p:spPr bwMode="auto">
            <a:xfrm>
              <a:off x="601663" y="32575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93" name="Rectangle 94">
              <a:extLst>
                <a:ext uri="{FF2B5EF4-FFF2-40B4-BE49-F238E27FC236}">
                  <a16:creationId xmlns:a16="http://schemas.microsoft.com/office/drawing/2014/main" id="{53C3A6A2-9A1D-0A18-6FAB-7423826867B8}"/>
                </a:ext>
              </a:extLst>
            </p:cNvPr>
            <p:cNvSpPr>
              <a:spLocks noChangeArrowheads="1"/>
            </p:cNvSpPr>
            <p:nvPr/>
          </p:nvSpPr>
          <p:spPr bwMode="auto">
            <a:xfrm>
              <a:off x="719138"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94" name="Rectangle 95">
              <a:extLst>
                <a:ext uri="{FF2B5EF4-FFF2-40B4-BE49-F238E27FC236}">
                  <a16:creationId xmlns:a16="http://schemas.microsoft.com/office/drawing/2014/main" id="{F630D839-B4C6-D9F4-40BA-362B9B5F3AED}"/>
                </a:ext>
              </a:extLst>
            </p:cNvPr>
            <p:cNvSpPr>
              <a:spLocks noChangeArrowheads="1"/>
            </p:cNvSpPr>
            <p:nvPr/>
          </p:nvSpPr>
          <p:spPr bwMode="auto">
            <a:xfrm>
              <a:off x="838200" y="32575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95" name="Rectangle 96">
              <a:extLst>
                <a:ext uri="{FF2B5EF4-FFF2-40B4-BE49-F238E27FC236}">
                  <a16:creationId xmlns:a16="http://schemas.microsoft.com/office/drawing/2014/main" id="{6ADD331F-C72D-AC4F-3BC3-AF4A36883F40}"/>
                </a:ext>
              </a:extLst>
            </p:cNvPr>
            <p:cNvSpPr>
              <a:spLocks noChangeArrowheads="1"/>
            </p:cNvSpPr>
            <p:nvPr/>
          </p:nvSpPr>
          <p:spPr bwMode="auto">
            <a:xfrm>
              <a:off x="482600"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96" name="Rectangle 97">
              <a:extLst>
                <a:ext uri="{FF2B5EF4-FFF2-40B4-BE49-F238E27FC236}">
                  <a16:creationId xmlns:a16="http://schemas.microsoft.com/office/drawing/2014/main" id="{76E558E6-9EE1-93BE-91C7-244A30CD2EBD}"/>
                </a:ext>
              </a:extLst>
            </p:cNvPr>
            <p:cNvSpPr>
              <a:spLocks noChangeArrowheads="1"/>
            </p:cNvSpPr>
            <p:nvPr/>
          </p:nvSpPr>
          <p:spPr bwMode="auto">
            <a:xfrm>
              <a:off x="601663" y="34861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97" name="Rectangle 98">
              <a:extLst>
                <a:ext uri="{FF2B5EF4-FFF2-40B4-BE49-F238E27FC236}">
                  <a16:creationId xmlns:a16="http://schemas.microsoft.com/office/drawing/2014/main" id="{5137E547-9F2E-8B2C-7CDD-031AC7E5CC0F}"/>
                </a:ext>
              </a:extLst>
            </p:cNvPr>
            <p:cNvSpPr>
              <a:spLocks noChangeArrowheads="1"/>
            </p:cNvSpPr>
            <p:nvPr/>
          </p:nvSpPr>
          <p:spPr bwMode="auto">
            <a:xfrm>
              <a:off x="719138"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98" name="Rectangle 99">
              <a:extLst>
                <a:ext uri="{FF2B5EF4-FFF2-40B4-BE49-F238E27FC236}">
                  <a16:creationId xmlns:a16="http://schemas.microsoft.com/office/drawing/2014/main" id="{C18E534F-1063-7CA4-0CD0-025DD1029337}"/>
                </a:ext>
              </a:extLst>
            </p:cNvPr>
            <p:cNvSpPr>
              <a:spLocks noChangeArrowheads="1"/>
            </p:cNvSpPr>
            <p:nvPr/>
          </p:nvSpPr>
          <p:spPr bwMode="auto">
            <a:xfrm>
              <a:off x="838200" y="34861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99" name="Rectangle 100">
              <a:extLst>
                <a:ext uri="{FF2B5EF4-FFF2-40B4-BE49-F238E27FC236}">
                  <a16:creationId xmlns:a16="http://schemas.microsoft.com/office/drawing/2014/main" id="{ADAA9066-F501-4E9D-E84B-FA785A0418CE}"/>
                </a:ext>
              </a:extLst>
            </p:cNvPr>
            <p:cNvSpPr>
              <a:spLocks noChangeArrowheads="1"/>
            </p:cNvSpPr>
            <p:nvPr/>
          </p:nvSpPr>
          <p:spPr bwMode="auto">
            <a:xfrm>
              <a:off x="482600"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00" name="Rectangle 101">
              <a:extLst>
                <a:ext uri="{FF2B5EF4-FFF2-40B4-BE49-F238E27FC236}">
                  <a16:creationId xmlns:a16="http://schemas.microsoft.com/office/drawing/2014/main" id="{FEF7428A-A766-3A97-40B6-17EA9EC9775A}"/>
                </a:ext>
              </a:extLst>
            </p:cNvPr>
            <p:cNvSpPr>
              <a:spLocks noChangeArrowheads="1"/>
            </p:cNvSpPr>
            <p:nvPr/>
          </p:nvSpPr>
          <p:spPr bwMode="auto">
            <a:xfrm>
              <a:off x="601663" y="3713163"/>
              <a:ext cx="74612"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01" name="Rectangle 102">
              <a:extLst>
                <a:ext uri="{FF2B5EF4-FFF2-40B4-BE49-F238E27FC236}">
                  <a16:creationId xmlns:a16="http://schemas.microsoft.com/office/drawing/2014/main" id="{DF74E10C-041F-FD22-D17E-CC61A6BA0534}"/>
                </a:ext>
              </a:extLst>
            </p:cNvPr>
            <p:cNvSpPr>
              <a:spLocks noChangeArrowheads="1"/>
            </p:cNvSpPr>
            <p:nvPr/>
          </p:nvSpPr>
          <p:spPr bwMode="auto">
            <a:xfrm>
              <a:off x="719138"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02" name="Rectangle 103">
              <a:extLst>
                <a:ext uri="{FF2B5EF4-FFF2-40B4-BE49-F238E27FC236}">
                  <a16:creationId xmlns:a16="http://schemas.microsoft.com/office/drawing/2014/main" id="{688C3C81-C209-D682-8EFF-88FC9C635DC0}"/>
                </a:ext>
              </a:extLst>
            </p:cNvPr>
            <p:cNvSpPr>
              <a:spLocks noChangeArrowheads="1"/>
            </p:cNvSpPr>
            <p:nvPr/>
          </p:nvSpPr>
          <p:spPr bwMode="auto">
            <a:xfrm>
              <a:off x="838200" y="3713163"/>
              <a:ext cx="74613"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grpSp>
      <p:grpSp>
        <p:nvGrpSpPr>
          <p:cNvPr id="203" name="Group 202">
            <a:extLst>
              <a:ext uri="{FF2B5EF4-FFF2-40B4-BE49-F238E27FC236}">
                <a16:creationId xmlns:a16="http://schemas.microsoft.com/office/drawing/2014/main" id="{1DA6B44D-FBA4-ECBD-541A-894D708168DF}"/>
              </a:ext>
            </a:extLst>
          </p:cNvPr>
          <p:cNvGrpSpPr>
            <a:grpSpLocks/>
          </p:cNvGrpSpPr>
          <p:nvPr/>
        </p:nvGrpSpPr>
        <p:grpSpPr bwMode="auto">
          <a:xfrm>
            <a:off x="2048711" y="2880447"/>
            <a:ext cx="423592" cy="580897"/>
            <a:chOff x="398463" y="2662238"/>
            <a:chExt cx="612775" cy="2065338"/>
          </a:xfrm>
          <a:solidFill>
            <a:schemeClr val="bg1"/>
          </a:solidFill>
        </p:grpSpPr>
        <p:sp>
          <p:nvSpPr>
            <p:cNvPr id="204" name="Freeform 87">
              <a:extLst>
                <a:ext uri="{FF2B5EF4-FFF2-40B4-BE49-F238E27FC236}">
                  <a16:creationId xmlns:a16="http://schemas.microsoft.com/office/drawing/2014/main" id="{DCEFF41A-EDD5-A809-FBA1-73A6C42D9F25}"/>
                </a:ext>
              </a:extLst>
            </p:cNvPr>
            <p:cNvSpPr>
              <a:spLocks/>
            </p:cNvSpPr>
            <p:nvPr/>
          </p:nvSpPr>
          <p:spPr bwMode="auto">
            <a:xfrm>
              <a:off x="398463" y="2662238"/>
              <a:ext cx="612775" cy="2065338"/>
            </a:xfrm>
            <a:custGeom>
              <a:avLst/>
              <a:gdLst>
                <a:gd name="T0" fmla="*/ 342 w 386"/>
                <a:gd name="T1" fmla="*/ 168 h 1301"/>
                <a:gd name="T2" fmla="*/ 342 w 386"/>
                <a:gd name="T3" fmla="*/ 82 h 1301"/>
                <a:gd name="T4" fmla="*/ 306 w 386"/>
                <a:gd name="T5" fmla="*/ 82 h 1301"/>
                <a:gd name="T6" fmla="*/ 306 w 386"/>
                <a:gd name="T7" fmla="*/ 0 h 1301"/>
                <a:gd name="T8" fmla="*/ 71 w 386"/>
                <a:gd name="T9" fmla="*/ 0 h 1301"/>
                <a:gd name="T10" fmla="*/ 71 w 386"/>
                <a:gd name="T11" fmla="*/ 82 h 1301"/>
                <a:gd name="T12" fmla="*/ 35 w 386"/>
                <a:gd name="T13" fmla="*/ 82 h 1301"/>
                <a:gd name="T14" fmla="*/ 35 w 386"/>
                <a:gd name="T15" fmla="*/ 168 h 1301"/>
                <a:gd name="T16" fmla="*/ 0 w 386"/>
                <a:gd name="T17" fmla="*/ 168 h 1301"/>
                <a:gd name="T18" fmla="*/ 0 w 386"/>
                <a:gd name="T19" fmla="*/ 1301 h 1301"/>
                <a:gd name="T20" fmla="*/ 386 w 386"/>
                <a:gd name="T21" fmla="*/ 1301 h 1301"/>
                <a:gd name="T22" fmla="*/ 386 w 386"/>
                <a:gd name="T23" fmla="*/ 168 h 1301"/>
                <a:gd name="T24" fmla="*/ 342 w 386"/>
                <a:gd name="T25" fmla="*/ 168 h 1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6" h="1301">
                  <a:moveTo>
                    <a:pt x="342" y="168"/>
                  </a:moveTo>
                  <a:lnTo>
                    <a:pt x="342" y="82"/>
                  </a:lnTo>
                  <a:lnTo>
                    <a:pt x="306" y="82"/>
                  </a:lnTo>
                  <a:lnTo>
                    <a:pt x="306" y="0"/>
                  </a:lnTo>
                  <a:lnTo>
                    <a:pt x="71" y="0"/>
                  </a:lnTo>
                  <a:lnTo>
                    <a:pt x="71" y="82"/>
                  </a:lnTo>
                  <a:lnTo>
                    <a:pt x="35" y="82"/>
                  </a:lnTo>
                  <a:lnTo>
                    <a:pt x="35" y="168"/>
                  </a:lnTo>
                  <a:lnTo>
                    <a:pt x="0" y="168"/>
                  </a:lnTo>
                  <a:lnTo>
                    <a:pt x="0" y="1301"/>
                  </a:lnTo>
                  <a:lnTo>
                    <a:pt x="386" y="1301"/>
                  </a:lnTo>
                  <a:lnTo>
                    <a:pt x="386" y="168"/>
                  </a:lnTo>
                  <a:lnTo>
                    <a:pt x="342" y="168"/>
                  </a:lnTo>
                  <a:close/>
                </a:path>
              </a:pathLst>
            </a:custGeom>
            <a:solidFill>
              <a:srgbClr val="2F5597"/>
            </a:solidFill>
            <a:ln>
              <a:noFill/>
            </a:ln>
          </p:spPr>
          <p:txBody>
            <a:bodyPr/>
            <a:lstStyle/>
            <a:p>
              <a:pPr eaLnBrk="1" fontAlgn="auto" hangingPunct="1">
                <a:spcBef>
                  <a:spcPts val="0"/>
                </a:spcBef>
                <a:spcAft>
                  <a:spcPts val="0"/>
                </a:spcAft>
                <a:defRPr/>
              </a:pPr>
              <a:endParaRPr lang="en-US">
                <a:latin typeface="+mn-lt"/>
              </a:endParaRPr>
            </a:p>
          </p:txBody>
        </p:sp>
        <p:sp>
          <p:nvSpPr>
            <p:cNvPr id="205" name="Rectangle 88">
              <a:extLst>
                <a:ext uri="{FF2B5EF4-FFF2-40B4-BE49-F238E27FC236}">
                  <a16:creationId xmlns:a16="http://schemas.microsoft.com/office/drawing/2014/main" id="{DF4FEBBC-FF7A-50B3-F019-CEAD7F0058E8}"/>
                </a:ext>
              </a:extLst>
            </p:cNvPr>
            <p:cNvSpPr>
              <a:spLocks noChangeArrowheads="1"/>
            </p:cNvSpPr>
            <p:nvPr/>
          </p:nvSpPr>
          <p:spPr bwMode="auto">
            <a:xfrm>
              <a:off x="482600"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06" name="Rectangle 89">
              <a:extLst>
                <a:ext uri="{FF2B5EF4-FFF2-40B4-BE49-F238E27FC236}">
                  <a16:creationId xmlns:a16="http://schemas.microsoft.com/office/drawing/2014/main" id="{90C4E5ED-5171-84BE-66E3-989533E2B635}"/>
                </a:ext>
              </a:extLst>
            </p:cNvPr>
            <p:cNvSpPr>
              <a:spLocks noChangeArrowheads="1"/>
            </p:cNvSpPr>
            <p:nvPr/>
          </p:nvSpPr>
          <p:spPr bwMode="auto">
            <a:xfrm>
              <a:off x="601663" y="3027363"/>
              <a:ext cx="74612"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07" name="Rectangle 90">
              <a:extLst>
                <a:ext uri="{FF2B5EF4-FFF2-40B4-BE49-F238E27FC236}">
                  <a16:creationId xmlns:a16="http://schemas.microsoft.com/office/drawing/2014/main" id="{305CF0E5-CA42-20CB-EC00-4D69EBAA39EF}"/>
                </a:ext>
              </a:extLst>
            </p:cNvPr>
            <p:cNvSpPr>
              <a:spLocks noChangeArrowheads="1"/>
            </p:cNvSpPr>
            <p:nvPr/>
          </p:nvSpPr>
          <p:spPr bwMode="auto">
            <a:xfrm>
              <a:off x="719138"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08" name="Rectangle 91">
              <a:extLst>
                <a:ext uri="{FF2B5EF4-FFF2-40B4-BE49-F238E27FC236}">
                  <a16:creationId xmlns:a16="http://schemas.microsoft.com/office/drawing/2014/main" id="{A3658576-93CE-8F82-EF7C-64BD114C2B59}"/>
                </a:ext>
              </a:extLst>
            </p:cNvPr>
            <p:cNvSpPr>
              <a:spLocks noChangeArrowheads="1"/>
            </p:cNvSpPr>
            <p:nvPr/>
          </p:nvSpPr>
          <p:spPr bwMode="auto">
            <a:xfrm>
              <a:off x="838200" y="3027363"/>
              <a:ext cx="74613"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09" name="Rectangle 92">
              <a:extLst>
                <a:ext uri="{FF2B5EF4-FFF2-40B4-BE49-F238E27FC236}">
                  <a16:creationId xmlns:a16="http://schemas.microsoft.com/office/drawing/2014/main" id="{FEEE5283-DECE-FC74-7453-0CC70796C8CD}"/>
                </a:ext>
              </a:extLst>
            </p:cNvPr>
            <p:cNvSpPr>
              <a:spLocks noChangeArrowheads="1"/>
            </p:cNvSpPr>
            <p:nvPr/>
          </p:nvSpPr>
          <p:spPr bwMode="auto">
            <a:xfrm>
              <a:off x="482600"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10" name="Rectangle 93">
              <a:extLst>
                <a:ext uri="{FF2B5EF4-FFF2-40B4-BE49-F238E27FC236}">
                  <a16:creationId xmlns:a16="http://schemas.microsoft.com/office/drawing/2014/main" id="{22A8DADE-ADE4-70F8-4F02-36AA0542012D}"/>
                </a:ext>
              </a:extLst>
            </p:cNvPr>
            <p:cNvSpPr>
              <a:spLocks noChangeArrowheads="1"/>
            </p:cNvSpPr>
            <p:nvPr/>
          </p:nvSpPr>
          <p:spPr bwMode="auto">
            <a:xfrm>
              <a:off x="601663" y="32575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11" name="Rectangle 94">
              <a:extLst>
                <a:ext uri="{FF2B5EF4-FFF2-40B4-BE49-F238E27FC236}">
                  <a16:creationId xmlns:a16="http://schemas.microsoft.com/office/drawing/2014/main" id="{515ED02B-BC14-F471-7A4D-A42CFDE2C9AD}"/>
                </a:ext>
              </a:extLst>
            </p:cNvPr>
            <p:cNvSpPr>
              <a:spLocks noChangeArrowheads="1"/>
            </p:cNvSpPr>
            <p:nvPr/>
          </p:nvSpPr>
          <p:spPr bwMode="auto">
            <a:xfrm>
              <a:off x="719138"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12" name="Rectangle 95">
              <a:extLst>
                <a:ext uri="{FF2B5EF4-FFF2-40B4-BE49-F238E27FC236}">
                  <a16:creationId xmlns:a16="http://schemas.microsoft.com/office/drawing/2014/main" id="{58762905-5A47-017D-41C7-D508E37EED5F}"/>
                </a:ext>
              </a:extLst>
            </p:cNvPr>
            <p:cNvSpPr>
              <a:spLocks noChangeArrowheads="1"/>
            </p:cNvSpPr>
            <p:nvPr/>
          </p:nvSpPr>
          <p:spPr bwMode="auto">
            <a:xfrm>
              <a:off x="838200" y="32575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13" name="Rectangle 96">
              <a:extLst>
                <a:ext uri="{FF2B5EF4-FFF2-40B4-BE49-F238E27FC236}">
                  <a16:creationId xmlns:a16="http://schemas.microsoft.com/office/drawing/2014/main" id="{89FBC33D-C045-D619-829A-68D69F88A2DC}"/>
                </a:ext>
              </a:extLst>
            </p:cNvPr>
            <p:cNvSpPr>
              <a:spLocks noChangeArrowheads="1"/>
            </p:cNvSpPr>
            <p:nvPr/>
          </p:nvSpPr>
          <p:spPr bwMode="auto">
            <a:xfrm>
              <a:off x="482600"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14" name="Rectangle 97">
              <a:extLst>
                <a:ext uri="{FF2B5EF4-FFF2-40B4-BE49-F238E27FC236}">
                  <a16:creationId xmlns:a16="http://schemas.microsoft.com/office/drawing/2014/main" id="{BD66E896-856A-D400-789C-652C20A95C76}"/>
                </a:ext>
              </a:extLst>
            </p:cNvPr>
            <p:cNvSpPr>
              <a:spLocks noChangeArrowheads="1"/>
            </p:cNvSpPr>
            <p:nvPr/>
          </p:nvSpPr>
          <p:spPr bwMode="auto">
            <a:xfrm>
              <a:off x="601663" y="34861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15" name="Rectangle 98">
              <a:extLst>
                <a:ext uri="{FF2B5EF4-FFF2-40B4-BE49-F238E27FC236}">
                  <a16:creationId xmlns:a16="http://schemas.microsoft.com/office/drawing/2014/main" id="{ACBE09BD-4AD3-A792-0B93-5CAA560F9ACF}"/>
                </a:ext>
              </a:extLst>
            </p:cNvPr>
            <p:cNvSpPr>
              <a:spLocks noChangeArrowheads="1"/>
            </p:cNvSpPr>
            <p:nvPr/>
          </p:nvSpPr>
          <p:spPr bwMode="auto">
            <a:xfrm>
              <a:off x="719138"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16" name="Rectangle 99">
              <a:extLst>
                <a:ext uri="{FF2B5EF4-FFF2-40B4-BE49-F238E27FC236}">
                  <a16:creationId xmlns:a16="http://schemas.microsoft.com/office/drawing/2014/main" id="{25A167AF-AC8C-CE1D-2D0E-26279A62B539}"/>
                </a:ext>
              </a:extLst>
            </p:cNvPr>
            <p:cNvSpPr>
              <a:spLocks noChangeArrowheads="1"/>
            </p:cNvSpPr>
            <p:nvPr/>
          </p:nvSpPr>
          <p:spPr bwMode="auto">
            <a:xfrm>
              <a:off x="838200" y="34861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17" name="Rectangle 100">
              <a:extLst>
                <a:ext uri="{FF2B5EF4-FFF2-40B4-BE49-F238E27FC236}">
                  <a16:creationId xmlns:a16="http://schemas.microsoft.com/office/drawing/2014/main" id="{93D4BBF8-6B0C-85F6-75D3-D03C21565BB8}"/>
                </a:ext>
              </a:extLst>
            </p:cNvPr>
            <p:cNvSpPr>
              <a:spLocks noChangeArrowheads="1"/>
            </p:cNvSpPr>
            <p:nvPr/>
          </p:nvSpPr>
          <p:spPr bwMode="auto">
            <a:xfrm>
              <a:off x="482600"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18" name="Rectangle 101">
              <a:extLst>
                <a:ext uri="{FF2B5EF4-FFF2-40B4-BE49-F238E27FC236}">
                  <a16:creationId xmlns:a16="http://schemas.microsoft.com/office/drawing/2014/main" id="{62567C19-A6B9-E673-A80D-D2DD3B5EFFDE}"/>
                </a:ext>
              </a:extLst>
            </p:cNvPr>
            <p:cNvSpPr>
              <a:spLocks noChangeArrowheads="1"/>
            </p:cNvSpPr>
            <p:nvPr/>
          </p:nvSpPr>
          <p:spPr bwMode="auto">
            <a:xfrm>
              <a:off x="601663" y="3713163"/>
              <a:ext cx="74612"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19" name="Rectangle 102">
              <a:extLst>
                <a:ext uri="{FF2B5EF4-FFF2-40B4-BE49-F238E27FC236}">
                  <a16:creationId xmlns:a16="http://schemas.microsoft.com/office/drawing/2014/main" id="{C53DCC9C-A39F-8CAA-9717-AA2E9E609C4E}"/>
                </a:ext>
              </a:extLst>
            </p:cNvPr>
            <p:cNvSpPr>
              <a:spLocks noChangeArrowheads="1"/>
            </p:cNvSpPr>
            <p:nvPr/>
          </p:nvSpPr>
          <p:spPr bwMode="auto">
            <a:xfrm>
              <a:off x="719138"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20" name="Rectangle 103">
              <a:extLst>
                <a:ext uri="{FF2B5EF4-FFF2-40B4-BE49-F238E27FC236}">
                  <a16:creationId xmlns:a16="http://schemas.microsoft.com/office/drawing/2014/main" id="{E2CADC3C-0DDB-A814-BB6D-4F1E9B543B2A}"/>
                </a:ext>
              </a:extLst>
            </p:cNvPr>
            <p:cNvSpPr>
              <a:spLocks noChangeArrowheads="1"/>
            </p:cNvSpPr>
            <p:nvPr/>
          </p:nvSpPr>
          <p:spPr bwMode="auto">
            <a:xfrm>
              <a:off x="838200" y="3713163"/>
              <a:ext cx="74613"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grpSp>
      <p:grpSp>
        <p:nvGrpSpPr>
          <p:cNvPr id="221" name="Group 220">
            <a:extLst>
              <a:ext uri="{FF2B5EF4-FFF2-40B4-BE49-F238E27FC236}">
                <a16:creationId xmlns:a16="http://schemas.microsoft.com/office/drawing/2014/main" id="{99E0891D-4B0A-A768-3417-57ED5FD42405}"/>
              </a:ext>
            </a:extLst>
          </p:cNvPr>
          <p:cNvGrpSpPr>
            <a:grpSpLocks/>
          </p:cNvGrpSpPr>
          <p:nvPr/>
        </p:nvGrpSpPr>
        <p:grpSpPr bwMode="auto">
          <a:xfrm>
            <a:off x="2557907" y="2877261"/>
            <a:ext cx="423592" cy="580736"/>
            <a:chOff x="398463" y="2662238"/>
            <a:chExt cx="612775" cy="2065338"/>
          </a:xfrm>
          <a:solidFill>
            <a:schemeClr val="bg1"/>
          </a:solidFill>
        </p:grpSpPr>
        <p:sp>
          <p:nvSpPr>
            <p:cNvPr id="222" name="Freeform 87">
              <a:extLst>
                <a:ext uri="{FF2B5EF4-FFF2-40B4-BE49-F238E27FC236}">
                  <a16:creationId xmlns:a16="http://schemas.microsoft.com/office/drawing/2014/main" id="{2855418D-72D0-1C22-BC5F-EB64352A3062}"/>
                </a:ext>
              </a:extLst>
            </p:cNvPr>
            <p:cNvSpPr>
              <a:spLocks/>
            </p:cNvSpPr>
            <p:nvPr/>
          </p:nvSpPr>
          <p:spPr bwMode="auto">
            <a:xfrm>
              <a:off x="398463" y="2662238"/>
              <a:ext cx="612775" cy="2065338"/>
            </a:xfrm>
            <a:custGeom>
              <a:avLst/>
              <a:gdLst>
                <a:gd name="T0" fmla="*/ 342 w 386"/>
                <a:gd name="T1" fmla="*/ 168 h 1301"/>
                <a:gd name="T2" fmla="*/ 342 w 386"/>
                <a:gd name="T3" fmla="*/ 82 h 1301"/>
                <a:gd name="T4" fmla="*/ 306 w 386"/>
                <a:gd name="T5" fmla="*/ 82 h 1301"/>
                <a:gd name="T6" fmla="*/ 306 w 386"/>
                <a:gd name="T7" fmla="*/ 0 h 1301"/>
                <a:gd name="T8" fmla="*/ 71 w 386"/>
                <a:gd name="T9" fmla="*/ 0 h 1301"/>
                <a:gd name="T10" fmla="*/ 71 w 386"/>
                <a:gd name="T11" fmla="*/ 82 h 1301"/>
                <a:gd name="T12" fmla="*/ 35 w 386"/>
                <a:gd name="T13" fmla="*/ 82 h 1301"/>
                <a:gd name="T14" fmla="*/ 35 w 386"/>
                <a:gd name="T15" fmla="*/ 168 h 1301"/>
                <a:gd name="T16" fmla="*/ 0 w 386"/>
                <a:gd name="T17" fmla="*/ 168 h 1301"/>
                <a:gd name="T18" fmla="*/ 0 w 386"/>
                <a:gd name="T19" fmla="*/ 1301 h 1301"/>
                <a:gd name="T20" fmla="*/ 386 w 386"/>
                <a:gd name="T21" fmla="*/ 1301 h 1301"/>
                <a:gd name="T22" fmla="*/ 386 w 386"/>
                <a:gd name="T23" fmla="*/ 168 h 1301"/>
                <a:gd name="T24" fmla="*/ 342 w 386"/>
                <a:gd name="T25" fmla="*/ 168 h 1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6" h="1301">
                  <a:moveTo>
                    <a:pt x="342" y="168"/>
                  </a:moveTo>
                  <a:lnTo>
                    <a:pt x="342" y="82"/>
                  </a:lnTo>
                  <a:lnTo>
                    <a:pt x="306" y="82"/>
                  </a:lnTo>
                  <a:lnTo>
                    <a:pt x="306" y="0"/>
                  </a:lnTo>
                  <a:lnTo>
                    <a:pt x="71" y="0"/>
                  </a:lnTo>
                  <a:lnTo>
                    <a:pt x="71" y="82"/>
                  </a:lnTo>
                  <a:lnTo>
                    <a:pt x="35" y="82"/>
                  </a:lnTo>
                  <a:lnTo>
                    <a:pt x="35" y="168"/>
                  </a:lnTo>
                  <a:lnTo>
                    <a:pt x="0" y="168"/>
                  </a:lnTo>
                  <a:lnTo>
                    <a:pt x="0" y="1301"/>
                  </a:lnTo>
                  <a:lnTo>
                    <a:pt x="386" y="1301"/>
                  </a:lnTo>
                  <a:lnTo>
                    <a:pt x="386" y="168"/>
                  </a:lnTo>
                  <a:lnTo>
                    <a:pt x="342" y="168"/>
                  </a:lnTo>
                  <a:close/>
                </a:path>
              </a:pathLst>
            </a:custGeom>
            <a:solidFill>
              <a:srgbClr val="2F5597"/>
            </a:solidFill>
            <a:ln>
              <a:noFill/>
            </a:ln>
          </p:spPr>
          <p:txBody>
            <a:bodyPr/>
            <a:lstStyle/>
            <a:p>
              <a:pPr eaLnBrk="1" fontAlgn="auto" hangingPunct="1">
                <a:spcBef>
                  <a:spcPts val="0"/>
                </a:spcBef>
                <a:spcAft>
                  <a:spcPts val="0"/>
                </a:spcAft>
                <a:defRPr/>
              </a:pPr>
              <a:endParaRPr lang="en-US">
                <a:latin typeface="+mn-lt"/>
              </a:endParaRPr>
            </a:p>
          </p:txBody>
        </p:sp>
        <p:sp>
          <p:nvSpPr>
            <p:cNvPr id="223" name="Rectangle 88">
              <a:extLst>
                <a:ext uri="{FF2B5EF4-FFF2-40B4-BE49-F238E27FC236}">
                  <a16:creationId xmlns:a16="http://schemas.microsoft.com/office/drawing/2014/main" id="{C15172E9-266D-7C2A-F59C-7EF03B01E9E6}"/>
                </a:ext>
              </a:extLst>
            </p:cNvPr>
            <p:cNvSpPr>
              <a:spLocks noChangeArrowheads="1"/>
            </p:cNvSpPr>
            <p:nvPr/>
          </p:nvSpPr>
          <p:spPr bwMode="auto">
            <a:xfrm>
              <a:off x="482600"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24" name="Rectangle 89">
              <a:extLst>
                <a:ext uri="{FF2B5EF4-FFF2-40B4-BE49-F238E27FC236}">
                  <a16:creationId xmlns:a16="http://schemas.microsoft.com/office/drawing/2014/main" id="{CF66A382-8849-05A2-B1C0-55FE97A8D14C}"/>
                </a:ext>
              </a:extLst>
            </p:cNvPr>
            <p:cNvSpPr>
              <a:spLocks noChangeArrowheads="1"/>
            </p:cNvSpPr>
            <p:nvPr/>
          </p:nvSpPr>
          <p:spPr bwMode="auto">
            <a:xfrm>
              <a:off x="601663" y="3027363"/>
              <a:ext cx="74612"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25" name="Rectangle 90">
              <a:extLst>
                <a:ext uri="{FF2B5EF4-FFF2-40B4-BE49-F238E27FC236}">
                  <a16:creationId xmlns:a16="http://schemas.microsoft.com/office/drawing/2014/main" id="{0F1A7436-CFA5-420A-5D97-2FD040DE6BCF}"/>
                </a:ext>
              </a:extLst>
            </p:cNvPr>
            <p:cNvSpPr>
              <a:spLocks noChangeArrowheads="1"/>
            </p:cNvSpPr>
            <p:nvPr/>
          </p:nvSpPr>
          <p:spPr bwMode="auto">
            <a:xfrm>
              <a:off x="719138"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26" name="Rectangle 91">
              <a:extLst>
                <a:ext uri="{FF2B5EF4-FFF2-40B4-BE49-F238E27FC236}">
                  <a16:creationId xmlns:a16="http://schemas.microsoft.com/office/drawing/2014/main" id="{FAFB8D5E-4A82-1F26-707D-BCF02F0BF757}"/>
                </a:ext>
              </a:extLst>
            </p:cNvPr>
            <p:cNvSpPr>
              <a:spLocks noChangeArrowheads="1"/>
            </p:cNvSpPr>
            <p:nvPr/>
          </p:nvSpPr>
          <p:spPr bwMode="auto">
            <a:xfrm>
              <a:off x="838200" y="3027363"/>
              <a:ext cx="74613"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27" name="Rectangle 92">
              <a:extLst>
                <a:ext uri="{FF2B5EF4-FFF2-40B4-BE49-F238E27FC236}">
                  <a16:creationId xmlns:a16="http://schemas.microsoft.com/office/drawing/2014/main" id="{DF13B4BF-7629-2407-2BC4-36D630ECCC68}"/>
                </a:ext>
              </a:extLst>
            </p:cNvPr>
            <p:cNvSpPr>
              <a:spLocks noChangeArrowheads="1"/>
            </p:cNvSpPr>
            <p:nvPr/>
          </p:nvSpPr>
          <p:spPr bwMode="auto">
            <a:xfrm>
              <a:off x="482600"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28" name="Rectangle 93">
              <a:extLst>
                <a:ext uri="{FF2B5EF4-FFF2-40B4-BE49-F238E27FC236}">
                  <a16:creationId xmlns:a16="http://schemas.microsoft.com/office/drawing/2014/main" id="{4B08353F-280A-FC55-5044-5BE7807906C8}"/>
                </a:ext>
              </a:extLst>
            </p:cNvPr>
            <p:cNvSpPr>
              <a:spLocks noChangeArrowheads="1"/>
            </p:cNvSpPr>
            <p:nvPr/>
          </p:nvSpPr>
          <p:spPr bwMode="auto">
            <a:xfrm>
              <a:off x="601663" y="32575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29" name="Rectangle 94">
              <a:extLst>
                <a:ext uri="{FF2B5EF4-FFF2-40B4-BE49-F238E27FC236}">
                  <a16:creationId xmlns:a16="http://schemas.microsoft.com/office/drawing/2014/main" id="{529C9CBC-878A-A668-C49C-B129904B7927}"/>
                </a:ext>
              </a:extLst>
            </p:cNvPr>
            <p:cNvSpPr>
              <a:spLocks noChangeArrowheads="1"/>
            </p:cNvSpPr>
            <p:nvPr/>
          </p:nvSpPr>
          <p:spPr bwMode="auto">
            <a:xfrm>
              <a:off x="719138"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30" name="Rectangle 95">
              <a:extLst>
                <a:ext uri="{FF2B5EF4-FFF2-40B4-BE49-F238E27FC236}">
                  <a16:creationId xmlns:a16="http://schemas.microsoft.com/office/drawing/2014/main" id="{323C0338-5AF4-FA0D-3DBF-A009A824165B}"/>
                </a:ext>
              </a:extLst>
            </p:cNvPr>
            <p:cNvSpPr>
              <a:spLocks noChangeArrowheads="1"/>
            </p:cNvSpPr>
            <p:nvPr/>
          </p:nvSpPr>
          <p:spPr bwMode="auto">
            <a:xfrm>
              <a:off x="838200" y="32575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31" name="Rectangle 96">
              <a:extLst>
                <a:ext uri="{FF2B5EF4-FFF2-40B4-BE49-F238E27FC236}">
                  <a16:creationId xmlns:a16="http://schemas.microsoft.com/office/drawing/2014/main" id="{24199204-10E4-92F3-5091-3C8B42509DA0}"/>
                </a:ext>
              </a:extLst>
            </p:cNvPr>
            <p:cNvSpPr>
              <a:spLocks noChangeArrowheads="1"/>
            </p:cNvSpPr>
            <p:nvPr/>
          </p:nvSpPr>
          <p:spPr bwMode="auto">
            <a:xfrm>
              <a:off x="482600"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32" name="Rectangle 97">
              <a:extLst>
                <a:ext uri="{FF2B5EF4-FFF2-40B4-BE49-F238E27FC236}">
                  <a16:creationId xmlns:a16="http://schemas.microsoft.com/office/drawing/2014/main" id="{3C07F168-579E-ABE1-33E6-5E9C3C963564}"/>
                </a:ext>
              </a:extLst>
            </p:cNvPr>
            <p:cNvSpPr>
              <a:spLocks noChangeArrowheads="1"/>
            </p:cNvSpPr>
            <p:nvPr/>
          </p:nvSpPr>
          <p:spPr bwMode="auto">
            <a:xfrm>
              <a:off x="601663" y="34861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33" name="Rectangle 98">
              <a:extLst>
                <a:ext uri="{FF2B5EF4-FFF2-40B4-BE49-F238E27FC236}">
                  <a16:creationId xmlns:a16="http://schemas.microsoft.com/office/drawing/2014/main" id="{4ACA609E-5992-C6EA-B03F-7B0FB8376A2E}"/>
                </a:ext>
              </a:extLst>
            </p:cNvPr>
            <p:cNvSpPr>
              <a:spLocks noChangeArrowheads="1"/>
            </p:cNvSpPr>
            <p:nvPr/>
          </p:nvSpPr>
          <p:spPr bwMode="auto">
            <a:xfrm>
              <a:off x="719138"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34" name="Rectangle 99">
              <a:extLst>
                <a:ext uri="{FF2B5EF4-FFF2-40B4-BE49-F238E27FC236}">
                  <a16:creationId xmlns:a16="http://schemas.microsoft.com/office/drawing/2014/main" id="{D20AAEFF-C99C-E0A7-2BEC-24C43447366E}"/>
                </a:ext>
              </a:extLst>
            </p:cNvPr>
            <p:cNvSpPr>
              <a:spLocks noChangeArrowheads="1"/>
            </p:cNvSpPr>
            <p:nvPr/>
          </p:nvSpPr>
          <p:spPr bwMode="auto">
            <a:xfrm>
              <a:off x="838200" y="34861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35" name="Rectangle 100">
              <a:extLst>
                <a:ext uri="{FF2B5EF4-FFF2-40B4-BE49-F238E27FC236}">
                  <a16:creationId xmlns:a16="http://schemas.microsoft.com/office/drawing/2014/main" id="{50FE0028-03C5-F041-0131-1DAC688FDD76}"/>
                </a:ext>
              </a:extLst>
            </p:cNvPr>
            <p:cNvSpPr>
              <a:spLocks noChangeArrowheads="1"/>
            </p:cNvSpPr>
            <p:nvPr/>
          </p:nvSpPr>
          <p:spPr bwMode="auto">
            <a:xfrm>
              <a:off x="482600"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36" name="Rectangle 101">
              <a:extLst>
                <a:ext uri="{FF2B5EF4-FFF2-40B4-BE49-F238E27FC236}">
                  <a16:creationId xmlns:a16="http://schemas.microsoft.com/office/drawing/2014/main" id="{E6262D9D-CF74-CA68-BC4E-DB9F96FE3E1B}"/>
                </a:ext>
              </a:extLst>
            </p:cNvPr>
            <p:cNvSpPr>
              <a:spLocks noChangeArrowheads="1"/>
            </p:cNvSpPr>
            <p:nvPr/>
          </p:nvSpPr>
          <p:spPr bwMode="auto">
            <a:xfrm>
              <a:off x="601663" y="3713163"/>
              <a:ext cx="74612"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37" name="Rectangle 102">
              <a:extLst>
                <a:ext uri="{FF2B5EF4-FFF2-40B4-BE49-F238E27FC236}">
                  <a16:creationId xmlns:a16="http://schemas.microsoft.com/office/drawing/2014/main" id="{4D399F53-B642-6927-7AC4-EFF7BBA3720B}"/>
                </a:ext>
              </a:extLst>
            </p:cNvPr>
            <p:cNvSpPr>
              <a:spLocks noChangeArrowheads="1"/>
            </p:cNvSpPr>
            <p:nvPr/>
          </p:nvSpPr>
          <p:spPr bwMode="auto">
            <a:xfrm>
              <a:off x="719138"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38" name="Rectangle 103">
              <a:extLst>
                <a:ext uri="{FF2B5EF4-FFF2-40B4-BE49-F238E27FC236}">
                  <a16:creationId xmlns:a16="http://schemas.microsoft.com/office/drawing/2014/main" id="{49530573-480A-7938-FB96-E418DCE1010F}"/>
                </a:ext>
              </a:extLst>
            </p:cNvPr>
            <p:cNvSpPr>
              <a:spLocks noChangeArrowheads="1"/>
            </p:cNvSpPr>
            <p:nvPr/>
          </p:nvSpPr>
          <p:spPr bwMode="auto">
            <a:xfrm>
              <a:off x="838200" y="3713163"/>
              <a:ext cx="74613"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grpSp>
      <p:grpSp>
        <p:nvGrpSpPr>
          <p:cNvPr id="239" name="Group 238">
            <a:extLst>
              <a:ext uri="{FF2B5EF4-FFF2-40B4-BE49-F238E27FC236}">
                <a16:creationId xmlns:a16="http://schemas.microsoft.com/office/drawing/2014/main" id="{B60896D4-A0FD-53D7-2264-1EA33EB5E0DA}"/>
              </a:ext>
            </a:extLst>
          </p:cNvPr>
          <p:cNvGrpSpPr>
            <a:grpSpLocks/>
          </p:cNvGrpSpPr>
          <p:nvPr/>
        </p:nvGrpSpPr>
        <p:grpSpPr bwMode="auto">
          <a:xfrm>
            <a:off x="3071923" y="2875778"/>
            <a:ext cx="423592" cy="582218"/>
            <a:chOff x="398463" y="2662238"/>
            <a:chExt cx="612775" cy="2065338"/>
          </a:xfrm>
          <a:solidFill>
            <a:schemeClr val="bg1"/>
          </a:solidFill>
        </p:grpSpPr>
        <p:sp>
          <p:nvSpPr>
            <p:cNvPr id="240" name="Freeform 87">
              <a:extLst>
                <a:ext uri="{FF2B5EF4-FFF2-40B4-BE49-F238E27FC236}">
                  <a16:creationId xmlns:a16="http://schemas.microsoft.com/office/drawing/2014/main" id="{F7B51627-262E-FAC5-16D9-0887A1C7CBF0}"/>
                </a:ext>
              </a:extLst>
            </p:cNvPr>
            <p:cNvSpPr>
              <a:spLocks/>
            </p:cNvSpPr>
            <p:nvPr/>
          </p:nvSpPr>
          <p:spPr bwMode="auto">
            <a:xfrm>
              <a:off x="398463" y="2662238"/>
              <a:ext cx="612775" cy="2065338"/>
            </a:xfrm>
            <a:custGeom>
              <a:avLst/>
              <a:gdLst>
                <a:gd name="T0" fmla="*/ 342 w 386"/>
                <a:gd name="T1" fmla="*/ 168 h 1301"/>
                <a:gd name="T2" fmla="*/ 342 w 386"/>
                <a:gd name="T3" fmla="*/ 82 h 1301"/>
                <a:gd name="T4" fmla="*/ 306 w 386"/>
                <a:gd name="T5" fmla="*/ 82 h 1301"/>
                <a:gd name="T6" fmla="*/ 306 w 386"/>
                <a:gd name="T7" fmla="*/ 0 h 1301"/>
                <a:gd name="T8" fmla="*/ 71 w 386"/>
                <a:gd name="T9" fmla="*/ 0 h 1301"/>
                <a:gd name="T10" fmla="*/ 71 w 386"/>
                <a:gd name="T11" fmla="*/ 82 h 1301"/>
                <a:gd name="T12" fmla="*/ 35 w 386"/>
                <a:gd name="T13" fmla="*/ 82 h 1301"/>
                <a:gd name="T14" fmla="*/ 35 w 386"/>
                <a:gd name="T15" fmla="*/ 168 h 1301"/>
                <a:gd name="T16" fmla="*/ 0 w 386"/>
                <a:gd name="T17" fmla="*/ 168 h 1301"/>
                <a:gd name="T18" fmla="*/ 0 w 386"/>
                <a:gd name="T19" fmla="*/ 1301 h 1301"/>
                <a:gd name="T20" fmla="*/ 386 w 386"/>
                <a:gd name="T21" fmla="*/ 1301 h 1301"/>
                <a:gd name="T22" fmla="*/ 386 w 386"/>
                <a:gd name="T23" fmla="*/ 168 h 1301"/>
                <a:gd name="T24" fmla="*/ 342 w 386"/>
                <a:gd name="T25" fmla="*/ 168 h 1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6" h="1301">
                  <a:moveTo>
                    <a:pt x="342" y="168"/>
                  </a:moveTo>
                  <a:lnTo>
                    <a:pt x="342" y="82"/>
                  </a:lnTo>
                  <a:lnTo>
                    <a:pt x="306" y="82"/>
                  </a:lnTo>
                  <a:lnTo>
                    <a:pt x="306" y="0"/>
                  </a:lnTo>
                  <a:lnTo>
                    <a:pt x="71" y="0"/>
                  </a:lnTo>
                  <a:lnTo>
                    <a:pt x="71" y="82"/>
                  </a:lnTo>
                  <a:lnTo>
                    <a:pt x="35" y="82"/>
                  </a:lnTo>
                  <a:lnTo>
                    <a:pt x="35" y="168"/>
                  </a:lnTo>
                  <a:lnTo>
                    <a:pt x="0" y="168"/>
                  </a:lnTo>
                  <a:lnTo>
                    <a:pt x="0" y="1301"/>
                  </a:lnTo>
                  <a:lnTo>
                    <a:pt x="386" y="1301"/>
                  </a:lnTo>
                  <a:lnTo>
                    <a:pt x="386" y="168"/>
                  </a:lnTo>
                  <a:lnTo>
                    <a:pt x="342" y="168"/>
                  </a:lnTo>
                  <a:close/>
                </a:path>
              </a:pathLst>
            </a:custGeom>
            <a:solidFill>
              <a:schemeClr val="bg1">
                <a:lumMod val="85000"/>
              </a:schemeClr>
            </a:solidFill>
            <a:ln>
              <a:noFill/>
            </a:ln>
          </p:spPr>
          <p:txBody>
            <a:bodyPr/>
            <a:lstStyle/>
            <a:p>
              <a:pPr eaLnBrk="1" fontAlgn="auto" hangingPunct="1">
                <a:spcBef>
                  <a:spcPts val="0"/>
                </a:spcBef>
                <a:spcAft>
                  <a:spcPts val="0"/>
                </a:spcAft>
                <a:defRPr/>
              </a:pPr>
              <a:endParaRPr lang="en-US">
                <a:latin typeface="+mn-lt"/>
              </a:endParaRPr>
            </a:p>
          </p:txBody>
        </p:sp>
        <p:sp>
          <p:nvSpPr>
            <p:cNvPr id="241" name="Rectangle 88">
              <a:extLst>
                <a:ext uri="{FF2B5EF4-FFF2-40B4-BE49-F238E27FC236}">
                  <a16:creationId xmlns:a16="http://schemas.microsoft.com/office/drawing/2014/main" id="{B9C4B513-E8E6-57D6-C752-B21E200128C9}"/>
                </a:ext>
              </a:extLst>
            </p:cNvPr>
            <p:cNvSpPr>
              <a:spLocks noChangeArrowheads="1"/>
            </p:cNvSpPr>
            <p:nvPr/>
          </p:nvSpPr>
          <p:spPr bwMode="auto">
            <a:xfrm>
              <a:off x="482600"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42" name="Rectangle 89">
              <a:extLst>
                <a:ext uri="{FF2B5EF4-FFF2-40B4-BE49-F238E27FC236}">
                  <a16:creationId xmlns:a16="http://schemas.microsoft.com/office/drawing/2014/main" id="{C89E9B1A-C59F-8960-8097-CA330E0DADE5}"/>
                </a:ext>
              </a:extLst>
            </p:cNvPr>
            <p:cNvSpPr>
              <a:spLocks noChangeArrowheads="1"/>
            </p:cNvSpPr>
            <p:nvPr/>
          </p:nvSpPr>
          <p:spPr bwMode="auto">
            <a:xfrm>
              <a:off x="601663" y="3027363"/>
              <a:ext cx="74612"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43" name="Rectangle 90">
              <a:extLst>
                <a:ext uri="{FF2B5EF4-FFF2-40B4-BE49-F238E27FC236}">
                  <a16:creationId xmlns:a16="http://schemas.microsoft.com/office/drawing/2014/main" id="{81E6EBBB-C661-4454-53A4-22F979885368}"/>
                </a:ext>
              </a:extLst>
            </p:cNvPr>
            <p:cNvSpPr>
              <a:spLocks noChangeArrowheads="1"/>
            </p:cNvSpPr>
            <p:nvPr/>
          </p:nvSpPr>
          <p:spPr bwMode="auto">
            <a:xfrm>
              <a:off x="719138"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44" name="Rectangle 91">
              <a:extLst>
                <a:ext uri="{FF2B5EF4-FFF2-40B4-BE49-F238E27FC236}">
                  <a16:creationId xmlns:a16="http://schemas.microsoft.com/office/drawing/2014/main" id="{81D65993-FFA6-5B82-BF7D-000016E318CA}"/>
                </a:ext>
              </a:extLst>
            </p:cNvPr>
            <p:cNvSpPr>
              <a:spLocks noChangeArrowheads="1"/>
            </p:cNvSpPr>
            <p:nvPr/>
          </p:nvSpPr>
          <p:spPr bwMode="auto">
            <a:xfrm>
              <a:off x="838200" y="3027363"/>
              <a:ext cx="74613"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45" name="Rectangle 92">
              <a:extLst>
                <a:ext uri="{FF2B5EF4-FFF2-40B4-BE49-F238E27FC236}">
                  <a16:creationId xmlns:a16="http://schemas.microsoft.com/office/drawing/2014/main" id="{4E3C5102-6882-DF46-15E8-CAD4BF2997AD}"/>
                </a:ext>
              </a:extLst>
            </p:cNvPr>
            <p:cNvSpPr>
              <a:spLocks noChangeArrowheads="1"/>
            </p:cNvSpPr>
            <p:nvPr/>
          </p:nvSpPr>
          <p:spPr bwMode="auto">
            <a:xfrm>
              <a:off x="482600"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46" name="Rectangle 93">
              <a:extLst>
                <a:ext uri="{FF2B5EF4-FFF2-40B4-BE49-F238E27FC236}">
                  <a16:creationId xmlns:a16="http://schemas.microsoft.com/office/drawing/2014/main" id="{6FF64B37-65C7-5230-53BB-4C6B58CC266D}"/>
                </a:ext>
              </a:extLst>
            </p:cNvPr>
            <p:cNvSpPr>
              <a:spLocks noChangeArrowheads="1"/>
            </p:cNvSpPr>
            <p:nvPr/>
          </p:nvSpPr>
          <p:spPr bwMode="auto">
            <a:xfrm>
              <a:off x="601663" y="32575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47" name="Rectangle 94">
              <a:extLst>
                <a:ext uri="{FF2B5EF4-FFF2-40B4-BE49-F238E27FC236}">
                  <a16:creationId xmlns:a16="http://schemas.microsoft.com/office/drawing/2014/main" id="{83FA3845-53E6-AC14-F89D-1F84E083C40B}"/>
                </a:ext>
              </a:extLst>
            </p:cNvPr>
            <p:cNvSpPr>
              <a:spLocks noChangeArrowheads="1"/>
            </p:cNvSpPr>
            <p:nvPr/>
          </p:nvSpPr>
          <p:spPr bwMode="auto">
            <a:xfrm>
              <a:off x="719138"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48" name="Rectangle 95">
              <a:extLst>
                <a:ext uri="{FF2B5EF4-FFF2-40B4-BE49-F238E27FC236}">
                  <a16:creationId xmlns:a16="http://schemas.microsoft.com/office/drawing/2014/main" id="{2BA9D5B0-420E-13EA-54FA-EAA5E7536915}"/>
                </a:ext>
              </a:extLst>
            </p:cNvPr>
            <p:cNvSpPr>
              <a:spLocks noChangeArrowheads="1"/>
            </p:cNvSpPr>
            <p:nvPr/>
          </p:nvSpPr>
          <p:spPr bwMode="auto">
            <a:xfrm>
              <a:off x="838200" y="32575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49" name="Rectangle 96">
              <a:extLst>
                <a:ext uri="{FF2B5EF4-FFF2-40B4-BE49-F238E27FC236}">
                  <a16:creationId xmlns:a16="http://schemas.microsoft.com/office/drawing/2014/main" id="{A3BA5B24-9785-8B10-4FE2-E26F8BC88299}"/>
                </a:ext>
              </a:extLst>
            </p:cNvPr>
            <p:cNvSpPr>
              <a:spLocks noChangeArrowheads="1"/>
            </p:cNvSpPr>
            <p:nvPr/>
          </p:nvSpPr>
          <p:spPr bwMode="auto">
            <a:xfrm>
              <a:off x="482600"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50" name="Rectangle 97">
              <a:extLst>
                <a:ext uri="{FF2B5EF4-FFF2-40B4-BE49-F238E27FC236}">
                  <a16:creationId xmlns:a16="http://schemas.microsoft.com/office/drawing/2014/main" id="{FCE08C46-43FB-5128-F5D4-8752B3414DDA}"/>
                </a:ext>
              </a:extLst>
            </p:cNvPr>
            <p:cNvSpPr>
              <a:spLocks noChangeArrowheads="1"/>
            </p:cNvSpPr>
            <p:nvPr/>
          </p:nvSpPr>
          <p:spPr bwMode="auto">
            <a:xfrm>
              <a:off x="601663" y="34861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51" name="Rectangle 98">
              <a:extLst>
                <a:ext uri="{FF2B5EF4-FFF2-40B4-BE49-F238E27FC236}">
                  <a16:creationId xmlns:a16="http://schemas.microsoft.com/office/drawing/2014/main" id="{D16F243B-05C7-450C-06CD-A944B09B964E}"/>
                </a:ext>
              </a:extLst>
            </p:cNvPr>
            <p:cNvSpPr>
              <a:spLocks noChangeArrowheads="1"/>
            </p:cNvSpPr>
            <p:nvPr/>
          </p:nvSpPr>
          <p:spPr bwMode="auto">
            <a:xfrm>
              <a:off x="719138"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52" name="Rectangle 99">
              <a:extLst>
                <a:ext uri="{FF2B5EF4-FFF2-40B4-BE49-F238E27FC236}">
                  <a16:creationId xmlns:a16="http://schemas.microsoft.com/office/drawing/2014/main" id="{C89CE139-EC8D-6971-5ABB-2DAF33FA9D45}"/>
                </a:ext>
              </a:extLst>
            </p:cNvPr>
            <p:cNvSpPr>
              <a:spLocks noChangeArrowheads="1"/>
            </p:cNvSpPr>
            <p:nvPr/>
          </p:nvSpPr>
          <p:spPr bwMode="auto">
            <a:xfrm>
              <a:off x="838200" y="34861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53" name="Rectangle 100">
              <a:extLst>
                <a:ext uri="{FF2B5EF4-FFF2-40B4-BE49-F238E27FC236}">
                  <a16:creationId xmlns:a16="http://schemas.microsoft.com/office/drawing/2014/main" id="{4DA72B39-3E1E-AB76-78FB-53F3B91B2314}"/>
                </a:ext>
              </a:extLst>
            </p:cNvPr>
            <p:cNvSpPr>
              <a:spLocks noChangeArrowheads="1"/>
            </p:cNvSpPr>
            <p:nvPr/>
          </p:nvSpPr>
          <p:spPr bwMode="auto">
            <a:xfrm>
              <a:off x="482600"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54" name="Rectangle 101">
              <a:extLst>
                <a:ext uri="{FF2B5EF4-FFF2-40B4-BE49-F238E27FC236}">
                  <a16:creationId xmlns:a16="http://schemas.microsoft.com/office/drawing/2014/main" id="{2FF2F779-C13B-ABAD-356B-CBE677C0CD3F}"/>
                </a:ext>
              </a:extLst>
            </p:cNvPr>
            <p:cNvSpPr>
              <a:spLocks noChangeArrowheads="1"/>
            </p:cNvSpPr>
            <p:nvPr/>
          </p:nvSpPr>
          <p:spPr bwMode="auto">
            <a:xfrm>
              <a:off x="601663" y="3713163"/>
              <a:ext cx="74612"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55" name="Rectangle 102">
              <a:extLst>
                <a:ext uri="{FF2B5EF4-FFF2-40B4-BE49-F238E27FC236}">
                  <a16:creationId xmlns:a16="http://schemas.microsoft.com/office/drawing/2014/main" id="{B4F79056-1640-A5A6-6C80-6B9D1B40701C}"/>
                </a:ext>
              </a:extLst>
            </p:cNvPr>
            <p:cNvSpPr>
              <a:spLocks noChangeArrowheads="1"/>
            </p:cNvSpPr>
            <p:nvPr/>
          </p:nvSpPr>
          <p:spPr bwMode="auto">
            <a:xfrm>
              <a:off x="719138"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56" name="Rectangle 103">
              <a:extLst>
                <a:ext uri="{FF2B5EF4-FFF2-40B4-BE49-F238E27FC236}">
                  <a16:creationId xmlns:a16="http://schemas.microsoft.com/office/drawing/2014/main" id="{69D27538-4E48-AB34-099B-AAC38E45CE07}"/>
                </a:ext>
              </a:extLst>
            </p:cNvPr>
            <p:cNvSpPr>
              <a:spLocks noChangeArrowheads="1"/>
            </p:cNvSpPr>
            <p:nvPr/>
          </p:nvSpPr>
          <p:spPr bwMode="auto">
            <a:xfrm>
              <a:off x="838200" y="3713163"/>
              <a:ext cx="74613"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grpSp>
      <p:pic>
        <p:nvPicPr>
          <p:cNvPr id="257" name="Graphic 256" descr="Feather with solid fill">
            <a:extLst>
              <a:ext uri="{FF2B5EF4-FFF2-40B4-BE49-F238E27FC236}">
                <a16:creationId xmlns:a16="http://schemas.microsoft.com/office/drawing/2014/main" id="{EC6D957E-A409-6F71-C4FE-89FBA47D13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70167" y="4498776"/>
            <a:ext cx="609391" cy="609391"/>
          </a:xfrm>
          <a:prstGeom prst="rect">
            <a:avLst/>
          </a:prstGeom>
        </p:spPr>
      </p:pic>
      <p:pic>
        <p:nvPicPr>
          <p:cNvPr id="258" name="Graphic 257" descr="Infinity with solid fill">
            <a:extLst>
              <a:ext uri="{FF2B5EF4-FFF2-40B4-BE49-F238E27FC236}">
                <a16:creationId xmlns:a16="http://schemas.microsoft.com/office/drawing/2014/main" id="{8B2B25DB-BB4A-416F-B61B-6D81174B817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56329" y="5095931"/>
            <a:ext cx="531366" cy="576083"/>
          </a:xfrm>
          <a:prstGeom prst="rect">
            <a:avLst/>
          </a:prstGeom>
        </p:spPr>
      </p:pic>
      <p:pic>
        <p:nvPicPr>
          <p:cNvPr id="259" name="Graphic 258" descr="Stacked Rocks with solid fill">
            <a:extLst>
              <a:ext uri="{FF2B5EF4-FFF2-40B4-BE49-F238E27FC236}">
                <a16:creationId xmlns:a16="http://schemas.microsoft.com/office/drawing/2014/main" id="{B9D48D45-C695-F017-9965-5306AF6084A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81100" y="5669250"/>
            <a:ext cx="658399" cy="658399"/>
          </a:xfrm>
          <a:prstGeom prst="rect">
            <a:avLst/>
          </a:prstGeom>
        </p:spPr>
      </p:pic>
      <p:pic>
        <p:nvPicPr>
          <p:cNvPr id="260" name="Graphic 259" descr="Feather with solid fill">
            <a:extLst>
              <a:ext uri="{FF2B5EF4-FFF2-40B4-BE49-F238E27FC236}">
                <a16:creationId xmlns:a16="http://schemas.microsoft.com/office/drawing/2014/main" id="{9E80CD90-3397-74CF-14F9-67D7EB4E75C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41242" y="4498775"/>
            <a:ext cx="609391" cy="609391"/>
          </a:xfrm>
          <a:prstGeom prst="rect">
            <a:avLst/>
          </a:prstGeom>
        </p:spPr>
      </p:pic>
      <p:pic>
        <p:nvPicPr>
          <p:cNvPr id="261" name="Graphic 260" descr="Feather with solid fill">
            <a:extLst>
              <a:ext uri="{FF2B5EF4-FFF2-40B4-BE49-F238E27FC236}">
                <a16:creationId xmlns:a16="http://schemas.microsoft.com/office/drawing/2014/main" id="{4B0CF30B-C69A-9F2D-6E34-87031EA789C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17768" y="4498774"/>
            <a:ext cx="609391" cy="609391"/>
          </a:xfrm>
          <a:prstGeom prst="rect">
            <a:avLst/>
          </a:prstGeom>
        </p:spPr>
      </p:pic>
      <p:pic>
        <p:nvPicPr>
          <p:cNvPr id="262" name="Graphic 261" descr="Feather with solid fill">
            <a:extLst>
              <a:ext uri="{FF2B5EF4-FFF2-40B4-BE49-F238E27FC236}">
                <a16:creationId xmlns:a16="http://schemas.microsoft.com/office/drawing/2014/main" id="{3A04D8AE-2398-C923-E1FB-FEBFB516AFE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26122" y="4498773"/>
            <a:ext cx="609391" cy="609391"/>
          </a:xfrm>
          <a:prstGeom prst="rect">
            <a:avLst/>
          </a:prstGeom>
        </p:spPr>
      </p:pic>
      <p:pic>
        <p:nvPicPr>
          <p:cNvPr id="263" name="Graphic 262" descr="Feather with solid fill">
            <a:extLst>
              <a:ext uri="{FF2B5EF4-FFF2-40B4-BE49-F238E27FC236}">
                <a16:creationId xmlns:a16="http://schemas.microsoft.com/office/drawing/2014/main" id="{F2A1C999-C8ED-E24B-C22D-1F0C7150A61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900293" y="4503741"/>
            <a:ext cx="609391" cy="609391"/>
          </a:xfrm>
          <a:prstGeom prst="rect">
            <a:avLst/>
          </a:prstGeom>
        </p:spPr>
      </p:pic>
      <p:pic>
        <p:nvPicPr>
          <p:cNvPr id="264" name="Graphic 263" descr="Feather with solid fill">
            <a:extLst>
              <a:ext uri="{FF2B5EF4-FFF2-40B4-BE49-F238E27FC236}">
                <a16:creationId xmlns:a16="http://schemas.microsoft.com/office/drawing/2014/main" id="{05610DE3-961E-ABCA-B947-4F7E506DD2E2}"/>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 r="33013"/>
          <a:stretch/>
        </p:blipFill>
        <p:spPr>
          <a:xfrm>
            <a:off x="2892323" y="4503741"/>
            <a:ext cx="408213" cy="609391"/>
          </a:xfrm>
          <a:prstGeom prst="rect">
            <a:avLst/>
          </a:prstGeom>
        </p:spPr>
      </p:pic>
      <p:pic>
        <p:nvPicPr>
          <p:cNvPr id="265" name="Graphic 264" descr="Infinity with solid fill">
            <a:extLst>
              <a:ext uri="{FF2B5EF4-FFF2-40B4-BE49-F238E27FC236}">
                <a16:creationId xmlns:a16="http://schemas.microsoft.com/office/drawing/2014/main" id="{74D05BEA-7A51-BB9A-8F18-6FD68ED7AEE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460717" y="5102047"/>
            <a:ext cx="531366" cy="576083"/>
          </a:xfrm>
          <a:prstGeom prst="rect">
            <a:avLst/>
          </a:prstGeom>
        </p:spPr>
      </p:pic>
      <p:pic>
        <p:nvPicPr>
          <p:cNvPr id="266" name="Graphic 265" descr="Infinity with solid fill">
            <a:extLst>
              <a:ext uri="{FF2B5EF4-FFF2-40B4-BE49-F238E27FC236}">
                <a16:creationId xmlns:a16="http://schemas.microsoft.com/office/drawing/2014/main" id="{051B44DE-7E57-D7D8-035F-820D9B2A070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982776" y="5095931"/>
            <a:ext cx="531366" cy="576083"/>
          </a:xfrm>
          <a:prstGeom prst="rect">
            <a:avLst/>
          </a:prstGeom>
        </p:spPr>
      </p:pic>
      <p:pic>
        <p:nvPicPr>
          <p:cNvPr id="267" name="Graphic 266" descr="Infinity with solid fill">
            <a:extLst>
              <a:ext uri="{FF2B5EF4-FFF2-40B4-BE49-F238E27FC236}">
                <a16:creationId xmlns:a16="http://schemas.microsoft.com/office/drawing/2014/main" id="{8AB0EF2C-0084-56B1-435D-8BB9D1DB35D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501269" y="5095931"/>
            <a:ext cx="531366" cy="576083"/>
          </a:xfrm>
          <a:prstGeom prst="rect">
            <a:avLst/>
          </a:prstGeom>
        </p:spPr>
      </p:pic>
      <p:pic>
        <p:nvPicPr>
          <p:cNvPr id="268" name="Graphic 267" descr="Infinity with solid fill">
            <a:extLst>
              <a:ext uri="{FF2B5EF4-FFF2-40B4-BE49-F238E27FC236}">
                <a16:creationId xmlns:a16="http://schemas.microsoft.com/office/drawing/2014/main" id="{9E8483E0-9EAF-DDD9-3A7B-93A5B70D43B9}"/>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003270" y="5090222"/>
            <a:ext cx="531366" cy="576083"/>
          </a:xfrm>
          <a:prstGeom prst="rect">
            <a:avLst/>
          </a:prstGeom>
        </p:spPr>
      </p:pic>
      <p:pic>
        <p:nvPicPr>
          <p:cNvPr id="269" name="Graphic 268" descr="Infinity with solid fill">
            <a:extLst>
              <a:ext uri="{FF2B5EF4-FFF2-40B4-BE49-F238E27FC236}">
                <a16:creationId xmlns:a16="http://schemas.microsoft.com/office/drawing/2014/main" id="{1C602CDC-B33E-4581-6CD7-0BD8011DA346}"/>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1" r="29882"/>
          <a:stretch/>
        </p:blipFill>
        <p:spPr>
          <a:xfrm>
            <a:off x="3012347" y="5095035"/>
            <a:ext cx="372585" cy="576083"/>
          </a:xfrm>
          <a:prstGeom prst="rect">
            <a:avLst/>
          </a:prstGeom>
        </p:spPr>
      </p:pic>
      <p:pic>
        <p:nvPicPr>
          <p:cNvPr id="270" name="Graphic 269" descr="Stacked Rocks with solid fill">
            <a:extLst>
              <a:ext uri="{FF2B5EF4-FFF2-40B4-BE49-F238E27FC236}">
                <a16:creationId xmlns:a16="http://schemas.microsoft.com/office/drawing/2014/main" id="{AC6C7426-BC7F-30DD-81A5-A4FA7EE33D9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392726" y="5666305"/>
            <a:ext cx="658399" cy="658399"/>
          </a:xfrm>
          <a:prstGeom prst="rect">
            <a:avLst/>
          </a:prstGeom>
        </p:spPr>
      </p:pic>
      <p:pic>
        <p:nvPicPr>
          <p:cNvPr id="271" name="Graphic 270" descr="Stacked Rocks with solid fill">
            <a:extLst>
              <a:ext uri="{FF2B5EF4-FFF2-40B4-BE49-F238E27FC236}">
                <a16:creationId xmlns:a16="http://schemas.microsoft.com/office/drawing/2014/main" id="{4CACC5D7-7617-8F29-505F-A45DEED8036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919259" y="5653221"/>
            <a:ext cx="658399" cy="658399"/>
          </a:xfrm>
          <a:prstGeom prst="rect">
            <a:avLst/>
          </a:prstGeom>
        </p:spPr>
      </p:pic>
      <p:pic>
        <p:nvPicPr>
          <p:cNvPr id="272" name="Graphic 271" descr="Stacked Rocks with solid fill">
            <a:extLst>
              <a:ext uri="{FF2B5EF4-FFF2-40B4-BE49-F238E27FC236}">
                <a16:creationId xmlns:a16="http://schemas.microsoft.com/office/drawing/2014/main" id="{872B2350-470E-198F-4F13-D9B845F9654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447880" y="5653221"/>
            <a:ext cx="658399" cy="658399"/>
          </a:xfrm>
          <a:prstGeom prst="rect">
            <a:avLst/>
          </a:prstGeom>
        </p:spPr>
      </p:pic>
      <p:pic>
        <p:nvPicPr>
          <p:cNvPr id="273" name="Graphic 272" descr="Stacked Rocks with solid fill">
            <a:extLst>
              <a:ext uri="{FF2B5EF4-FFF2-40B4-BE49-F238E27FC236}">
                <a16:creationId xmlns:a16="http://schemas.microsoft.com/office/drawing/2014/main" id="{2F1D2530-0392-0E44-94F4-E04D2297391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2967822" y="5653221"/>
            <a:ext cx="658399" cy="658399"/>
          </a:xfrm>
          <a:prstGeom prst="rect">
            <a:avLst/>
          </a:prstGeom>
        </p:spPr>
      </p:pic>
      <p:pic>
        <p:nvPicPr>
          <p:cNvPr id="274" name="Graphic 273" descr="Stacked Rocks with solid fill">
            <a:extLst>
              <a:ext uri="{FF2B5EF4-FFF2-40B4-BE49-F238E27FC236}">
                <a16:creationId xmlns:a16="http://schemas.microsoft.com/office/drawing/2014/main" id="{E466D8FC-E971-CB62-ACAC-33D715A39A1A}"/>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r="70208"/>
          <a:stretch/>
        </p:blipFill>
        <p:spPr>
          <a:xfrm>
            <a:off x="2977992" y="5646582"/>
            <a:ext cx="196146" cy="658399"/>
          </a:xfrm>
          <a:prstGeom prst="rect">
            <a:avLst/>
          </a:prstGeom>
        </p:spPr>
      </p:pic>
      <p:pic>
        <p:nvPicPr>
          <p:cNvPr id="68" name="Picture 67">
            <a:extLst>
              <a:ext uri="{FF2B5EF4-FFF2-40B4-BE49-F238E27FC236}">
                <a16:creationId xmlns:a16="http://schemas.microsoft.com/office/drawing/2014/main" id="{D41012A2-E87F-8180-24DA-6AE3E2D6D126}"/>
              </a:ext>
            </a:extLst>
          </p:cNvPr>
          <p:cNvPicPr>
            <a:picLocks noChangeAspect="1"/>
          </p:cNvPicPr>
          <p:nvPr/>
        </p:nvPicPr>
        <p:blipFill rotWithShape="1">
          <a:blip r:embed="rId17"/>
          <a:srcRect l="1" r="21806"/>
          <a:stretch/>
        </p:blipFill>
        <p:spPr>
          <a:xfrm>
            <a:off x="3098549" y="1371202"/>
            <a:ext cx="328928" cy="518205"/>
          </a:xfrm>
          <a:prstGeom prst="rect">
            <a:avLst/>
          </a:prstGeom>
        </p:spPr>
      </p:pic>
      <p:pic>
        <p:nvPicPr>
          <p:cNvPr id="69" name="Picture 68">
            <a:extLst>
              <a:ext uri="{FF2B5EF4-FFF2-40B4-BE49-F238E27FC236}">
                <a16:creationId xmlns:a16="http://schemas.microsoft.com/office/drawing/2014/main" id="{D76D878E-CEBD-BEB8-94AD-A7C75E14BA83}"/>
              </a:ext>
            </a:extLst>
          </p:cNvPr>
          <p:cNvPicPr>
            <a:picLocks noChangeAspect="1"/>
          </p:cNvPicPr>
          <p:nvPr/>
        </p:nvPicPr>
        <p:blipFill rotWithShape="1">
          <a:blip r:embed="rId18"/>
          <a:srcRect l="1" r="52168"/>
          <a:stretch/>
        </p:blipFill>
        <p:spPr>
          <a:xfrm>
            <a:off x="3086253" y="2875694"/>
            <a:ext cx="201209" cy="585267"/>
          </a:xfrm>
          <a:prstGeom prst="rect">
            <a:avLst/>
          </a:prstGeom>
        </p:spPr>
      </p:pic>
      <p:pic>
        <p:nvPicPr>
          <p:cNvPr id="70" name="Picture 69">
            <a:extLst>
              <a:ext uri="{FF2B5EF4-FFF2-40B4-BE49-F238E27FC236}">
                <a16:creationId xmlns:a16="http://schemas.microsoft.com/office/drawing/2014/main" id="{8F8C2496-01C2-763D-17C3-53D59C5CB350}"/>
              </a:ext>
            </a:extLst>
          </p:cNvPr>
          <p:cNvPicPr>
            <a:picLocks noChangeAspect="1"/>
          </p:cNvPicPr>
          <p:nvPr/>
        </p:nvPicPr>
        <p:blipFill rotWithShape="1">
          <a:blip r:embed="rId19"/>
          <a:srcRect l="1" t="-1" r="25835" b="-1311"/>
          <a:stretch/>
        </p:blipFill>
        <p:spPr>
          <a:xfrm>
            <a:off x="3078549" y="3800707"/>
            <a:ext cx="366237" cy="438530"/>
          </a:xfrm>
          <a:prstGeom prst="rect">
            <a:avLst/>
          </a:prstGeom>
        </p:spPr>
      </p:pic>
      <p:pic>
        <p:nvPicPr>
          <p:cNvPr id="71" name="Picture 70">
            <a:extLst>
              <a:ext uri="{FF2B5EF4-FFF2-40B4-BE49-F238E27FC236}">
                <a16:creationId xmlns:a16="http://schemas.microsoft.com/office/drawing/2014/main" id="{F50E0F6E-A120-7C58-40F6-3EE052CCB37D}"/>
              </a:ext>
            </a:extLst>
          </p:cNvPr>
          <p:cNvPicPr>
            <a:picLocks noChangeAspect="1"/>
          </p:cNvPicPr>
          <p:nvPr/>
        </p:nvPicPr>
        <p:blipFill rotWithShape="1">
          <a:blip r:embed="rId17"/>
          <a:srcRect l="1" r="73871"/>
          <a:stretch/>
        </p:blipFill>
        <p:spPr>
          <a:xfrm>
            <a:off x="3102477" y="2149704"/>
            <a:ext cx="109912" cy="518205"/>
          </a:xfrm>
          <a:prstGeom prst="rect">
            <a:avLst/>
          </a:prstGeom>
        </p:spPr>
      </p:pic>
    </p:spTree>
    <p:extLst>
      <p:ext uri="{BB962C8B-B14F-4D97-AF65-F5344CB8AC3E}">
        <p14:creationId xmlns:p14="http://schemas.microsoft.com/office/powerpoint/2010/main" val="1856833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500"/>
                                  </p:stCondLst>
                                  <p:childTnLst>
                                    <p:set>
                                      <p:cBhvr>
                                        <p:cTn id="6" dur="1" fill="hold">
                                          <p:stCondLst>
                                            <p:cond delay="0"/>
                                          </p:stCondLst>
                                        </p:cTn>
                                        <p:tgtEl>
                                          <p:spTgt spid="167"/>
                                        </p:tgtEl>
                                        <p:attrNameLst>
                                          <p:attrName>style.visibility</p:attrName>
                                        </p:attrNameLst>
                                      </p:cBhvr>
                                      <p:to>
                                        <p:strVal val="visible"/>
                                      </p:to>
                                    </p:set>
                                    <p:animEffect transition="in" filter="wipe(down)">
                                      <p:cBhvr>
                                        <p:cTn id="7" dur="500"/>
                                        <p:tgtEl>
                                          <p:spTgt spid="167"/>
                                        </p:tgtEl>
                                      </p:cBhvr>
                                    </p:animEffect>
                                  </p:childTnLst>
                                </p:cTn>
                              </p:par>
                              <p:par>
                                <p:cTn id="8" presetID="22" presetClass="entr" presetSubtype="4" fill="hold" nodeType="withEffect">
                                  <p:stCondLst>
                                    <p:cond delay="500"/>
                                  </p:stCondLst>
                                  <p:childTnLst>
                                    <p:set>
                                      <p:cBhvr>
                                        <p:cTn id="9" dur="1" fill="hold">
                                          <p:stCondLst>
                                            <p:cond delay="0"/>
                                          </p:stCondLst>
                                        </p:cTn>
                                        <p:tgtEl>
                                          <p:spTgt spid="185"/>
                                        </p:tgtEl>
                                        <p:attrNameLst>
                                          <p:attrName>style.visibility</p:attrName>
                                        </p:attrNameLst>
                                      </p:cBhvr>
                                      <p:to>
                                        <p:strVal val="visible"/>
                                      </p:to>
                                    </p:set>
                                    <p:animEffect transition="in" filter="wipe(down)">
                                      <p:cBhvr>
                                        <p:cTn id="10" dur="500"/>
                                        <p:tgtEl>
                                          <p:spTgt spid="185"/>
                                        </p:tgtEl>
                                      </p:cBhvr>
                                    </p:animEffect>
                                  </p:childTnLst>
                                </p:cTn>
                              </p:par>
                              <p:par>
                                <p:cTn id="11" presetID="22" presetClass="entr" presetSubtype="4" fill="hold" nodeType="withEffect">
                                  <p:stCondLst>
                                    <p:cond delay="500"/>
                                  </p:stCondLst>
                                  <p:childTnLst>
                                    <p:set>
                                      <p:cBhvr>
                                        <p:cTn id="12" dur="1" fill="hold">
                                          <p:stCondLst>
                                            <p:cond delay="0"/>
                                          </p:stCondLst>
                                        </p:cTn>
                                        <p:tgtEl>
                                          <p:spTgt spid="203"/>
                                        </p:tgtEl>
                                        <p:attrNameLst>
                                          <p:attrName>style.visibility</p:attrName>
                                        </p:attrNameLst>
                                      </p:cBhvr>
                                      <p:to>
                                        <p:strVal val="visible"/>
                                      </p:to>
                                    </p:set>
                                    <p:animEffect transition="in" filter="wipe(down)">
                                      <p:cBhvr>
                                        <p:cTn id="13" dur="500"/>
                                        <p:tgtEl>
                                          <p:spTgt spid="203"/>
                                        </p:tgtEl>
                                      </p:cBhvr>
                                    </p:animEffect>
                                  </p:childTnLst>
                                </p:cTn>
                              </p:par>
                              <p:par>
                                <p:cTn id="14" presetID="22" presetClass="entr" presetSubtype="4" fill="hold" nodeType="withEffect">
                                  <p:stCondLst>
                                    <p:cond delay="500"/>
                                  </p:stCondLst>
                                  <p:childTnLst>
                                    <p:set>
                                      <p:cBhvr>
                                        <p:cTn id="15" dur="1" fill="hold">
                                          <p:stCondLst>
                                            <p:cond delay="0"/>
                                          </p:stCondLst>
                                        </p:cTn>
                                        <p:tgtEl>
                                          <p:spTgt spid="221"/>
                                        </p:tgtEl>
                                        <p:attrNameLst>
                                          <p:attrName>style.visibility</p:attrName>
                                        </p:attrNameLst>
                                      </p:cBhvr>
                                      <p:to>
                                        <p:strVal val="visible"/>
                                      </p:to>
                                    </p:set>
                                    <p:animEffect transition="in" filter="wipe(down)">
                                      <p:cBhvr>
                                        <p:cTn id="16" dur="500"/>
                                        <p:tgtEl>
                                          <p:spTgt spid="221"/>
                                        </p:tgtEl>
                                      </p:cBhvr>
                                    </p:animEffect>
                                  </p:childTnLst>
                                </p:cTn>
                              </p:par>
                              <p:par>
                                <p:cTn id="17" presetID="22" presetClass="entr" presetSubtype="4" fill="hold" nodeType="withEffect">
                                  <p:stCondLst>
                                    <p:cond delay="500"/>
                                  </p:stCondLst>
                                  <p:childTnLst>
                                    <p:set>
                                      <p:cBhvr>
                                        <p:cTn id="18" dur="1" fill="hold">
                                          <p:stCondLst>
                                            <p:cond delay="0"/>
                                          </p:stCondLst>
                                        </p:cTn>
                                        <p:tgtEl>
                                          <p:spTgt spid="239"/>
                                        </p:tgtEl>
                                        <p:attrNameLst>
                                          <p:attrName>style.visibility</p:attrName>
                                        </p:attrNameLst>
                                      </p:cBhvr>
                                      <p:to>
                                        <p:strVal val="visible"/>
                                      </p:to>
                                    </p:set>
                                    <p:animEffect transition="in" filter="wipe(down)">
                                      <p:cBhvr>
                                        <p:cTn id="19" dur="500"/>
                                        <p:tgtEl>
                                          <p:spTgt spid="2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7" descr="Wooden houses under construction">
            <a:extLst>
              <a:ext uri="{FF2B5EF4-FFF2-40B4-BE49-F238E27FC236}">
                <a16:creationId xmlns:a16="http://schemas.microsoft.com/office/drawing/2014/main" id="{A517390D-9A90-428F-A4F9-1B5ECB3D300E}"/>
              </a:ext>
              <a:ext uri="{C183D7F6-B498-43B3-948B-1728B52AA6E4}">
                <adec:decorative xmlns:adec="http://schemas.microsoft.com/office/drawing/2017/decorative" val="1"/>
              </a:ext>
            </a:extLst>
          </p:cNvPr>
          <p:cNvSpPr/>
          <p:nvPr/>
        </p:nvSpPr>
        <p:spPr>
          <a:xfrm>
            <a:off x="8343966" y="1552575"/>
            <a:ext cx="3625924" cy="3626723"/>
          </a:xfrm>
          <a:prstGeom prst="roundRect">
            <a:avLst/>
          </a:prstGeom>
          <a:blipFill dpi="0" rotWithShape="1">
            <a:blip r:embed="rId2" cstate="print">
              <a:alphaModFix amt="35000"/>
              <a:extLst>
                <a:ext uri="{28A0092B-C50C-407E-A947-70E740481C1C}">
                  <a14:useLocalDpi xmlns:a14="http://schemas.microsoft.com/office/drawing/2010/main" val="0"/>
                </a:ext>
              </a:extLst>
            </a:blip>
            <a:srcRect/>
            <a:stretch>
              <a:fillRect l="-64925" t="-633" r="-9009" b="-92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8" name="Rectangle: Rounded Corners 7" descr="Man fishing at sea">
            <a:extLst>
              <a:ext uri="{FF2B5EF4-FFF2-40B4-BE49-F238E27FC236}">
                <a16:creationId xmlns:a16="http://schemas.microsoft.com/office/drawing/2014/main" id="{4A39FBA3-C0FB-C2D4-28BC-039946886878}"/>
              </a:ext>
              <a:ext uri="{C183D7F6-B498-43B3-948B-1728B52AA6E4}">
                <adec:decorative xmlns:adec="http://schemas.microsoft.com/office/drawing/2017/decorative" val="1"/>
              </a:ext>
            </a:extLst>
          </p:cNvPr>
          <p:cNvSpPr/>
          <p:nvPr/>
        </p:nvSpPr>
        <p:spPr>
          <a:xfrm>
            <a:off x="8343965" y="1552576"/>
            <a:ext cx="3639328" cy="3626722"/>
          </a:xfrm>
          <a:prstGeom prst="roundRect">
            <a:avLst/>
          </a:prstGeom>
          <a:solidFill>
            <a:srgbClr val="E7E6E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 sz="1800" b="0" i="0">
                <a:solidFill>
                  <a:srgbClr val="000000"/>
                </a:solidFill>
              </a:rPr>
              <a:t>Les répondants croient le plus souvent que les mesures politiques qui ne violent pas le droit de protéger la gouvernance traditionnelle et coutumière des terres traditionnelles sont importantes pour prévenir les violations des droits issus de traités autochtones tout en restaurant les habitats du poisson.</a:t>
            </a:r>
          </a:p>
        </p:txBody>
      </p:sp>
      <p:graphicFrame>
        <p:nvGraphicFramePr>
          <p:cNvPr id="2" name="Chart 1" descr="Chart showing XXX">
            <a:extLst>
              <a:ext uri="{FF2B5EF4-FFF2-40B4-BE49-F238E27FC236}">
                <a16:creationId xmlns:a16="http://schemas.microsoft.com/office/drawing/2014/main" id="{D06235EF-C5C1-4D43-A824-CBE77E35CFD2}"/>
              </a:ext>
            </a:extLst>
          </p:cNvPr>
          <p:cNvGraphicFramePr>
            <a:graphicFrameLocks/>
          </p:cNvGraphicFramePr>
          <p:nvPr>
            <p:extLst>
              <p:ext uri="{D42A27DB-BD31-4B8C-83A1-F6EECF244321}">
                <p14:modId xmlns:p14="http://schemas.microsoft.com/office/powerpoint/2010/main" val="1508396528"/>
              </p:ext>
            </p:extLst>
          </p:nvPr>
        </p:nvGraphicFramePr>
        <p:xfrm>
          <a:off x="244475" y="1258341"/>
          <a:ext cx="7862152" cy="4337992"/>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513954B8-609B-4243-AF11-B9D69A47EF1F}"/>
              </a:ext>
            </a:extLst>
          </p:cNvPr>
          <p:cNvSpPr>
            <a:spLocks noGrp="1"/>
          </p:cNvSpPr>
          <p:nvPr>
            <p:ph type="title"/>
          </p:nvPr>
        </p:nvSpPr>
        <p:spPr>
          <a:xfrm>
            <a:off x="234837" y="294333"/>
            <a:ext cx="5861164" cy="535531"/>
          </a:xfrm>
        </p:spPr>
        <p:txBody>
          <a:bodyPr>
            <a:noAutofit/>
          </a:bodyPr>
          <a:lstStyle/>
          <a:p>
            <a:r>
              <a:rPr lang="fr" sz="2000" b="1" i="0">
                <a:solidFill>
                  <a:srgbClr val="000000"/>
                </a:solidFill>
              </a:rPr>
              <a:t>Mesures politiques visant à prévenir les violations des droits issus de traités autochtones tout en restaurant les habitats du poisson</a:t>
            </a:r>
          </a:p>
        </p:txBody>
      </p:sp>
      <p:sp>
        <p:nvSpPr>
          <p:cNvPr id="6" name="Content Placeholder 5">
            <a:extLst>
              <a:ext uri="{FF2B5EF4-FFF2-40B4-BE49-F238E27FC236}">
                <a16:creationId xmlns:a16="http://schemas.microsoft.com/office/drawing/2014/main" id="{E60CDEC1-90AC-4A2D-B860-1311EA122ECB}"/>
              </a:ext>
            </a:extLst>
          </p:cNvPr>
          <p:cNvSpPr>
            <a:spLocks noGrp="1"/>
          </p:cNvSpPr>
          <p:nvPr>
            <p:ph sz="quarter" idx="11"/>
          </p:nvPr>
        </p:nvSpPr>
        <p:spPr>
          <a:xfrm>
            <a:off x="7145302" y="361373"/>
            <a:ext cx="4758612" cy="636901"/>
          </a:xfrm>
        </p:spPr>
        <p:txBody>
          <a:bodyPr/>
          <a:lstStyle/>
          <a:p>
            <a:r>
              <a:rPr lang="fr" sz="1300" b="0" i="0">
                <a:solidFill>
                  <a:srgbClr val="000000"/>
                </a:solidFill>
              </a:rPr>
              <a:t>Selon vous, quel type de mesures politiques sont importantes pour prévenir les violations des droits issus de traités autochtones tout en restaurant les habitats du poisson? Sélectionner tout ce qui s'applique</a:t>
            </a:r>
          </a:p>
        </p:txBody>
      </p:sp>
      <p:sp>
        <p:nvSpPr>
          <p:cNvPr id="10" name="Rectangle 9"/>
          <p:cNvSpPr/>
          <p:nvPr/>
        </p:nvSpPr>
        <p:spPr>
          <a:xfrm>
            <a:off x="8026775" y="899444"/>
            <a:ext cx="930356" cy="2215991"/>
          </a:xfrm>
          <a:prstGeom prst="rect">
            <a:avLst/>
          </a:prstGeom>
        </p:spPr>
        <p:txBody>
          <a:bodyPr wrap="square">
            <a:spAutoFit/>
          </a:bodyPr>
          <a:lstStyle/>
          <a:p>
            <a:r>
              <a:rPr lang="en-CA" sz="13800">
                <a:solidFill>
                  <a:srgbClr val="2F5597"/>
                </a:solidFill>
                <a:latin typeface="Abadi" panose="020B0604020104020204" pitchFamily="34" charset="0"/>
                <a:cs typeface="Calibri" panose="020F0502020204030204" pitchFamily="34" charset="0"/>
              </a:rPr>
              <a:t>“</a:t>
            </a:r>
          </a:p>
        </p:txBody>
      </p:sp>
      <p:sp>
        <p:nvSpPr>
          <p:cNvPr id="11" name="TextBox 10">
            <a:extLst>
              <a:ext uri="{FF2B5EF4-FFF2-40B4-BE49-F238E27FC236}">
                <a16:creationId xmlns:a16="http://schemas.microsoft.com/office/drawing/2014/main" id="{00FB8977-CAF3-48B6-B236-3661100DB202}"/>
              </a:ext>
            </a:extLst>
          </p:cNvPr>
          <p:cNvSpPr txBox="1"/>
          <p:nvPr/>
        </p:nvSpPr>
        <p:spPr>
          <a:xfrm>
            <a:off x="11370128" y="4380072"/>
            <a:ext cx="1415143" cy="2215991"/>
          </a:xfrm>
          <a:prstGeom prst="rect">
            <a:avLst/>
          </a:prstGeom>
          <a:noFill/>
        </p:spPr>
        <p:txBody>
          <a:bodyPr wrap="square" rtlCol="0">
            <a:spAutoFit/>
          </a:bodyPr>
          <a:lstStyle/>
          <a:p>
            <a:r>
              <a:rPr lang="en-CA" sz="13800">
                <a:solidFill>
                  <a:srgbClr val="2F5597"/>
                </a:solidFill>
                <a:latin typeface="Abadi" panose="020B0604020104020204" pitchFamily="34" charset="0"/>
                <a:cs typeface="Calibri" panose="020F0502020204030204" pitchFamily="34" charset="0"/>
              </a:rPr>
              <a:t>”</a:t>
            </a:r>
            <a:endParaRPr lang="en-CA" sz="13800">
              <a:solidFill>
                <a:srgbClr val="2F5597"/>
              </a:solidFill>
            </a:endParaRPr>
          </a:p>
        </p:txBody>
      </p:sp>
      <p:sp>
        <p:nvSpPr>
          <p:cNvPr id="3" name="Rectangle 2">
            <a:extLst>
              <a:ext uri="{FF2B5EF4-FFF2-40B4-BE49-F238E27FC236}">
                <a16:creationId xmlns:a16="http://schemas.microsoft.com/office/drawing/2014/main" id="{3ECD612B-6304-4510-AEEA-3F7427ABCF3C}"/>
              </a:ext>
            </a:extLst>
          </p:cNvPr>
          <p:cNvSpPr/>
          <p:nvPr/>
        </p:nvSpPr>
        <p:spPr>
          <a:xfrm>
            <a:off x="244475" y="5580014"/>
            <a:ext cx="5111296" cy="400110"/>
          </a:xfrm>
          <a:prstGeom prst="rect">
            <a:avLst/>
          </a:prstGeom>
        </p:spPr>
        <p:txBody>
          <a:bodyPr wrap="square">
            <a:spAutoFit/>
          </a:bodyPr>
          <a:lstStyle>
            <a:defPPr>
              <a:defRPr lang="en-CA"/>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fr" sz="1000" b="0" i="0" u="none">
                <a:solidFill>
                  <a:srgbClr val="000000"/>
                </a:solidFill>
              </a:rPr>
              <a:t>*Les graphiques peuvent ne pas correspondre à 100 en raison de l'arrondissement.</a:t>
            </a:r>
          </a:p>
          <a:p>
            <a:pPr marL="0" marR="0" lvl="0" indent="0" algn="l" defTabSz="914400" rtl="0" eaLnBrk="1" fontAlgn="base" latinLnBrk="0" hangingPunct="1">
              <a:lnSpc>
                <a:spcPct val="100000"/>
              </a:lnSpc>
              <a:spcBef>
                <a:spcPct val="0"/>
              </a:spcBef>
              <a:spcAft>
                <a:spcPct val="0"/>
              </a:spcAft>
              <a:buClrTx/>
              <a:buSzTx/>
              <a:buFontTx/>
              <a:buNone/>
              <a:tabLst/>
              <a:defRPr/>
            </a:pPr>
            <a:r>
              <a:rPr lang="fr" sz="1000" b="0" i="0">
                <a:solidFill>
                  <a:srgbClr val="000000"/>
                </a:solidFill>
              </a:rPr>
              <a:t>**Question multifréquence basée sur le pourcentage de cas</a:t>
            </a:r>
          </a:p>
        </p:txBody>
      </p:sp>
      <p:sp>
        <p:nvSpPr>
          <p:cNvPr id="7" name="Content Placeholder 12">
            <a:extLst>
              <a:ext uri="{FF2B5EF4-FFF2-40B4-BE49-F238E27FC236}">
                <a16:creationId xmlns:a16="http://schemas.microsoft.com/office/drawing/2014/main" id="{1ECB2AED-B13A-9140-646C-657899C2137D}"/>
              </a:ext>
            </a:extLst>
          </p:cNvPr>
          <p:cNvSpPr txBox="1">
            <a:spLocks/>
          </p:cNvSpPr>
          <p:nvPr/>
        </p:nvSpPr>
        <p:spPr>
          <a:xfrm>
            <a:off x="244475" y="6287900"/>
            <a:ext cx="9280133" cy="40658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lumMod val="65000"/>
                    <a:lumOff val="35000"/>
                  </a:schemeClr>
                </a:solidFill>
                <a:latin typeface="Calibri" panose="020F0502020204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65000"/>
                    <a:lumOff val="35000"/>
                  </a:schemeClr>
                </a:solidFill>
                <a:latin typeface="Calibri" panose="020F050202020403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400" kern="1200">
                <a:solidFill>
                  <a:schemeClr val="tx1">
                    <a:lumMod val="65000"/>
                    <a:lumOff val="35000"/>
                  </a:schemeClr>
                </a:solidFill>
                <a:latin typeface="Calibri" panose="020F050202020403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lumMod val="65000"/>
                    <a:lumOff val="35000"/>
                  </a:schemeClr>
                </a:solidFill>
                <a:latin typeface="Calibri" panose="020F050202020403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lumMod val="65000"/>
                    <a:lumOff val="35000"/>
                  </a:schemeClr>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fr" b="0" i="0">
                <a:solidFill>
                  <a:srgbClr val="000000"/>
                </a:solidFill>
              </a:rPr>
              <a:t>Source: Association des femmes autochtones du Canada (AFAC), sondage en ligne hébergé sur Simple Survey lancé au début de septembre 2022 et fermé le 30 septembre 2022, n=552**</a:t>
            </a:r>
          </a:p>
        </p:txBody>
      </p:sp>
    </p:spTree>
    <p:extLst>
      <p:ext uri="{BB962C8B-B14F-4D97-AF65-F5344CB8AC3E}">
        <p14:creationId xmlns:p14="http://schemas.microsoft.com/office/powerpoint/2010/main" val="37700370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87699" y="291794"/>
            <a:ext cx="5701927" cy="923330"/>
          </a:xfrm>
        </p:spPr>
        <p:txBody>
          <a:bodyPr/>
          <a:lstStyle/>
          <a:p>
            <a:r>
              <a:rPr lang="fr" sz="2000" b="1" i="0">
                <a:solidFill>
                  <a:srgbClr val="000000"/>
                </a:solidFill>
              </a:rPr>
              <a:t>Niveau de priorité accordé aux mesures qui empêchent la restauration de l'habitat du poisson de violer les droits issus de traités autochtones</a:t>
            </a:r>
          </a:p>
        </p:txBody>
      </p:sp>
      <p:sp>
        <p:nvSpPr>
          <p:cNvPr id="19" name="Content Placeholder 18">
            <a:extLst>
              <a:ext uri="{FF2B5EF4-FFF2-40B4-BE49-F238E27FC236}">
                <a16:creationId xmlns:a16="http://schemas.microsoft.com/office/drawing/2014/main" id="{76579AA1-1514-439B-A63B-66513E2C1A89}"/>
              </a:ext>
            </a:extLst>
          </p:cNvPr>
          <p:cNvSpPr>
            <a:spLocks noGrp="1"/>
          </p:cNvSpPr>
          <p:nvPr>
            <p:ph sz="quarter" idx="11"/>
          </p:nvPr>
        </p:nvSpPr>
        <p:spPr>
          <a:xfrm>
            <a:off x="7109927" y="290512"/>
            <a:ext cx="4777273" cy="599709"/>
          </a:xfrm>
        </p:spPr>
        <p:txBody>
          <a:bodyPr/>
          <a:lstStyle/>
          <a:p>
            <a:r>
              <a:rPr lang="fr" sz="1300" b="0" i="0">
                <a:solidFill>
                  <a:srgbClr val="000000"/>
                </a:solidFill>
              </a:rPr>
              <a:t>Quel niveau de priorité devrait être accordée aux actions qui empêchent la restauration de l'habitat du poisson de violer les droits issus de traités autochtones?</a:t>
            </a:r>
          </a:p>
        </p:txBody>
      </p:sp>
      <p:graphicFrame>
        <p:nvGraphicFramePr>
          <p:cNvPr id="13" name="Chart 1" descr="Chart showing XX% support, XX% somewhat support, XX% somewhat oppose and XX% oppose; XX% are unsure">
            <a:extLst>
              <a:ext uri="{FF2B5EF4-FFF2-40B4-BE49-F238E27FC236}">
                <a16:creationId xmlns:a16="http://schemas.microsoft.com/office/drawing/2014/main" id="{EFDE17F1-A2A7-44B3-B78F-8BF766F68737}"/>
              </a:ext>
            </a:extLst>
          </p:cNvPr>
          <p:cNvGraphicFramePr>
            <a:graphicFrameLocks/>
          </p:cNvGraphicFramePr>
          <p:nvPr>
            <p:extLst>
              <p:ext uri="{D42A27DB-BD31-4B8C-83A1-F6EECF244321}">
                <p14:modId xmlns:p14="http://schemas.microsoft.com/office/powerpoint/2010/main" val="1025030695"/>
              </p:ext>
            </p:extLst>
          </p:nvPr>
        </p:nvGraphicFramePr>
        <p:xfrm>
          <a:off x="225408" y="1387985"/>
          <a:ext cx="5208590" cy="4362743"/>
        </p:xfrm>
        <a:graphic>
          <a:graphicData uri="http://schemas.openxmlformats.org/drawingml/2006/chart">
            <c:chart xmlns:c="http://schemas.openxmlformats.org/drawingml/2006/chart" xmlns:r="http://schemas.openxmlformats.org/officeDocument/2006/relationships" r:id="rId2"/>
          </a:graphicData>
        </a:graphic>
      </p:graphicFrame>
      <p:sp>
        <p:nvSpPr>
          <p:cNvPr id="14" name="Rectangle 13">
            <a:extLst>
              <a:ext uri="{FF2B5EF4-FFF2-40B4-BE49-F238E27FC236}">
                <a16:creationId xmlns:a16="http://schemas.microsoft.com/office/drawing/2014/main" id="{6B55390C-4F5C-4646-BE0B-ADEAD5CBC683}"/>
              </a:ext>
            </a:extLst>
          </p:cNvPr>
          <p:cNvSpPr/>
          <p:nvPr/>
        </p:nvSpPr>
        <p:spPr>
          <a:xfrm>
            <a:off x="244475" y="5750728"/>
            <a:ext cx="5234631" cy="246221"/>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 sz="1000" b="0" i="0">
                <a:solidFill>
                  <a:srgbClr val="000000"/>
                </a:solidFill>
              </a:rPr>
              <a:t>*Les graphiques peuvent ne pas correspondre à 100 en raison de l'arrondissement.</a:t>
            </a:r>
          </a:p>
        </p:txBody>
      </p:sp>
      <p:sp>
        <p:nvSpPr>
          <p:cNvPr id="7" name="Content Placeholder 12">
            <a:extLst>
              <a:ext uri="{FF2B5EF4-FFF2-40B4-BE49-F238E27FC236}">
                <a16:creationId xmlns:a16="http://schemas.microsoft.com/office/drawing/2014/main" id="{0EDC6A4B-7882-CECA-820C-A1CB2F8B516C}"/>
              </a:ext>
            </a:extLst>
          </p:cNvPr>
          <p:cNvSpPr txBox="1">
            <a:spLocks/>
          </p:cNvSpPr>
          <p:nvPr/>
        </p:nvSpPr>
        <p:spPr>
          <a:xfrm>
            <a:off x="244475" y="6287900"/>
            <a:ext cx="9280133" cy="40658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lumMod val="65000"/>
                    <a:lumOff val="35000"/>
                  </a:schemeClr>
                </a:solidFill>
                <a:latin typeface="Calibri" panose="020F0502020204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65000"/>
                    <a:lumOff val="35000"/>
                  </a:schemeClr>
                </a:solidFill>
                <a:latin typeface="Calibri" panose="020F050202020403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400" kern="1200">
                <a:solidFill>
                  <a:schemeClr val="tx1">
                    <a:lumMod val="65000"/>
                    <a:lumOff val="35000"/>
                  </a:schemeClr>
                </a:solidFill>
                <a:latin typeface="Calibri" panose="020F050202020403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lumMod val="65000"/>
                    <a:lumOff val="35000"/>
                  </a:schemeClr>
                </a:solidFill>
                <a:latin typeface="Calibri" panose="020F050202020403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lumMod val="65000"/>
                    <a:lumOff val="35000"/>
                  </a:schemeClr>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fr" b="0" i="0">
                <a:solidFill>
                  <a:srgbClr val="000000"/>
                </a:solidFill>
              </a:rPr>
              <a:t>Source: Association des femmes autochtones du Canada (AFAC), sondage en ligne hébergé sur Simple Survey lancé au début de septembre 2022 et fermé le 30 septembre 2022, n = 234</a:t>
            </a:r>
          </a:p>
        </p:txBody>
      </p:sp>
      <p:sp>
        <p:nvSpPr>
          <p:cNvPr id="2" name="Freeform 2">
            <a:extLst>
              <a:ext uri="{FF2B5EF4-FFF2-40B4-BE49-F238E27FC236}">
                <a16:creationId xmlns:a16="http://schemas.microsoft.com/office/drawing/2014/main" id="{A56970AB-013F-B441-D4FF-FBFA1A429573}"/>
              </a:ext>
            </a:extLst>
          </p:cNvPr>
          <p:cNvSpPr>
            <a:spLocks noChangeArrowheads="1"/>
          </p:cNvSpPr>
          <p:nvPr/>
        </p:nvSpPr>
        <p:spPr bwMode="auto">
          <a:xfrm>
            <a:off x="9800619" y="2726555"/>
            <a:ext cx="548552" cy="534119"/>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solidFill>
            <a:schemeClr val="bg1">
              <a:lumMod val="95000"/>
            </a:schemeClr>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latin typeface="Calibri Light"/>
            </a:endParaRPr>
          </a:p>
        </p:txBody>
      </p:sp>
      <p:grpSp>
        <p:nvGrpSpPr>
          <p:cNvPr id="8" name="Group 7">
            <a:extLst>
              <a:ext uri="{FF2B5EF4-FFF2-40B4-BE49-F238E27FC236}">
                <a16:creationId xmlns:a16="http://schemas.microsoft.com/office/drawing/2014/main" id="{5C6CC5A6-772C-AD88-B88D-E8F425FEEF74}"/>
              </a:ext>
            </a:extLst>
          </p:cNvPr>
          <p:cNvGrpSpPr/>
          <p:nvPr/>
        </p:nvGrpSpPr>
        <p:grpSpPr>
          <a:xfrm>
            <a:off x="9727170" y="2676717"/>
            <a:ext cx="668598" cy="650921"/>
            <a:chOff x="1119258" y="2257147"/>
            <a:chExt cx="1868076" cy="1868076"/>
          </a:xfrm>
          <a:solidFill>
            <a:srgbClr val="2F5597"/>
          </a:solidFill>
        </p:grpSpPr>
        <p:sp>
          <p:nvSpPr>
            <p:cNvPr id="9" name="Freeform 6">
              <a:extLst>
                <a:ext uri="{FF2B5EF4-FFF2-40B4-BE49-F238E27FC236}">
                  <a16:creationId xmlns:a16="http://schemas.microsoft.com/office/drawing/2014/main" id="{C1B6AFC3-34A2-0AD1-D7B6-4FEA5ED23D8A}"/>
                </a:ext>
              </a:extLst>
            </p:cNvPr>
            <p:cNvSpPr>
              <a:spLocks/>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0" name="Freeform 7">
              <a:extLst>
                <a:ext uri="{FF2B5EF4-FFF2-40B4-BE49-F238E27FC236}">
                  <a16:creationId xmlns:a16="http://schemas.microsoft.com/office/drawing/2014/main" id="{A3D05658-93C6-CECE-D8AA-D9D16ACCB6C9}"/>
                </a:ext>
              </a:extLst>
            </p:cNvPr>
            <p:cNvSpPr>
              <a:spLocks/>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1" name="Freeform 8">
              <a:extLst>
                <a:ext uri="{FF2B5EF4-FFF2-40B4-BE49-F238E27FC236}">
                  <a16:creationId xmlns:a16="http://schemas.microsoft.com/office/drawing/2014/main" id="{6DF93212-66E3-1BDC-BE13-C67A15A51A36}"/>
                </a:ext>
              </a:extLst>
            </p:cNvPr>
            <p:cNvSpPr>
              <a:spLocks/>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2" name="Freeform 9">
              <a:extLst>
                <a:ext uri="{FF2B5EF4-FFF2-40B4-BE49-F238E27FC236}">
                  <a16:creationId xmlns:a16="http://schemas.microsoft.com/office/drawing/2014/main" id="{8B9DA2C1-31EE-CD9F-0800-F628E98C1763}"/>
                </a:ext>
              </a:extLst>
            </p:cNvPr>
            <p:cNvSpPr>
              <a:spLocks/>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5" name="Freeform 10">
              <a:extLst>
                <a:ext uri="{FF2B5EF4-FFF2-40B4-BE49-F238E27FC236}">
                  <a16:creationId xmlns:a16="http://schemas.microsoft.com/office/drawing/2014/main" id="{0AE752B8-070E-C899-03A5-C42D73A59050}"/>
                </a:ext>
              </a:extLst>
            </p:cNvPr>
            <p:cNvSpPr>
              <a:spLocks/>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6" name="Freeform 11">
              <a:extLst>
                <a:ext uri="{FF2B5EF4-FFF2-40B4-BE49-F238E27FC236}">
                  <a16:creationId xmlns:a16="http://schemas.microsoft.com/office/drawing/2014/main" id="{270EA267-F9F5-9A02-14F1-26760D3853CE}"/>
                </a:ext>
              </a:extLst>
            </p:cNvPr>
            <p:cNvSpPr>
              <a:spLocks/>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7" name="Freeform 12">
              <a:extLst>
                <a:ext uri="{FF2B5EF4-FFF2-40B4-BE49-F238E27FC236}">
                  <a16:creationId xmlns:a16="http://schemas.microsoft.com/office/drawing/2014/main" id="{9252D12B-671E-E43D-53CE-8C2875EDBEB5}"/>
                </a:ext>
              </a:extLst>
            </p:cNvPr>
            <p:cNvSpPr>
              <a:spLocks/>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8" name="Freeform 13">
              <a:extLst>
                <a:ext uri="{FF2B5EF4-FFF2-40B4-BE49-F238E27FC236}">
                  <a16:creationId xmlns:a16="http://schemas.microsoft.com/office/drawing/2014/main" id="{E60667C4-7398-D249-7DFC-796254B50C1B}"/>
                </a:ext>
              </a:extLst>
            </p:cNvPr>
            <p:cNvSpPr>
              <a:spLocks/>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0" name="Freeform 14">
              <a:extLst>
                <a:ext uri="{FF2B5EF4-FFF2-40B4-BE49-F238E27FC236}">
                  <a16:creationId xmlns:a16="http://schemas.microsoft.com/office/drawing/2014/main" id="{C1E270E3-7241-BDB3-50ED-7B430C0049C4}"/>
                </a:ext>
              </a:extLst>
            </p:cNvPr>
            <p:cNvSpPr>
              <a:spLocks/>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1" name="Freeform 15">
              <a:extLst>
                <a:ext uri="{FF2B5EF4-FFF2-40B4-BE49-F238E27FC236}">
                  <a16:creationId xmlns:a16="http://schemas.microsoft.com/office/drawing/2014/main" id="{47459D1B-86E2-DA66-9239-42D37AEC4D60}"/>
                </a:ext>
              </a:extLst>
            </p:cNvPr>
            <p:cNvSpPr>
              <a:spLocks/>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2" name="Freeform 16">
              <a:extLst>
                <a:ext uri="{FF2B5EF4-FFF2-40B4-BE49-F238E27FC236}">
                  <a16:creationId xmlns:a16="http://schemas.microsoft.com/office/drawing/2014/main" id="{C1486FD3-AE35-4B16-77A7-815A18E7E4DA}"/>
                </a:ext>
              </a:extLst>
            </p:cNvPr>
            <p:cNvSpPr>
              <a:spLocks/>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3" name="Freeform 17">
              <a:extLst>
                <a:ext uri="{FF2B5EF4-FFF2-40B4-BE49-F238E27FC236}">
                  <a16:creationId xmlns:a16="http://schemas.microsoft.com/office/drawing/2014/main" id="{A4F240B6-735B-8459-2771-775501AE48ED}"/>
                </a:ext>
              </a:extLst>
            </p:cNvPr>
            <p:cNvSpPr>
              <a:spLocks/>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grpSp>
      <p:sp>
        <p:nvSpPr>
          <p:cNvPr id="24" name="Freeform 2">
            <a:extLst>
              <a:ext uri="{FF2B5EF4-FFF2-40B4-BE49-F238E27FC236}">
                <a16:creationId xmlns:a16="http://schemas.microsoft.com/office/drawing/2014/main" id="{A2A1DC97-36F1-C642-FB6D-C9924C80174A}"/>
              </a:ext>
            </a:extLst>
          </p:cNvPr>
          <p:cNvSpPr>
            <a:spLocks noChangeArrowheads="1"/>
          </p:cNvSpPr>
          <p:nvPr/>
        </p:nvSpPr>
        <p:spPr bwMode="auto">
          <a:xfrm>
            <a:off x="9800619" y="3545493"/>
            <a:ext cx="548552" cy="534119"/>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solidFill>
            <a:schemeClr val="bg1">
              <a:lumMod val="95000"/>
            </a:schemeClr>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latin typeface="Calibri Light"/>
            </a:endParaRPr>
          </a:p>
        </p:txBody>
      </p:sp>
      <p:grpSp>
        <p:nvGrpSpPr>
          <p:cNvPr id="25" name="Group 24">
            <a:extLst>
              <a:ext uri="{FF2B5EF4-FFF2-40B4-BE49-F238E27FC236}">
                <a16:creationId xmlns:a16="http://schemas.microsoft.com/office/drawing/2014/main" id="{6F4EE790-5224-BCED-D2F3-3030B8BFB65A}"/>
              </a:ext>
            </a:extLst>
          </p:cNvPr>
          <p:cNvGrpSpPr/>
          <p:nvPr/>
        </p:nvGrpSpPr>
        <p:grpSpPr>
          <a:xfrm>
            <a:off x="9727170" y="3495655"/>
            <a:ext cx="668598" cy="650921"/>
            <a:chOff x="1119258" y="2257147"/>
            <a:chExt cx="1868076" cy="1868076"/>
          </a:xfrm>
          <a:solidFill>
            <a:srgbClr val="2F5597"/>
          </a:solidFill>
        </p:grpSpPr>
        <p:sp>
          <p:nvSpPr>
            <p:cNvPr id="26" name="Freeform 6">
              <a:extLst>
                <a:ext uri="{FF2B5EF4-FFF2-40B4-BE49-F238E27FC236}">
                  <a16:creationId xmlns:a16="http://schemas.microsoft.com/office/drawing/2014/main" id="{A91C639E-69D1-7E82-64C0-0ECDCE6DE0F5}"/>
                </a:ext>
              </a:extLst>
            </p:cNvPr>
            <p:cNvSpPr>
              <a:spLocks/>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7" name="Freeform 7">
              <a:extLst>
                <a:ext uri="{FF2B5EF4-FFF2-40B4-BE49-F238E27FC236}">
                  <a16:creationId xmlns:a16="http://schemas.microsoft.com/office/drawing/2014/main" id="{CC608D81-E4F9-6804-809E-BCF5E2FE1AD2}"/>
                </a:ext>
              </a:extLst>
            </p:cNvPr>
            <p:cNvSpPr>
              <a:spLocks/>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8" name="Freeform 8">
              <a:extLst>
                <a:ext uri="{FF2B5EF4-FFF2-40B4-BE49-F238E27FC236}">
                  <a16:creationId xmlns:a16="http://schemas.microsoft.com/office/drawing/2014/main" id="{160BBE49-5924-437A-600A-57A35501DB6F}"/>
                </a:ext>
              </a:extLst>
            </p:cNvPr>
            <p:cNvSpPr>
              <a:spLocks/>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29" name="Freeform 9">
              <a:extLst>
                <a:ext uri="{FF2B5EF4-FFF2-40B4-BE49-F238E27FC236}">
                  <a16:creationId xmlns:a16="http://schemas.microsoft.com/office/drawing/2014/main" id="{BD428B58-F645-4C1A-DBF5-940A28154D56}"/>
                </a:ext>
              </a:extLst>
            </p:cNvPr>
            <p:cNvSpPr>
              <a:spLocks/>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30" name="Freeform 10">
              <a:extLst>
                <a:ext uri="{FF2B5EF4-FFF2-40B4-BE49-F238E27FC236}">
                  <a16:creationId xmlns:a16="http://schemas.microsoft.com/office/drawing/2014/main" id="{113FC658-27D1-C181-0823-9CF1A2442574}"/>
                </a:ext>
              </a:extLst>
            </p:cNvPr>
            <p:cNvSpPr>
              <a:spLocks/>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31" name="Freeform 11">
              <a:extLst>
                <a:ext uri="{FF2B5EF4-FFF2-40B4-BE49-F238E27FC236}">
                  <a16:creationId xmlns:a16="http://schemas.microsoft.com/office/drawing/2014/main" id="{9FAAF6A3-A962-C801-0240-6E25B1284D39}"/>
                </a:ext>
              </a:extLst>
            </p:cNvPr>
            <p:cNvSpPr>
              <a:spLocks/>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32" name="Freeform 12">
              <a:extLst>
                <a:ext uri="{FF2B5EF4-FFF2-40B4-BE49-F238E27FC236}">
                  <a16:creationId xmlns:a16="http://schemas.microsoft.com/office/drawing/2014/main" id="{4B95F8F2-723C-CD22-551E-CF2327B7FF91}"/>
                </a:ext>
              </a:extLst>
            </p:cNvPr>
            <p:cNvSpPr>
              <a:spLocks/>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33" name="Freeform 13">
              <a:extLst>
                <a:ext uri="{FF2B5EF4-FFF2-40B4-BE49-F238E27FC236}">
                  <a16:creationId xmlns:a16="http://schemas.microsoft.com/office/drawing/2014/main" id="{5E244491-6715-FFDC-894D-1471F4B14681}"/>
                </a:ext>
              </a:extLst>
            </p:cNvPr>
            <p:cNvSpPr>
              <a:spLocks/>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34" name="Freeform 14">
              <a:extLst>
                <a:ext uri="{FF2B5EF4-FFF2-40B4-BE49-F238E27FC236}">
                  <a16:creationId xmlns:a16="http://schemas.microsoft.com/office/drawing/2014/main" id="{85183847-7428-7F04-5686-235FD1E7F026}"/>
                </a:ext>
              </a:extLst>
            </p:cNvPr>
            <p:cNvSpPr>
              <a:spLocks/>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35" name="Freeform 15">
              <a:extLst>
                <a:ext uri="{FF2B5EF4-FFF2-40B4-BE49-F238E27FC236}">
                  <a16:creationId xmlns:a16="http://schemas.microsoft.com/office/drawing/2014/main" id="{4FBBF661-5CA3-99E8-ADDE-944960D2A3D3}"/>
                </a:ext>
              </a:extLst>
            </p:cNvPr>
            <p:cNvSpPr>
              <a:spLocks/>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36" name="Freeform 16">
              <a:extLst>
                <a:ext uri="{FF2B5EF4-FFF2-40B4-BE49-F238E27FC236}">
                  <a16:creationId xmlns:a16="http://schemas.microsoft.com/office/drawing/2014/main" id="{4D9029C9-8E0B-719D-FDB6-EFA40FA856D4}"/>
                </a:ext>
              </a:extLst>
            </p:cNvPr>
            <p:cNvSpPr>
              <a:spLocks/>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37" name="Freeform 17">
              <a:extLst>
                <a:ext uri="{FF2B5EF4-FFF2-40B4-BE49-F238E27FC236}">
                  <a16:creationId xmlns:a16="http://schemas.microsoft.com/office/drawing/2014/main" id="{9D032601-7EBE-19AE-05A6-B87DF7DFB18A}"/>
                </a:ext>
              </a:extLst>
            </p:cNvPr>
            <p:cNvSpPr>
              <a:spLocks/>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grpSp>
      <p:sp>
        <p:nvSpPr>
          <p:cNvPr id="38" name="Freeform 2">
            <a:extLst>
              <a:ext uri="{FF2B5EF4-FFF2-40B4-BE49-F238E27FC236}">
                <a16:creationId xmlns:a16="http://schemas.microsoft.com/office/drawing/2014/main" id="{E22D9705-C111-1114-75F3-7A512456DF05}"/>
              </a:ext>
            </a:extLst>
          </p:cNvPr>
          <p:cNvSpPr>
            <a:spLocks noChangeArrowheads="1"/>
          </p:cNvSpPr>
          <p:nvPr/>
        </p:nvSpPr>
        <p:spPr bwMode="auto">
          <a:xfrm>
            <a:off x="9800619" y="1905719"/>
            <a:ext cx="548552" cy="534119"/>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solidFill>
            <a:schemeClr val="bg1">
              <a:lumMod val="95000"/>
            </a:schemeClr>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latin typeface="Calibri Light"/>
            </a:endParaRPr>
          </a:p>
        </p:txBody>
      </p:sp>
      <p:grpSp>
        <p:nvGrpSpPr>
          <p:cNvPr id="39" name="Group 38">
            <a:extLst>
              <a:ext uri="{FF2B5EF4-FFF2-40B4-BE49-F238E27FC236}">
                <a16:creationId xmlns:a16="http://schemas.microsoft.com/office/drawing/2014/main" id="{F62B876B-077B-89AE-7042-5217DDB2246B}"/>
              </a:ext>
            </a:extLst>
          </p:cNvPr>
          <p:cNvGrpSpPr/>
          <p:nvPr/>
        </p:nvGrpSpPr>
        <p:grpSpPr>
          <a:xfrm>
            <a:off x="9727170" y="1855881"/>
            <a:ext cx="668598" cy="650921"/>
            <a:chOff x="1119258" y="2257147"/>
            <a:chExt cx="1868076" cy="1868076"/>
          </a:xfrm>
          <a:solidFill>
            <a:srgbClr val="2F5597"/>
          </a:solidFill>
        </p:grpSpPr>
        <p:sp>
          <p:nvSpPr>
            <p:cNvPr id="40" name="Freeform 6">
              <a:extLst>
                <a:ext uri="{FF2B5EF4-FFF2-40B4-BE49-F238E27FC236}">
                  <a16:creationId xmlns:a16="http://schemas.microsoft.com/office/drawing/2014/main" id="{64C101F1-AA8B-6A54-BADE-92C6EDBB0618}"/>
                </a:ext>
              </a:extLst>
            </p:cNvPr>
            <p:cNvSpPr>
              <a:spLocks/>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41" name="Freeform 7">
              <a:extLst>
                <a:ext uri="{FF2B5EF4-FFF2-40B4-BE49-F238E27FC236}">
                  <a16:creationId xmlns:a16="http://schemas.microsoft.com/office/drawing/2014/main" id="{7E519257-3D46-D8BE-4EF6-6AB8D35CC883}"/>
                </a:ext>
              </a:extLst>
            </p:cNvPr>
            <p:cNvSpPr>
              <a:spLocks/>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42" name="Freeform 8">
              <a:extLst>
                <a:ext uri="{FF2B5EF4-FFF2-40B4-BE49-F238E27FC236}">
                  <a16:creationId xmlns:a16="http://schemas.microsoft.com/office/drawing/2014/main" id="{9DCB45D6-FC3E-CD93-09CF-2F63A5BE1797}"/>
                </a:ext>
              </a:extLst>
            </p:cNvPr>
            <p:cNvSpPr>
              <a:spLocks/>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43" name="Freeform 9">
              <a:extLst>
                <a:ext uri="{FF2B5EF4-FFF2-40B4-BE49-F238E27FC236}">
                  <a16:creationId xmlns:a16="http://schemas.microsoft.com/office/drawing/2014/main" id="{373128BF-CD02-FD45-296D-5EFCEFDD62D6}"/>
                </a:ext>
              </a:extLst>
            </p:cNvPr>
            <p:cNvSpPr>
              <a:spLocks/>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44" name="Freeform 10">
              <a:extLst>
                <a:ext uri="{FF2B5EF4-FFF2-40B4-BE49-F238E27FC236}">
                  <a16:creationId xmlns:a16="http://schemas.microsoft.com/office/drawing/2014/main" id="{C5D8DF2C-A728-4AF5-BB62-9F3249B16A58}"/>
                </a:ext>
              </a:extLst>
            </p:cNvPr>
            <p:cNvSpPr>
              <a:spLocks/>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45" name="Freeform 11">
              <a:extLst>
                <a:ext uri="{FF2B5EF4-FFF2-40B4-BE49-F238E27FC236}">
                  <a16:creationId xmlns:a16="http://schemas.microsoft.com/office/drawing/2014/main" id="{DFC7A1FF-D86A-2EAD-0AA0-AC724F572D09}"/>
                </a:ext>
              </a:extLst>
            </p:cNvPr>
            <p:cNvSpPr>
              <a:spLocks/>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46" name="Freeform 12">
              <a:extLst>
                <a:ext uri="{FF2B5EF4-FFF2-40B4-BE49-F238E27FC236}">
                  <a16:creationId xmlns:a16="http://schemas.microsoft.com/office/drawing/2014/main" id="{C131F7DD-F8E5-C5D8-CD61-C379C26CA163}"/>
                </a:ext>
              </a:extLst>
            </p:cNvPr>
            <p:cNvSpPr>
              <a:spLocks/>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47" name="Freeform 13">
              <a:extLst>
                <a:ext uri="{FF2B5EF4-FFF2-40B4-BE49-F238E27FC236}">
                  <a16:creationId xmlns:a16="http://schemas.microsoft.com/office/drawing/2014/main" id="{00702CF9-0023-4EC4-2297-B7239F4D383E}"/>
                </a:ext>
              </a:extLst>
            </p:cNvPr>
            <p:cNvSpPr>
              <a:spLocks/>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48" name="Freeform 14">
              <a:extLst>
                <a:ext uri="{FF2B5EF4-FFF2-40B4-BE49-F238E27FC236}">
                  <a16:creationId xmlns:a16="http://schemas.microsoft.com/office/drawing/2014/main" id="{33E6D671-4260-B9E4-A326-AF850EE3A45A}"/>
                </a:ext>
              </a:extLst>
            </p:cNvPr>
            <p:cNvSpPr>
              <a:spLocks/>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49" name="Freeform 15">
              <a:extLst>
                <a:ext uri="{FF2B5EF4-FFF2-40B4-BE49-F238E27FC236}">
                  <a16:creationId xmlns:a16="http://schemas.microsoft.com/office/drawing/2014/main" id="{322ADDB3-7015-E1CF-5931-D8F53DE40A13}"/>
                </a:ext>
              </a:extLst>
            </p:cNvPr>
            <p:cNvSpPr>
              <a:spLocks/>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50" name="Freeform 16">
              <a:extLst>
                <a:ext uri="{FF2B5EF4-FFF2-40B4-BE49-F238E27FC236}">
                  <a16:creationId xmlns:a16="http://schemas.microsoft.com/office/drawing/2014/main" id="{40614EB2-72F2-AC71-6B2B-1D704FEDF361}"/>
                </a:ext>
              </a:extLst>
            </p:cNvPr>
            <p:cNvSpPr>
              <a:spLocks/>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51" name="Freeform 17">
              <a:extLst>
                <a:ext uri="{FF2B5EF4-FFF2-40B4-BE49-F238E27FC236}">
                  <a16:creationId xmlns:a16="http://schemas.microsoft.com/office/drawing/2014/main" id="{E4C87F94-F142-0E65-DE21-C4AD110726B4}"/>
                </a:ext>
              </a:extLst>
            </p:cNvPr>
            <p:cNvSpPr>
              <a:spLocks/>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grpSp>
      <p:sp>
        <p:nvSpPr>
          <p:cNvPr id="52" name="Rectangle 51">
            <a:extLst>
              <a:ext uri="{FF2B5EF4-FFF2-40B4-BE49-F238E27FC236}">
                <a16:creationId xmlns:a16="http://schemas.microsoft.com/office/drawing/2014/main" id="{0C2AE68C-F3F5-C106-4A3B-5439706A7BFA}"/>
              </a:ext>
              <a:ext uri="{C183D7F6-B498-43B3-948B-1728B52AA6E4}">
                <adec:decorative xmlns:adec="http://schemas.microsoft.com/office/drawing/2017/decorative" val="1"/>
              </a:ext>
            </a:extLst>
          </p:cNvPr>
          <p:cNvSpPr/>
          <p:nvPr/>
        </p:nvSpPr>
        <p:spPr>
          <a:xfrm>
            <a:off x="6455871" y="1122843"/>
            <a:ext cx="468198" cy="5005982"/>
          </a:xfrm>
          <a:prstGeom prst="rect">
            <a:avLst/>
          </a:prstGeom>
          <a:solidFill>
            <a:srgbClr val="2F5597"/>
          </a:solidFill>
          <a:ln>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fr" sz="1600" b="1" i="0">
                <a:solidFill>
                  <a:srgbClr val="FFFFFF"/>
                </a:solidFill>
              </a:rPr>
              <a:t>Haute priorité</a:t>
            </a:r>
          </a:p>
        </p:txBody>
      </p:sp>
      <p:sp>
        <p:nvSpPr>
          <p:cNvPr id="53" name="Freeform 2">
            <a:extLst>
              <a:ext uri="{FF2B5EF4-FFF2-40B4-BE49-F238E27FC236}">
                <a16:creationId xmlns:a16="http://schemas.microsoft.com/office/drawing/2014/main" id="{D5644986-27A4-6E1E-28FE-B297C2747F3F}"/>
              </a:ext>
            </a:extLst>
          </p:cNvPr>
          <p:cNvSpPr>
            <a:spLocks noChangeArrowheads="1"/>
          </p:cNvSpPr>
          <p:nvPr/>
        </p:nvSpPr>
        <p:spPr bwMode="auto">
          <a:xfrm>
            <a:off x="9800619" y="1172680"/>
            <a:ext cx="548552" cy="534119"/>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solidFill>
            <a:schemeClr val="bg1">
              <a:lumMod val="95000"/>
            </a:schemeClr>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latin typeface="Calibri Light"/>
            </a:endParaRPr>
          </a:p>
        </p:txBody>
      </p:sp>
      <p:grpSp>
        <p:nvGrpSpPr>
          <p:cNvPr id="54" name="Group 53">
            <a:extLst>
              <a:ext uri="{FF2B5EF4-FFF2-40B4-BE49-F238E27FC236}">
                <a16:creationId xmlns:a16="http://schemas.microsoft.com/office/drawing/2014/main" id="{DCDA8343-B0BF-B142-0F47-E18515A47A32}"/>
              </a:ext>
            </a:extLst>
          </p:cNvPr>
          <p:cNvGrpSpPr/>
          <p:nvPr/>
        </p:nvGrpSpPr>
        <p:grpSpPr>
          <a:xfrm>
            <a:off x="9727170" y="1122842"/>
            <a:ext cx="668598" cy="650921"/>
            <a:chOff x="1119258" y="2257147"/>
            <a:chExt cx="1868076" cy="1868076"/>
          </a:xfrm>
          <a:solidFill>
            <a:srgbClr val="2F5597"/>
          </a:solidFill>
        </p:grpSpPr>
        <p:sp>
          <p:nvSpPr>
            <p:cNvPr id="55" name="Freeform 6">
              <a:extLst>
                <a:ext uri="{FF2B5EF4-FFF2-40B4-BE49-F238E27FC236}">
                  <a16:creationId xmlns:a16="http://schemas.microsoft.com/office/drawing/2014/main" id="{5DA59AB6-418D-9BA6-50E1-720D96DEB2AE}"/>
                </a:ext>
              </a:extLst>
            </p:cNvPr>
            <p:cNvSpPr>
              <a:spLocks/>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56" name="Freeform 7">
              <a:extLst>
                <a:ext uri="{FF2B5EF4-FFF2-40B4-BE49-F238E27FC236}">
                  <a16:creationId xmlns:a16="http://schemas.microsoft.com/office/drawing/2014/main" id="{F9E3E411-7AFB-B1E3-1819-A0D3BFAF5E19}"/>
                </a:ext>
              </a:extLst>
            </p:cNvPr>
            <p:cNvSpPr>
              <a:spLocks/>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57" name="Freeform 8">
              <a:extLst>
                <a:ext uri="{FF2B5EF4-FFF2-40B4-BE49-F238E27FC236}">
                  <a16:creationId xmlns:a16="http://schemas.microsoft.com/office/drawing/2014/main" id="{F9E1452F-2292-95DF-3CEB-303DC18DE14B}"/>
                </a:ext>
              </a:extLst>
            </p:cNvPr>
            <p:cNvSpPr>
              <a:spLocks/>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58" name="Freeform 9">
              <a:extLst>
                <a:ext uri="{FF2B5EF4-FFF2-40B4-BE49-F238E27FC236}">
                  <a16:creationId xmlns:a16="http://schemas.microsoft.com/office/drawing/2014/main" id="{9C338EDD-F582-E465-CCB6-3790502E2716}"/>
                </a:ext>
              </a:extLst>
            </p:cNvPr>
            <p:cNvSpPr>
              <a:spLocks/>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59" name="Freeform 10">
              <a:extLst>
                <a:ext uri="{FF2B5EF4-FFF2-40B4-BE49-F238E27FC236}">
                  <a16:creationId xmlns:a16="http://schemas.microsoft.com/office/drawing/2014/main" id="{597109A8-2CFE-7851-7D0F-DF7EA2F11E12}"/>
                </a:ext>
              </a:extLst>
            </p:cNvPr>
            <p:cNvSpPr>
              <a:spLocks/>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60" name="Freeform 11">
              <a:extLst>
                <a:ext uri="{FF2B5EF4-FFF2-40B4-BE49-F238E27FC236}">
                  <a16:creationId xmlns:a16="http://schemas.microsoft.com/office/drawing/2014/main" id="{D3F2F60C-B2AF-D966-A177-3E884CCCEF9F}"/>
                </a:ext>
              </a:extLst>
            </p:cNvPr>
            <p:cNvSpPr>
              <a:spLocks/>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61" name="Freeform 12">
              <a:extLst>
                <a:ext uri="{FF2B5EF4-FFF2-40B4-BE49-F238E27FC236}">
                  <a16:creationId xmlns:a16="http://schemas.microsoft.com/office/drawing/2014/main" id="{6C738514-20E7-5988-04DA-E8808DD56823}"/>
                </a:ext>
              </a:extLst>
            </p:cNvPr>
            <p:cNvSpPr>
              <a:spLocks/>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62" name="Freeform 13">
              <a:extLst>
                <a:ext uri="{FF2B5EF4-FFF2-40B4-BE49-F238E27FC236}">
                  <a16:creationId xmlns:a16="http://schemas.microsoft.com/office/drawing/2014/main" id="{7FE360A9-9B82-BF8B-7933-876734AD147B}"/>
                </a:ext>
              </a:extLst>
            </p:cNvPr>
            <p:cNvSpPr>
              <a:spLocks/>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63" name="Freeform 14">
              <a:extLst>
                <a:ext uri="{FF2B5EF4-FFF2-40B4-BE49-F238E27FC236}">
                  <a16:creationId xmlns:a16="http://schemas.microsoft.com/office/drawing/2014/main" id="{CE9E59F0-512C-FE4E-BB35-C88AA6F99042}"/>
                </a:ext>
              </a:extLst>
            </p:cNvPr>
            <p:cNvSpPr>
              <a:spLocks/>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64" name="Freeform 15">
              <a:extLst>
                <a:ext uri="{FF2B5EF4-FFF2-40B4-BE49-F238E27FC236}">
                  <a16:creationId xmlns:a16="http://schemas.microsoft.com/office/drawing/2014/main" id="{447FCCCA-E104-A85F-FC87-AC7655A47A4D}"/>
                </a:ext>
              </a:extLst>
            </p:cNvPr>
            <p:cNvSpPr>
              <a:spLocks/>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65" name="Freeform 16">
              <a:extLst>
                <a:ext uri="{FF2B5EF4-FFF2-40B4-BE49-F238E27FC236}">
                  <a16:creationId xmlns:a16="http://schemas.microsoft.com/office/drawing/2014/main" id="{6D42F6BA-E4EA-A55F-D9EA-6ED499B830FC}"/>
                </a:ext>
              </a:extLst>
            </p:cNvPr>
            <p:cNvSpPr>
              <a:spLocks/>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66" name="Freeform 17">
              <a:extLst>
                <a:ext uri="{FF2B5EF4-FFF2-40B4-BE49-F238E27FC236}">
                  <a16:creationId xmlns:a16="http://schemas.microsoft.com/office/drawing/2014/main" id="{DB300BCB-0855-6B8B-674D-8E5E4B4AC806}"/>
                </a:ext>
              </a:extLst>
            </p:cNvPr>
            <p:cNvSpPr>
              <a:spLocks/>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grpSp>
      <p:sp>
        <p:nvSpPr>
          <p:cNvPr id="67" name="TextBox 66">
            <a:extLst>
              <a:ext uri="{FF2B5EF4-FFF2-40B4-BE49-F238E27FC236}">
                <a16:creationId xmlns:a16="http://schemas.microsoft.com/office/drawing/2014/main" id="{70BCAD13-0E57-A8AA-E03F-64647167284E}"/>
              </a:ext>
            </a:extLst>
          </p:cNvPr>
          <p:cNvSpPr txBox="1"/>
          <p:nvPr/>
        </p:nvSpPr>
        <p:spPr>
          <a:xfrm>
            <a:off x="9683710" y="1239881"/>
            <a:ext cx="791224" cy="430837"/>
          </a:xfrm>
          <a:prstGeom prst="rect">
            <a:avLst/>
          </a:prstGeom>
          <a:noFill/>
        </p:spPr>
        <p:txBody>
          <a:bodyPr wrap="square" lIns="121872" tIns="60935" rIns="121872" bIns="60935" rtlCol="0">
            <a:spAutoFit/>
          </a:bodyPr>
          <a:lstStyle/>
          <a:p>
            <a:pPr algn="ctr"/>
            <a:r>
              <a:rPr lang="fr" sz="2000" b="1" i="0">
                <a:solidFill>
                  <a:srgbClr val="000000"/>
                </a:solidFill>
              </a:rPr>
              <a:t>88%</a:t>
            </a:r>
          </a:p>
        </p:txBody>
      </p:sp>
      <p:sp>
        <p:nvSpPr>
          <p:cNvPr id="73" name="TextBox 72">
            <a:extLst>
              <a:ext uri="{FF2B5EF4-FFF2-40B4-BE49-F238E27FC236}">
                <a16:creationId xmlns:a16="http://schemas.microsoft.com/office/drawing/2014/main" id="{AC609986-ED6D-623C-A343-A63CE414D57E}"/>
              </a:ext>
            </a:extLst>
          </p:cNvPr>
          <p:cNvSpPr txBox="1"/>
          <p:nvPr/>
        </p:nvSpPr>
        <p:spPr>
          <a:xfrm>
            <a:off x="9683710" y="1981832"/>
            <a:ext cx="791224" cy="430837"/>
          </a:xfrm>
          <a:prstGeom prst="rect">
            <a:avLst/>
          </a:prstGeom>
          <a:noFill/>
        </p:spPr>
        <p:txBody>
          <a:bodyPr wrap="square" lIns="121872" tIns="60935" rIns="121872" bIns="60935" rtlCol="0">
            <a:spAutoFit/>
          </a:bodyPr>
          <a:lstStyle/>
          <a:p>
            <a:pPr algn="ctr"/>
            <a:r>
              <a:rPr lang="fr" sz="2000" b="1" i="0">
                <a:solidFill>
                  <a:srgbClr val="000000"/>
                </a:solidFill>
              </a:rPr>
              <a:t>85%</a:t>
            </a:r>
          </a:p>
        </p:txBody>
      </p:sp>
      <p:cxnSp>
        <p:nvCxnSpPr>
          <p:cNvPr id="79" name="Straight Connector 78">
            <a:extLst>
              <a:ext uri="{FF2B5EF4-FFF2-40B4-BE49-F238E27FC236}">
                <a16:creationId xmlns:a16="http://schemas.microsoft.com/office/drawing/2014/main" id="{D866EAA4-2CDE-512A-70F8-8C8B87A1B375}"/>
              </a:ext>
            </a:extLst>
          </p:cNvPr>
          <p:cNvCxnSpPr>
            <a:cxnSpLocks/>
          </p:cNvCxnSpPr>
          <p:nvPr/>
        </p:nvCxnSpPr>
        <p:spPr>
          <a:xfrm>
            <a:off x="6924713" y="2587452"/>
            <a:ext cx="4385388"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80" name="TextBox 79">
            <a:extLst>
              <a:ext uri="{FF2B5EF4-FFF2-40B4-BE49-F238E27FC236}">
                <a16:creationId xmlns:a16="http://schemas.microsoft.com/office/drawing/2014/main" id="{FDB860AC-634D-530F-1224-A41D9C98DDBC}"/>
              </a:ext>
            </a:extLst>
          </p:cNvPr>
          <p:cNvSpPr txBox="1"/>
          <p:nvPr/>
        </p:nvSpPr>
        <p:spPr>
          <a:xfrm>
            <a:off x="10547653" y="1097832"/>
            <a:ext cx="967783" cy="523220"/>
          </a:xfrm>
          <a:prstGeom prst="rect">
            <a:avLst/>
          </a:prstGeom>
        </p:spPr>
        <p:txBody>
          <a:bodyPr wrap="square" rtlCol="0">
            <a:spAutoFit/>
          </a:bodyPr>
          <a:lstStyle/>
          <a:p>
            <a:pPr algn="l"/>
            <a:r>
              <a:rPr lang="fr" sz="1400" b="1" i="0">
                <a:solidFill>
                  <a:srgbClr val="000000"/>
                </a:solidFill>
              </a:rPr>
              <a:t>Femmes</a:t>
            </a:r>
          </a:p>
          <a:p>
            <a:pPr algn="l"/>
            <a:r>
              <a:rPr lang="fr" sz="1400" b="1" i="0">
                <a:solidFill>
                  <a:srgbClr val="000000"/>
                </a:solidFill>
              </a:rPr>
              <a:t>(n = 195)</a:t>
            </a:r>
          </a:p>
        </p:txBody>
      </p:sp>
      <p:sp>
        <p:nvSpPr>
          <p:cNvPr id="81" name="TextBox 80">
            <a:extLst>
              <a:ext uri="{FF2B5EF4-FFF2-40B4-BE49-F238E27FC236}">
                <a16:creationId xmlns:a16="http://schemas.microsoft.com/office/drawing/2014/main" id="{7617B7B4-E198-8676-E6E6-B68DEE0BC0B1}"/>
              </a:ext>
            </a:extLst>
          </p:cNvPr>
          <p:cNvSpPr txBox="1"/>
          <p:nvPr/>
        </p:nvSpPr>
        <p:spPr>
          <a:xfrm>
            <a:off x="10536538" y="1900505"/>
            <a:ext cx="1171593" cy="523220"/>
          </a:xfrm>
          <a:prstGeom prst="rect">
            <a:avLst/>
          </a:prstGeom>
        </p:spPr>
        <p:txBody>
          <a:bodyPr wrap="square" rtlCol="0">
            <a:spAutoFit/>
          </a:bodyPr>
          <a:lstStyle/>
          <a:p>
            <a:pPr algn="l"/>
            <a:r>
              <a:rPr lang="fr" sz="1400" b="1" i="0">
                <a:solidFill>
                  <a:srgbClr val="000000"/>
                </a:solidFill>
              </a:rPr>
              <a:t>Bispirituelles</a:t>
            </a:r>
          </a:p>
          <a:p>
            <a:pPr algn="l"/>
            <a:r>
              <a:rPr lang="fr" sz="1400" b="1" i="0">
                <a:solidFill>
                  <a:srgbClr val="000000"/>
                </a:solidFill>
              </a:rPr>
              <a:t>(n = 30)</a:t>
            </a:r>
          </a:p>
        </p:txBody>
      </p:sp>
      <p:sp>
        <p:nvSpPr>
          <p:cNvPr id="88" name="TextBox 87">
            <a:extLst>
              <a:ext uri="{FF2B5EF4-FFF2-40B4-BE49-F238E27FC236}">
                <a16:creationId xmlns:a16="http://schemas.microsoft.com/office/drawing/2014/main" id="{93A8E971-B909-50C7-B2A0-105D8865753A}"/>
              </a:ext>
            </a:extLst>
          </p:cNvPr>
          <p:cNvSpPr txBox="1"/>
          <p:nvPr/>
        </p:nvSpPr>
        <p:spPr>
          <a:xfrm>
            <a:off x="9686467" y="2787293"/>
            <a:ext cx="791224" cy="430837"/>
          </a:xfrm>
          <a:prstGeom prst="rect">
            <a:avLst/>
          </a:prstGeom>
          <a:noFill/>
        </p:spPr>
        <p:txBody>
          <a:bodyPr wrap="square" lIns="121872" tIns="60935" rIns="121872" bIns="60935" rtlCol="0">
            <a:spAutoFit/>
          </a:bodyPr>
          <a:lstStyle/>
          <a:p>
            <a:pPr algn="ctr"/>
            <a:r>
              <a:rPr lang="fr" sz="2000" b="1" i="0">
                <a:solidFill>
                  <a:srgbClr val="000000"/>
                </a:solidFill>
              </a:rPr>
              <a:t>88%</a:t>
            </a:r>
          </a:p>
        </p:txBody>
      </p:sp>
      <p:sp>
        <p:nvSpPr>
          <p:cNvPr id="89" name="TextBox 88">
            <a:extLst>
              <a:ext uri="{FF2B5EF4-FFF2-40B4-BE49-F238E27FC236}">
                <a16:creationId xmlns:a16="http://schemas.microsoft.com/office/drawing/2014/main" id="{EBDAED68-D1EE-DB9E-92EF-BBE21792D31D}"/>
              </a:ext>
            </a:extLst>
          </p:cNvPr>
          <p:cNvSpPr txBox="1"/>
          <p:nvPr/>
        </p:nvSpPr>
        <p:spPr>
          <a:xfrm>
            <a:off x="9686906" y="3615646"/>
            <a:ext cx="791224" cy="430837"/>
          </a:xfrm>
          <a:prstGeom prst="rect">
            <a:avLst/>
          </a:prstGeom>
          <a:noFill/>
        </p:spPr>
        <p:txBody>
          <a:bodyPr wrap="square" lIns="121872" tIns="60935" rIns="121872" bIns="60935" rtlCol="0">
            <a:spAutoFit/>
          </a:bodyPr>
          <a:lstStyle/>
          <a:p>
            <a:pPr algn="ctr"/>
            <a:r>
              <a:rPr lang="fr" sz="2000" b="1" i="0">
                <a:solidFill>
                  <a:srgbClr val="000000"/>
                </a:solidFill>
              </a:rPr>
              <a:t>86%</a:t>
            </a:r>
          </a:p>
        </p:txBody>
      </p:sp>
      <p:sp>
        <p:nvSpPr>
          <p:cNvPr id="90" name="TextBox 89">
            <a:extLst>
              <a:ext uri="{FF2B5EF4-FFF2-40B4-BE49-F238E27FC236}">
                <a16:creationId xmlns:a16="http://schemas.microsoft.com/office/drawing/2014/main" id="{FAC48083-EAAC-9710-19C5-0DAE55FB7310}"/>
              </a:ext>
            </a:extLst>
          </p:cNvPr>
          <p:cNvSpPr txBox="1"/>
          <p:nvPr/>
        </p:nvSpPr>
        <p:spPr>
          <a:xfrm>
            <a:off x="10547653" y="2729295"/>
            <a:ext cx="1570435" cy="523220"/>
          </a:xfrm>
          <a:prstGeom prst="rect">
            <a:avLst/>
          </a:prstGeom>
        </p:spPr>
        <p:txBody>
          <a:bodyPr wrap="square" rtlCol="0">
            <a:spAutoFit/>
          </a:bodyPr>
          <a:lstStyle/>
          <a:p>
            <a:pPr algn="l"/>
            <a:r>
              <a:rPr lang="fr" sz="1400" b="1" i="0">
                <a:solidFill>
                  <a:srgbClr val="000000"/>
                </a:solidFill>
              </a:rPr>
              <a:t>Urbain</a:t>
            </a:r>
          </a:p>
          <a:p>
            <a:pPr algn="l"/>
            <a:r>
              <a:rPr lang="fr" sz="1400" b="1" i="0">
                <a:solidFill>
                  <a:srgbClr val="000000"/>
                </a:solidFill>
              </a:rPr>
              <a:t>(n = 80)</a:t>
            </a:r>
          </a:p>
        </p:txBody>
      </p:sp>
      <p:sp>
        <p:nvSpPr>
          <p:cNvPr id="91" name="TextBox 90">
            <a:extLst>
              <a:ext uri="{FF2B5EF4-FFF2-40B4-BE49-F238E27FC236}">
                <a16:creationId xmlns:a16="http://schemas.microsoft.com/office/drawing/2014/main" id="{0C1EB7EA-88F5-7579-1810-D68B65F9E48F}"/>
              </a:ext>
            </a:extLst>
          </p:cNvPr>
          <p:cNvSpPr txBox="1"/>
          <p:nvPr/>
        </p:nvSpPr>
        <p:spPr>
          <a:xfrm>
            <a:off x="10541843" y="3560773"/>
            <a:ext cx="1650157" cy="523220"/>
          </a:xfrm>
          <a:prstGeom prst="rect">
            <a:avLst/>
          </a:prstGeom>
        </p:spPr>
        <p:txBody>
          <a:bodyPr wrap="square" rtlCol="0">
            <a:spAutoFit/>
          </a:bodyPr>
          <a:lstStyle/>
          <a:p>
            <a:pPr algn="l"/>
            <a:r>
              <a:rPr lang="fr" sz="1400" b="1" i="0">
                <a:solidFill>
                  <a:srgbClr val="000000"/>
                </a:solidFill>
              </a:rPr>
              <a:t>Rural</a:t>
            </a:r>
          </a:p>
          <a:p>
            <a:pPr algn="l"/>
            <a:r>
              <a:rPr lang="fr" sz="1400" b="1" i="0">
                <a:solidFill>
                  <a:srgbClr val="000000"/>
                </a:solidFill>
              </a:rPr>
              <a:t>(n = 52)</a:t>
            </a:r>
          </a:p>
        </p:txBody>
      </p:sp>
      <p:cxnSp>
        <p:nvCxnSpPr>
          <p:cNvPr id="97" name="Straight Connector 96">
            <a:extLst>
              <a:ext uri="{FF2B5EF4-FFF2-40B4-BE49-F238E27FC236}">
                <a16:creationId xmlns:a16="http://schemas.microsoft.com/office/drawing/2014/main" id="{9DE0F399-BF95-8BFF-DFB5-E3A3FB530C54}"/>
              </a:ext>
            </a:extLst>
          </p:cNvPr>
          <p:cNvCxnSpPr>
            <a:cxnSpLocks/>
          </p:cNvCxnSpPr>
          <p:nvPr/>
        </p:nvCxnSpPr>
        <p:spPr>
          <a:xfrm>
            <a:off x="6896123" y="4259182"/>
            <a:ext cx="4385388"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98" name="Freeform 2">
            <a:extLst>
              <a:ext uri="{FF2B5EF4-FFF2-40B4-BE49-F238E27FC236}">
                <a16:creationId xmlns:a16="http://schemas.microsoft.com/office/drawing/2014/main" id="{D9D5A87D-6EDF-CFB5-AAC1-420A1532C03C}"/>
              </a:ext>
            </a:extLst>
          </p:cNvPr>
          <p:cNvSpPr>
            <a:spLocks noChangeArrowheads="1"/>
          </p:cNvSpPr>
          <p:nvPr/>
        </p:nvSpPr>
        <p:spPr bwMode="auto">
          <a:xfrm>
            <a:off x="9857448" y="4388447"/>
            <a:ext cx="437591" cy="428358"/>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solidFill>
            <a:schemeClr val="bg1">
              <a:lumMod val="95000"/>
            </a:schemeClr>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latin typeface="Calibri Light"/>
            </a:endParaRPr>
          </a:p>
        </p:txBody>
      </p:sp>
      <p:grpSp>
        <p:nvGrpSpPr>
          <p:cNvPr id="99" name="Group 98">
            <a:extLst>
              <a:ext uri="{FF2B5EF4-FFF2-40B4-BE49-F238E27FC236}">
                <a16:creationId xmlns:a16="http://schemas.microsoft.com/office/drawing/2014/main" id="{76A07C1B-F4FE-02E5-19B1-70F21AE2F4B9}"/>
              </a:ext>
            </a:extLst>
          </p:cNvPr>
          <p:cNvGrpSpPr/>
          <p:nvPr/>
        </p:nvGrpSpPr>
        <p:grpSpPr>
          <a:xfrm>
            <a:off x="9802858" y="4341780"/>
            <a:ext cx="533354" cy="522032"/>
            <a:chOff x="1119258" y="2257147"/>
            <a:chExt cx="1868076" cy="1868076"/>
          </a:xfrm>
          <a:solidFill>
            <a:srgbClr val="2F5597"/>
          </a:solidFill>
        </p:grpSpPr>
        <p:sp>
          <p:nvSpPr>
            <p:cNvPr id="100" name="Freeform 6">
              <a:extLst>
                <a:ext uri="{FF2B5EF4-FFF2-40B4-BE49-F238E27FC236}">
                  <a16:creationId xmlns:a16="http://schemas.microsoft.com/office/drawing/2014/main" id="{3028B02E-46F2-808C-615C-00380FD7F4DA}"/>
                </a:ext>
              </a:extLst>
            </p:cNvPr>
            <p:cNvSpPr>
              <a:spLocks/>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01" name="Freeform 7">
              <a:extLst>
                <a:ext uri="{FF2B5EF4-FFF2-40B4-BE49-F238E27FC236}">
                  <a16:creationId xmlns:a16="http://schemas.microsoft.com/office/drawing/2014/main" id="{A482DBF8-3CE2-2567-F491-271DAA1F80C0}"/>
                </a:ext>
              </a:extLst>
            </p:cNvPr>
            <p:cNvSpPr>
              <a:spLocks/>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02" name="Freeform 8">
              <a:extLst>
                <a:ext uri="{FF2B5EF4-FFF2-40B4-BE49-F238E27FC236}">
                  <a16:creationId xmlns:a16="http://schemas.microsoft.com/office/drawing/2014/main" id="{BA9128F6-BC90-588A-DC4D-2D73F72022C3}"/>
                </a:ext>
              </a:extLst>
            </p:cNvPr>
            <p:cNvSpPr>
              <a:spLocks/>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03" name="Freeform 9">
              <a:extLst>
                <a:ext uri="{FF2B5EF4-FFF2-40B4-BE49-F238E27FC236}">
                  <a16:creationId xmlns:a16="http://schemas.microsoft.com/office/drawing/2014/main" id="{8506A652-0333-A243-2A93-F9A76CDFB0FA}"/>
                </a:ext>
              </a:extLst>
            </p:cNvPr>
            <p:cNvSpPr>
              <a:spLocks/>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04" name="Freeform 10">
              <a:extLst>
                <a:ext uri="{FF2B5EF4-FFF2-40B4-BE49-F238E27FC236}">
                  <a16:creationId xmlns:a16="http://schemas.microsoft.com/office/drawing/2014/main" id="{A590FC39-0A50-F29A-B17A-2F087CF430DE}"/>
                </a:ext>
              </a:extLst>
            </p:cNvPr>
            <p:cNvSpPr>
              <a:spLocks/>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05" name="Freeform 11">
              <a:extLst>
                <a:ext uri="{FF2B5EF4-FFF2-40B4-BE49-F238E27FC236}">
                  <a16:creationId xmlns:a16="http://schemas.microsoft.com/office/drawing/2014/main" id="{8541CC74-0B3E-C9DB-0125-B931B856C56B}"/>
                </a:ext>
              </a:extLst>
            </p:cNvPr>
            <p:cNvSpPr>
              <a:spLocks/>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06" name="Freeform 12">
              <a:extLst>
                <a:ext uri="{FF2B5EF4-FFF2-40B4-BE49-F238E27FC236}">
                  <a16:creationId xmlns:a16="http://schemas.microsoft.com/office/drawing/2014/main" id="{28CE417C-C642-7090-44F6-35C8883DA7F5}"/>
                </a:ext>
              </a:extLst>
            </p:cNvPr>
            <p:cNvSpPr>
              <a:spLocks/>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07" name="Freeform 13">
              <a:extLst>
                <a:ext uri="{FF2B5EF4-FFF2-40B4-BE49-F238E27FC236}">
                  <a16:creationId xmlns:a16="http://schemas.microsoft.com/office/drawing/2014/main" id="{22987447-802B-144D-05F8-794E5402C999}"/>
                </a:ext>
              </a:extLst>
            </p:cNvPr>
            <p:cNvSpPr>
              <a:spLocks/>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08" name="Freeform 14">
              <a:extLst>
                <a:ext uri="{FF2B5EF4-FFF2-40B4-BE49-F238E27FC236}">
                  <a16:creationId xmlns:a16="http://schemas.microsoft.com/office/drawing/2014/main" id="{FC57F2A1-EEBB-0A4F-0AF3-45031170457A}"/>
                </a:ext>
              </a:extLst>
            </p:cNvPr>
            <p:cNvSpPr>
              <a:spLocks/>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09" name="Freeform 15">
              <a:extLst>
                <a:ext uri="{FF2B5EF4-FFF2-40B4-BE49-F238E27FC236}">
                  <a16:creationId xmlns:a16="http://schemas.microsoft.com/office/drawing/2014/main" id="{062751E4-7BF9-E7D4-8A2D-30BCF7DB18CB}"/>
                </a:ext>
              </a:extLst>
            </p:cNvPr>
            <p:cNvSpPr>
              <a:spLocks/>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10" name="Freeform 16">
              <a:extLst>
                <a:ext uri="{FF2B5EF4-FFF2-40B4-BE49-F238E27FC236}">
                  <a16:creationId xmlns:a16="http://schemas.microsoft.com/office/drawing/2014/main" id="{92E0C39A-CE48-1857-FBE7-3AB7B3E07021}"/>
                </a:ext>
              </a:extLst>
            </p:cNvPr>
            <p:cNvSpPr>
              <a:spLocks/>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11" name="Freeform 17">
              <a:extLst>
                <a:ext uri="{FF2B5EF4-FFF2-40B4-BE49-F238E27FC236}">
                  <a16:creationId xmlns:a16="http://schemas.microsoft.com/office/drawing/2014/main" id="{9F940713-3843-B399-CEFF-3763E75C8957}"/>
                </a:ext>
              </a:extLst>
            </p:cNvPr>
            <p:cNvSpPr>
              <a:spLocks/>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grpSp>
      <p:sp>
        <p:nvSpPr>
          <p:cNvPr id="112" name="TextBox 111">
            <a:extLst>
              <a:ext uri="{FF2B5EF4-FFF2-40B4-BE49-F238E27FC236}">
                <a16:creationId xmlns:a16="http://schemas.microsoft.com/office/drawing/2014/main" id="{418494EF-E91B-C8F5-7265-C4F3ABFF9B72}"/>
              </a:ext>
            </a:extLst>
          </p:cNvPr>
          <p:cNvSpPr txBox="1"/>
          <p:nvPr/>
        </p:nvSpPr>
        <p:spPr>
          <a:xfrm>
            <a:off x="9679356" y="4402767"/>
            <a:ext cx="791224" cy="400059"/>
          </a:xfrm>
          <a:prstGeom prst="rect">
            <a:avLst/>
          </a:prstGeom>
          <a:noFill/>
        </p:spPr>
        <p:txBody>
          <a:bodyPr wrap="square" lIns="121872" tIns="60935" rIns="121872" bIns="60935" rtlCol="0">
            <a:spAutoFit/>
          </a:bodyPr>
          <a:lstStyle/>
          <a:p>
            <a:pPr algn="ctr"/>
            <a:r>
              <a:rPr lang="fr" sz="1800" b="1" i="0">
                <a:solidFill>
                  <a:srgbClr val="000000"/>
                </a:solidFill>
              </a:rPr>
              <a:t>90%</a:t>
            </a:r>
          </a:p>
        </p:txBody>
      </p:sp>
      <p:sp>
        <p:nvSpPr>
          <p:cNvPr id="113" name="Freeform 2">
            <a:extLst>
              <a:ext uri="{FF2B5EF4-FFF2-40B4-BE49-F238E27FC236}">
                <a16:creationId xmlns:a16="http://schemas.microsoft.com/office/drawing/2014/main" id="{750170D7-94B5-4460-E8CD-BF6FF6DF25ED}"/>
              </a:ext>
            </a:extLst>
          </p:cNvPr>
          <p:cNvSpPr>
            <a:spLocks noChangeArrowheads="1"/>
          </p:cNvSpPr>
          <p:nvPr/>
        </p:nvSpPr>
        <p:spPr bwMode="auto">
          <a:xfrm>
            <a:off x="9851173" y="4958661"/>
            <a:ext cx="437591" cy="428358"/>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solidFill>
            <a:schemeClr val="bg1">
              <a:lumMod val="95000"/>
            </a:schemeClr>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latin typeface="Calibri Light"/>
            </a:endParaRPr>
          </a:p>
        </p:txBody>
      </p:sp>
      <p:grpSp>
        <p:nvGrpSpPr>
          <p:cNvPr id="114" name="Group 113">
            <a:extLst>
              <a:ext uri="{FF2B5EF4-FFF2-40B4-BE49-F238E27FC236}">
                <a16:creationId xmlns:a16="http://schemas.microsoft.com/office/drawing/2014/main" id="{97306450-79A4-3090-619A-86DA99ED7AD1}"/>
              </a:ext>
            </a:extLst>
          </p:cNvPr>
          <p:cNvGrpSpPr/>
          <p:nvPr/>
        </p:nvGrpSpPr>
        <p:grpSpPr>
          <a:xfrm>
            <a:off x="9796583" y="4911994"/>
            <a:ext cx="533354" cy="522032"/>
            <a:chOff x="1119258" y="2257147"/>
            <a:chExt cx="1868076" cy="1868076"/>
          </a:xfrm>
          <a:solidFill>
            <a:srgbClr val="2F5597"/>
          </a:solidFill>
        </p:grpSpPr>
        <p:sp>
          <p:nvSpPr>
            <p:cNvPr id="115" name="Freeform 6">
              <a:extLst>
                <a:ext uri="{FF2B5EF4-FFF2-40B4-BE49-F238E27FC236}">
                  <a16:creationId xmlns:a16="http://schemas.microsoft.com/office/drawing/2014/main" id="{343CEB1B-A05D-1418-FD24-851C9621F9DD}"/>
                </a:ext>
              </a:extLst>
            </p:cNvPr>
            <p:cNvSpPr>
              <a:spLocks/>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16" name="Freeform 7">
              <a:extLst>
                <a:ext uri="{FF2B5EF4-FFF2-40B4-BE49-F238E27FC236}">
                  <a16:creationId xmlns:a16="http://schemas.microsoft.com/office/drawing/2014/main" id="{11181757-F807-D587-93CB-1E7F5BC6B76C}"/>
                </a:ext>
              </a:extLst>
            </p:cNvPr>
            <p:cNvSpPr>
              <a:spLocks/>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17" name="Freeform 8">
              <a:extLst>
                <a:ext uri="{FF2B5EF4-FFF2-40B4-BE49-F238E27FC236}">
                  <a16:creationId xmlns:a16="http://schemas.microsoft.com/office/drawing/2014/main" id="{CDB2B0BB-E4EA-3A05-A8C4-7DB48F02761B}"/>
                </a:ext>
              </a:extLst>
            </p:cNvPr>
            <p:cNvSpPr>
              <a:spLocks/>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18" name="Freeform 9">
              <a:extLst>
                <a:ext uri="{FF2B5EF4-FFF2-40B4-BE49-F238E27FC236}">
                  <a16:creationId xmlns:a16="http://schemas.microsoft.com/office/drawing/2014/main" id="{B3AA4F02-45F2-6DDC-7D74-BC60FFA6DE20}"/>
                </a:ext>
              </a:extLst>
            </p:cNvPr>
            <p:cNvSpPr>
              <a:spLocks/>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19" name="Freeform 10">
              <a:extLst>
                <a:ext uri="{FF2B5EF4-FFF2-40B4-BE49-F238E27FC236}">
                  <a16:creationId xmlns:a16="http://schemas.microsoft.com/office/drawing/2014/main" id="{E162C8D5-8EF8-5F03-5CB6-3FB6F486BF71}"/>
                </a:ext>
              </a:extLst>
            </p:cNvPr>
            <p:cNvSpPr>
              <a:spLocks/>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20" name="Freeform 11">
              <a:extLst>
                <a:ext uri="{FF2B5EF4-FFF2-40B4-BE49-F238E27FC236}">
                  <a16:creationId xmlns:a16="http://schemas.microsoft.com/office/drawing/2014/main" id="{17C92C8B-5CE3-DEB3-3731-4E519C331A71}"/>
                </a:ext>
              </a:extLst>
            </p:cNvPr>
            <p:cNvSpPr>
              <a:spLocks/>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21" name="Freeform 12">
              <a:extLst>
                <a:ext uri="{FF2B5EF4-FFF2-40B4-BE49-F238E27FC236}">
                  <a16:creationId xmlns:a16="http://schemas.microsoft.com/office/drawing/2014/main" id="{55EBB214-184C-A7C7-3F05-329C0CB82892}"/>
                </a:ext>
              </a:extLst>
            </p:cNvPr>
            <p:cNvSpPr>
              <a:spLocks/>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22" name="Freeform 13">
              <a:extLst>
                <a:ext uri="{FF2B5EF4-FFF2-40B4-BE49-F238E27FC236}">
                  <a16:creationId xmlns:a16="http://schemas.microsoft.com/office/drawing/2014/main" id="{95547E17-40B7-C382-C8E1-3411745F6905}"/>
                </a:ext>
              </a:extLst>
            </p:cNvPr>
            <p:cNvSpPr>
              <a:spLocks/>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23" name="Freeform 14">
              <a:extLst>
                <a:ext uri="{FF2B5EF4-FFF2-40B4-BE49-F238E27FC236}">
                  <a16:creationId xmlns:a16="http://schemas.microsoft.com/office/drawing/2014/main" id="{EABAA25E-3DB4-B4B8-B7BE-C9F0D86FA144}"/>
                </a:ext>
              </a:extLst>
            </p:cNvPr>
            <p:cNvSpPr>
              <a:spLocks/>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24" name="Freeform 15">
              <a:extLst>
                <a:ext uri="{FF2B5EF4-FFF2-40B4-BE49-F238E27FC236}">
                  <a16:creationId xmlns:a16="http://schemas.microsoft.com/office/drawing/2014/main" id="{653B6F8A-0F28-98B0-29E5-C6BCE3FFC8D7}"/>
                </a:ext>
              </a:extLst>
            </p:cNvPr>
            <p:cNvSpPr>
              <a:spLocks/>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25" name="Freeform 16">
              <a:extLst>
                <a:ext uri="{FF2B5EF4-FFF2-40B4-BE49-F238E27FC236}">
                  <a16:creationId xmlns:a16="http://schemas.microsoft.com/office/drawing/2014/main" id="{3525C77A-79A3-15EB-5883-2B203C1F1E3A}"/>
                </a:ext>
              </a:extLst>
            </p:cNvPr>
            <p:cNvSpPr>
              <a:spLocks/>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26" name="Freeform 17">
              <a:extLst>
                <a:ext uri="{FF2B5EF4-FFF2-40B4-BE49-F238E27FC236}">
                  <a16:creationId xmlns:a16="http://schemas.microsoft.com/office/drawing/2014/main" id="{64D2C990-BD02-FD5B-58CD-309D8D6D6B4B}"/>
                </a:ext>
              </a:extLst>
            </p:cNvPr>
            <p:cNvSpPr>
              <a:spLocks/>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grpSp>
      <p:sp>
        <p:nvSpPr>
          <p:cNvPr id="127" name="TextBox 126">
            <a:extLst>
              <a:ext uri="{FF2B5EF4-FFF2-40B4-BE49-F238E27FC236}">
                <a16:creationId xmlns:a16="http://schemas.microsoft.com/office/drawing/2014/main" id="{5562901C-3828-F3B3-F621-160BC68F3FC6}"/>
              </a:ext>
            </a:extLst>
          </p:cNvPr>
          <p:cNvSpPr txBox="1"/>
          <p:nvPr/>
        </p:nvSpPr>
        <p:spPr>
          <a:xfrm>
            <a:off x="9673081" y="4972981"/>
            <a:ext cx="791224" cy="400059"/>
          </a:xfrm>
          <a:prstGeom prst="rect">
            <a:avLst/>
          </a:prstGeom>
          <a:noFill/>
        </p:spPr>
        <p:txBody>
          <a:bodyPr wrap="square" lIns="121872" tIns="60935" rIns="121872" bIns="60935" rtlCol="0">
            <a:spAutoFit/>
          </a:bodyPr>
          <a:lstStyle/>
          <a:p>
            <a:pPr algn="ctr"/>
            <a:r>
              <a:rPr lang="fr" sz="1800" b="1" i="0">
                <a:solidFill>
                  <a:srgbClr val="000000"/>
                </a:solidFill>
              </a:rPr>
              <a:t>71%</a:t>
            </a:r>
          </a:p>
        </p:txBody>
      </p:sp>
      <p:sp>
        <p:nvSpPr>
          <p:cNvPr id="128" name="Freeform 2">
            <a:extLst>
              <a:ext uri="{FF2B5EF4-FFF2-40B4-BE49-F238E27FC236}">
                <a16:creationId xmlns:a16="http://schemas.microsoft.com/office/drawing/2014/main" id="{B85DF2DA-F759-F87C-7785-7A6AC9668866}"/>
              </a:ext>
            </a:extLst>
          </p:cNvPr>
          <p:cNvSpPr>
            <a:spLocks noChangeArrowheads="1"/>
          </p:cNvSpPr>
          <p:nvPr/>
        </p:nvSpPr>
        <p:spPr bwMode="auto">
          <a:xfrm>
            <a:off x="9863723" y="5532438"/>
            <a:ext cx="437591" cy="428358"/>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solidFill>
            <a:schemeClr val="bg1">
              <a:lumMod val="95000"/>
            </a:schemeClr>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latin typeface="Calibri Light"/>
            </a:endParaRPr>
          </a:p>
        </p:txBody>
      </p:sp>
      <p:grpSp>
        <p:nvGrpSpPr>
          <p:cNvPr id="129" name="Group 128">
            <a:extLst>
              <a:ext uri="{FF2B5EF4-FFF2-40B4-BE49-F238E27FC236}">
                <a16:creationId xmlns:a16="http://schemas.microsoft.com/office/drawing/2014/main" id="{A2D8ADA2-01DB-B51A-B74B-8A0FAE673353}"/>
              </a:ext>
            </a:extLst>
          </p:cNvPr>
          <p:cNvGrpSpPr/>
          <p:nvPr/>
        </p:nvGrpSpPr>
        <p:grpSpPr>
          <a:xfrm>
            <a:off x="9809133" y="5485771"/>
            <a:ext cx="533354" cy="522032"/>
            <a:chOff x="1119258" y="2257147"/>
            <a:chExt cx="1868076" cy="1868076"/>
          </a:xfrm>
          <a:solidFill>
            <a:srgbClr val="2F5597"/>
          </a:solidFill>
        </p:grpSpPr>
        <p:sp>
          <p:nvSpPr>
            <p:cNvPr id="130" name="Freeform 6">
              <a:extLst>
                <a:ext uri="{FF2B5EF4-FFF2-40B4-BE49-F238E27FC236}">
                  <a16:creationId xmlns:a16="http://schemas.microsoft.com/office/drawing/2014/main" id="{C707D16F-3098-BFA4-D436-4DBA55BB787B}"/>
                </a:ext>
              </a:extLst>
            </p:cNvPr>
            <p:cNvSpPr>
              <a:spLocks/>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31" name="Freeform 7">
              <a:extLst>
                <a:ext uri="{FF2B5EF4-FFF2-40B4-BE49-F238E27FC236}">
                  <a16:creationId xmlns:a16="http://schemas.microsoft.com/office/drawing/2014/main" id="{239EBD49-E44E-8CE5-94E5-08CBF036E222}"/>
                </a:ext>
              </a:extLst>
            </p:cNvPr>
            <p:cNvSpPr>
              <a:spLocks/>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32" name="Freeform 8">
              <a:extLst>
                <a:ext uri="{FF2B5EF4-FFF2-40B4-BE49-F238E27FC236}">
                  <a16:creationId xmlns:a16="http://schemas.microsoft.com/office/drawing/2014/main" id="{6217B94D-04F2-CCF4-E82A-519C407471E7}"/>
                </a:ext>
              </a:extLst>
            </p:cNvPr>
            <p:cNvSpPr>
              <a:spLocks/>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33" name="Freeform 9">
              <a:extLst>
                <a:ext uri="{FF2B5EF4-FFF2-40B4-BE49-F238E27FC236}">
                  <a16:creationId xmlns:a16="http://schemas.microsoft.com/office/drawing/2014/main" id="{0E062E6D-9B1A-824A-D2EA-55C2DE96E43A}"/>
                </a:ext>
              </a:extLst>
            </p:cNvPr>
            <p:cNvSpPr>
              <a:spLocks/>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34" name="Freeform 10">
              <a:extLst>
                <a:ext uri="{FF2B5EF4-FFF2-40B4-BE49-F238E27FC236}">
                  <a16:creationId xmlns:a16="http://schemas.microsoft.com/office/drawing/2014/main" id="{67070EFF-40E2-C103-A2C7-A29B02995D6F}"/>
                </a:ext>
              </a:extLst>
            </p:cNvPr>
            <p:cNvSpPr>
              <a:spLocks/>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35" name="Freeform 11">
              <a:extLst>
                <a:ext uri="{FF2B5EF4-FFF2-40B4-BE49-F238E27FC236}">
                  <a16:creationId xmlns:a16="http://schemas.microsoft.com/office/drawing/2014/main" id="{09A1DA60-C73A-D2DF-B96F-11EF6C9699C9}"/>
                </a:ext>
              </a:extLst>
            </p:cNvPr>
            <p:cNvSpPr>
              <a:spLocks/>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36" name="Freeform 12">
              <a:extLst>
                <a:ext uri="{FF2B5EF4-FFF2-40B4-BE49-F238E27FC236}">
                  <a16:creationId xmlns:a16="http://schemas.microsoft.com/office/drawing/2014/main" id="{F20DAD39-ABEE-EC34-EECB-80E2F83A41F5}"/>
                </a:ext>
              </a:extLst>
            </p:cNvPr>
            <p:cNvSpPr>
              <a:spLocks/>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37" name="Freeform 13">
              <a:extLst>
                <a:ext uri="{FF2B5EF4-FFF2-40B4-BE49-F238E27FC236}">
                  <a16:creationId xmlns:a16="http://schemas.microsoft.com/office/drawing/2014/main" id="{50FDCEE0-A42E-21FF-9494-1B41B23F73E9}"/>
                </a:ext>
              </a:extLst>
            </p:cNvPr>
            <p:cNvSpPr>
              <a:spLocks/>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38" name="Freeform 14">
              <a:extLst>
                <a:ext uri="{FF2B5EF4-FFF2-40B4-BE49-F238E27FC236}">
                  <a16:creationId xmlns:a16="http://schemas.microsoft.com/office/drawing/2014/main" id="{D364A339-875F-B385-5EFF-56CD47D63979}"/>
                </a:ext>
              </a:extLst>
            </p:cNvPr>
            <p:cNvSpPr>
              <a:spLocks/>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39" name="Freeform 15">
              <a:extLst>
                <a:ext uri="{FF2B5EF4-FFF2-40B4-BE49-F238E27FC236}">
                  <a16:creationId xmlns:a16="http://schemas.microsoft.com/office/drawing/2014/main" id="{821857AE-D197-B5BF-5BC9-75F677B4D4AE}"/>
                </a:ext>
              </a:extLst>
            </p:cNvPr>
            <p:cNvSpPr>
              <a:spLocks/>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40" name="Freeform 16">
              <a:extLst>
                <a:ext uri="{FF2B5EF4-FFF2-40B4-BE49-F238E27FC236}">
                  <a16:creationId xmlns:a16="http://schemas.microsoft.com/office/drawing/2014/main" id="{1B51E6C3-4F68-68D7-0A61-65CF806C5BBD}"/>
                </a:ext>
              </a:extLst>
            </p:cNvPr>
            <p:cNvSpPr>
              <a:spLocks/>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sp>
          <p:nvSpPr>
            <p:cNvPr id="141" name="Freeform 17">
              <a:extLst>
                <a:ext uri="{FF2B5EF4-FFF2-40B4-BE49-F238E27FC236}">
                  <a16:creationId xmlns:a16="http://schemas.microsoft.com/office/drawing/2014/main" id="{8899E891-545F-02B9-CD0D-AF27FE102D39}"/>
                </a:ext>
              </a:extLst>
            </p:cNvPr>
            <p:cNvSpPr>
              <a:spLocks/>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grpFill/>
            <a:ln>
              <a:solidFill>
                <a:srgbClr val="2F5597"/>
              </a:solidFill>
            </a:ln>
          </p:spPr>
          <p:txBody>
            <a:bodyPr vert="horz" wrap="square" lIns="45720" tIns="22860" rIns="45720" bIns="22860" numCol="1" anchor="t" anchorCtr="0" compatLnSpc="1">
              <a:prstTxWarp prst="textNoShape">
                <a:avLst/>
              </a:prstTxWarp>
            </a:bodyPr>
            <a:lstStyle/>
            <a:p>
              <a:endParaRPr lang="id-ID" sz="900">
                <a:latin typeface="Calibri Light"/>
              </a:endParaRPr>
            </a:p>
          </p:txBody>
        </p:sp>
      </p:grpSp>
      <p:sp>
        <p:nvSpPr>
          <p:cNvPr id="142" name="TextBox 141">
            <a:extLst>
              <a:ext uri="{FF2B5EF4-FFF2-40B4-BE49-F238E27FC236}">
                <a16:creationId xmlns:a16="http://schemas.microsoft.com/office/drawing/2014/main" id="{6CEA3D2F-DB2E-7307-A087-C497C9FDFC23}"/>
              </a:ext>
            </a:extLst>
          </p:cNvPr>
          <p:cNvSpPr txBox="1"/>
          <p:nvPr/>
        </p:nvSpPr>
        <p:spPr>
          <a:xfrm>
            <a:off x="9685631" y="5546758"/>
            <a:ext cx="791224" cy="400059"/>
          </a:xfrm>
          <a:prstGeom prst="rect">
            <a:avLst/>
          </a:prstGeom>
          <a:noFill/>
        </p:spPr>
        <p:txBody>
          <a:bodyPr wrap="square" lIns="121872" tIns="60935" rIns="121872" bIns="60935" rtlCol="0">
            <a:spAutoFit/>
          </a:bodyPr>
          <a:lstStyle/>
          <a:p>
            <a:pPr algn="ctr"/>
            <a:r>
              <a:rPr lang="fr" sz="1800" b="1" i="0">
                <a:solidFill>
                  <a:srgbClr val="000000"/>
                </a:solidFill>
              </a:rPr>
              <a:t>83%</a:t>
            </a:r>
          </a:p>
        </p:txBody>
      </p:sp>
      <p:sp>
        <p:nvSpPr>
          <p:cNvPr id="143" name="TextBox 142">
            <a:extLst>
              <a:ext uri="{FF2B5EF4-FFF2-40B4-BE49-F238E27FC236}">
                <a16:creationId xmlns:a16="http://schemas.microsoft.com/office/drawing/2014/main" id="{5C2A55E1-BFB7-6F7D-305A-97C35BD99DF9}"/>
              </a:ext>
            </a:extLst>
          </p:cNvPr>
          <p:cNvSpPr txBox="1"/>
          <p:nvPr/>
        </p:nvSpPr>
        <p:spPr>
          <a:xfrm>
            <a:off x="10536065" y="4335045"/>
            <a:ext cx="1564160" cy="523220"/>
          </a:xfrm>
          <a:prstGeom prst="rect">
            <a:avLst/>
          </a:prstGeom>
        </p:spPr>
        <p:txBody>
          <a:bodyPr wrap="square" rtlCol="0">
            <a:spAutoFit/>
          </a:bodyPr>
          <a:lstStyle/>
          <a:p>
            <a:pPr algn="l"/>
            <a:r>
              <a:rPr lang="fr" sz="1400" b="1" i="0">
                <a:solidFill>
                  <a:srgbClr val="000000"/>
                </a:solidFill>
              </a:rPr>
              <a:t>Premières nations</a:t>
            </a:r>
          </a:p>
          <a:p>
            <a:pPr algn="l"/>
            <a:r>
              <a:rPr lang="fr" sz="1400" b="1" i="0">
                <a:solidFill>
                  <a:srgbClr val="000000"/>
                </a:solidFill>
              </a:rPr>
              <a:t>(n = 185)</a:t>
            </a:r>
          </a:p>
        </p:txBody>
      </p:sp>
      <p:sp>
        <p:nvSpPr>
          <p:cNvPr id="144" name="TextBox 143">
            <a:extLst>
              <a:ext uri="{FF2B5EF4-FFF2-40B4-BE49-F238E27FC236}">
                <a16:creationId xmlns:a16="http://schemas.microsoft.com/office/drawing/2014/main" id="{4822A463-6EFC-B6FC-AEFB-14DEC3DF5F5C}"/>
              </a:ext>
            </a:extLst>
          </p:cNvPr>
          <p:cNvSpPr txBox="1"/>
          <p:nvPr/>
        </p:nvSpPr>
        <p:spPr>
          <a:xfrm>
            <a:off x="10529789" y="4893869"/>
            <a:ext cx="1570435" cy="523220"/>
          </a:xfrm>
          <a:prstGeom prst="rect">
            <a:avLst/>
          </a:prstGeom>
        </p:spPr>
        <p:txBody>
          <a:bodyPr wrap="square" rtlCol="0">
            <a:spAutoFit/>
          </a:bodyPr>
          <a:lstStyle/>
          <a:p>
            <a:pPr algn="l"/>
            <a:r>
              <a:rPr lang="fr" sz="1400" b="1" i="0">
                <a:solidFill>
                  <a:srgbClr val="000000"/>
                </a:solidFill>
              </a:rPr>
              <a:t>Métis</a:t>
            </a:r>
          </a:p>
          <a:p>
            <a:pPr algn="l"/>
            <a:r>
              <a:rPr lang="fr" sz="1400" b="1" i="0">
                <a:solidFill>
                  <a:srgbClr val="000000"/>
                </a:solidFill>
              </a:rPr>
              <a:t>(n = 35)</a:t>
            </a:r>
          </a:p>
        </p:txBody>
      </p:sp>
      <p:sp>
        <p:nvSpPr>
          <p:cNvPr id="145" name="TextBox 144">
            <a:extLst>
              <a:ext uri="{FF2B5EF4-FFF2-40B4-BE49-F238E27FC236}">
                <a16:creationId xmlns:a16="http://schemas.microsoft.com/office/drawing/2014/main" id="{F7A43222-A3A5-9F0E-4B3D-C96C2C82659A}"/>
              </a:ext>
            </a:extLst>
          </p:cNvPr>
          <p:cNvSpPr txBox="1"/>
          <p:nvPr/>
        </p:nvSpPr>
        <p:spPr>
          <a:xfrm>
            <a:off x="10529789" y="5450427"/>
            <a:ext cx="1570435" cy="523220"/>
          </a:xfrm>
          <a:prstGeom prst="rect">
            <a:avLst/>
          </a:prstGeom>
        </p:spPr>
        <p:txBody>
          <a:bodyPr wrap="square" rtlCol="0">
            <a:spAutoFit/>
          </a:bodyPr>
          <a:lstStyle/>
          <a:p>
            <a:pPr algn="l"/>
            <a:r>
              <a:rPr lang="fr" sz="1400" b="1" i="0">
                <a:solidFill>
                  <a:srgbClr val="000000"/>
                </a:solidFill>
              </a:rPr>
              <a:t>Inuits</a:t>
            </a:r>
          </a:p>
          <a:p>
            <a:pPr algn="l"/>
            <a:r>
              <a:rPr lang="fr" sz="1400" b="1" i="0">
                <a:solidFill>
                  <a:srgbClr val="000000"/>
                </a:solidFill>
              </a:rPr>
              <a:t>(n = 30)</a:t>
            </a:r>
          </a:p>
        </p:txBody>
      </p:sp>
      <p:sp>
        <p:nvSpPr>
          <p:cNvPr id="4" name="Freeform 12">
            <a:extLst>
              <a:ext uri="{FF2B5EF4-FFF2-40B4-BE49-F238E27FC236}">
                <a16:creationId xmlns:a16="http://schemas.microsoft.com/office/drawing/2014/main" id="{D98B0FC9-DFC4-4D53-4B46-E80EB60E83D9}"/>
              </a:ext>
            </a:extLst>
          </p:cNvPr>
          <p:cNvSpPr>
            <a:spLocks noEditPoints="1"/>
          </p:cNvSpPr>
          <p:nvPr/>
        </p:nvSpPr>
        <p:spPr bwMode="auto">
          <a:xfrm>
            <a:off x="7078617" y="1199404"/>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rgbClr val="2F5597"/>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5" name="Freeform 12">
            <a:extLst>
              <a:ext uri="{FF2B5EF4-FFF2-40B4-BE49-F238E27FC236}">
                <a16:creationId xmlns:a16="http://schemas.microsoft.com/office/drawing/2014/main" id="{C70645BB-FCCA-157A-E5A3-AF79C6976A15}"/>
              </a:ext>
            </a:extLst>
          </p:cNvPr>
          <p:cNvSpPr>
            <a:spLocks noEditPoints="1"/>
          </p:cNvSpPr>
          <p:nvPr/>
        </p:nvSpPr>
        <p:spPr bwMode="auto">
          <a:xfrm>
            <a:off x="7603295" y="1199404"/>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rgbClr val="2F5597"/>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6" name="Freeform 12">
            <a:extLst>
              <a:ext uri="{FF2B5EF4-FFF2-40B4-BE49-F238E27FC236}">
                <a16:creationId xmlns:a16="http://schemas.microsoft.com/office/drawing/2014/main" id="{60609FBE-F6D9-C493-3A16-905940270779}"/>
              </a:ext>
            </a:extLst>
          </p:cNvPr>
          <p:cNvSpPr>
            <a:spLocks noEditPoints="1"/>
          </p:cNvSpPr>
          <p:nvPr/>
        </p:nvSpPr>
        <p:spPr bwMode="auto">
          <a:xfrm>
            <a:off x="8124406" y="1199404"/>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rgbClr val="2F5597"/>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155" name="Freeform 12">
            <a:extLst>
              <a:ext uri="{FF2B5EF4-FFF2-40B4-BE49-F238E27FC236}">
                <a16:creationId xmlns:a16="http://schemas.microsoft.com/office/drawing/2014/main" id="{AB31B8FF-4109-B483-7C1A-D52EA5158802}"/>
              </a:ext>
            </a:extLst>
          </p:cNvPr>
          <p:cNvSpPr>
            <a:spLocks noEditPoints="1"/>
          </p:cNvSpPr>
          <p:nvPr/>
        </p:nvSpPr>
        <p:spPr bwMode="auto">
          <a:xfrm>
            <a:off x="8654435" y="1196056"/>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rgbClr val="2F5597"/>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156" name="Freeform 12">
            <a:extLst>
              <a:ext uri="{FF2B5EF4-FFF2-40B4-BE49-F238E27FC236}">
                <a16:creationId xmlns:a16="http://schemas.microsoft.com/office/drawing/2014/main" id="{FFC733D1-710E-96BC-FAC6-8E8DF3B0D48F}"/>
              </a:ext>
            </a:extLst>
          </p:cNvPr>
          <p:cNvSpPr>
            <a:spLocks noEditPoints="1"/>
          </p:cNvSpPr>
          <p:nvPr/>
        </p:nvSpPr>
        <p:spPr bwMode="auto">
          <a:xfrm>
            <a:off x="9184464" y="1196056"/>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chemeClr val="bg1">
              <a:lumMod val="85000"/>
            </a:schemeClr>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157" name="Freeform 12">
            <a:extLst>
              <a:ext uri="{FF2B5EF4-FFF2-40B4-BE49-F238E27FC236}">
                <a16:creationId xmlns:a16="http://schemas.microsoft.com/office/drawing/2014/main" id="{91BACED2-DCC8-DF88-A227-C2F099E718C6}"/>
              </a:ext>
            </a:extLst>
          </p:cNvPr>
          <p:cNvSpPr>
            <a:spLocks noEditPoints="1"/>
          </p:cNvSpPr>
          <p:nvPr/>
        </p:nvSpPr>
        <p:spPr bwMode="auto">
          <a:xfrm>
            <a:off x="7078617" y="1970050"/>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rgbClr val="2F5597"/>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158" name="Freeform 12">
            <a:extLst>
              <a:ext uri="{FF2B5EF4-FFF2-40B4-BE49-F238E27FC236}">
                <a16:creationId xmlns:a16="http://schemas.microsoft.com/office/drawing/2014/main" id="{01CC57E0-FFC6-66B1-4014-CE4907814B4D}"/>
              </a:ext>
            </a:extLst>
          </p:cNvPr>
          <p:cNvSpPr>
            <a:spLocks noEditPoints="1"/>
          </p:cNvSpPr>
          <p:nvPr/>
        </p:nvSpPr>
        <p:spPr bwMode="auto">
          <a:xfrm>
            <a:off x="7603295" y="1970050"/>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rgbClr val="2F5597"/>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159" name="Freeform 12">
            <a:extLst>
              <a:ext uri="{FF2B5EF4-FFF2-40B4-BE49-F238E27FC236}">
                <a16:creationId xmlns:a16="http://schemas.microsoft.com/office/drawing/2014/main" id="{0DF49D72-8EBB-87D7-6864-48133C50D1A7}"/>
              </a:ext>
            </a:extLst>
          </p:cNvPr>
          <p:cNvSpPr>
            <a:spLocks noEditPoints="1"/>
          </p:cNvSpPr>
          <p:nvPr/>
        </p:nvSpPr>
        <p:spPr bwMode="auto">
          <a:xfrm>
            <a:off x="8124406" y="1970050"/>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rgbClr val="2F5597"/>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160" name="Freeform 12">
            <a:extLst>
              <a:ext uri="{FF2B5EF4-FFF2-40B4-BE49-F238E27FC236}">
                <a16:creationId xmlns:a16="http://schemas.microsoft.com/office/drawing/2014/main" id="{A8232B79-549B-775A-F5E5-F5F91F91B98A}"/>
              </a:ext>
            </a:extLst>
          </p:cNvPr>
          <p:cNvSpPr>
            <a:spLocks noEditPoints="1"/>
          </p:cNvSpPr>
          <p:nvPr/>
        </p:nvSpPr>
        <p:spPr bwMode="auto">
          <a:xfrm>
            <a:off x="8654435" y="1966702"/>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rgbClr val="2F5597"/>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161" name="Freeform 12">
            <a:extLst>
              <a:ext uri="{FF2B5EF4-FFF2-40B4-BE49-F238E27FC236}">
                <a16:creationId xmlns:a16="http://schemas.microsoft.com/office/drawing/2014/main" id="{F80FE3D1-E3D2-ACA4-9802-9E97B074217B}"/>
              </a:ext>
            </a:extLst>
          </p:cNvPr>
          <p:cNvSpPr>
            <a:spLocks noEditPoints="1"/>
          </p:cNvSpPr>
          <p:nvPr/>
        </p:nvSpPr>
        <p:spPr bwMode="auto">
          <a:xfrm>
            <a:off x="9184464" y="1966702"/>
            <a:ext cx="418032" cy="519808"/>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chemeClr val="bg1">
              <a:lumMod val="85000"/>
            </a:schemeClr>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162" name="Freeform 25">
            <a:extLst>
              <a:ext uri="{FF2B5EF4-FFF2-40B4-BE49-F238E27FC236}">
                <a16:creationId xmlns:a16="http://schemas.microsoft.com/office/drawing/2014/main" id="{047FE35E-B788-6F11-E626-CE623AF6C62A}"/>
              </a:ext>
            </a:extLst>
          </p:cNvPr>
          <p:cNvSpPr>
            <a:spLocks noEditPoints="1"/>
          </p:cNvSpPr>
          <p:nvPr/>
        </p:nvSpPr>
        <p:spPr bwMode="auto">
          <a:xfrm>
            <a:off x="7031664" y="3623059"/>
            <a:ext cx="492024" cy="430837"/>
          </a:xfrm>
          <a:custGeom>
            <a:avLst/>
            <a:gdLst>
              <a:gd name="T0" fmla="*/ 151 w 152"/>
              <a:gd name="T1" fmla="*/ 64 h 121"/>
              <a:gd name="T2" fmla="*/ 145 w 152"/>
              <a:gd name="T3" fmla="*/ 71 h 121"/>
              <a:gd name="T4" fmla="*/ 144 w 152"/>
              <a:gd name="T5" fmla="*/ 72 h 121"/>
              <a:gd name="T6" fmla="*/ 143 w 152"/>
              <a:gd name="T7" fmla="*/ 72 h 121"/>
              <a:gd name="T8" fmla="*/ 141 w 152"/>
              <a:gd name="T9" fmla="*/ 71 h 121"/>
              <a:gd name="T10" fmla="*/ 76 w 152"/>
              <a:gd name="T11" fmla="*/ 16 h 121"/>
              <a:gd name="T12" fmla="*/ 10 w 152"/>
              <a:gd name="T13" fmla="*/ 71 h 121"/>
              <a:gd name="T14" fmla="*/ 8 w 152"/>
              <a:gd name="T15" fmla="*/ 72 h 121"/>
              <a:gd name="T16" fmla="*/ 6 w 152"/>
              <a:gd name="T17" fmla="*/ 71 h 121"/>
              <a:gd name="T18" fmla="*/ 0 w 152"/>
              <a:gd name="T19" fmla="*/ 64 h 121"/>
              <a:gd name="T20" fmla="*/ 0 w 152"/>
              <a:gd name="T21" fmla="*/ 61 h 121"/>
              <a:gd name="T22" fmla="*/ 1 w 152"/>
              <a:gd name="T23" fmla="*/ 59 h 121"/>
              <a:gd name="T24" fmla="*/ 69 w 152"/>
              <a:gd name="T25" fmla="*/ 3 h 121"/>
              <a:gd name="T26" fmla="*/ 76 w 152"/>
              <a:gd name="T27" fmla="*/ 0 h 121"/>
              <a:gd name="T28" fmla="*/ 83 w 152"/>
              <a:gd name="T29" fmla="*/ 3 h 121"/>
              <a:gd name="T30" fmla="*/ 106 w 152"/>
              <a:gd name="T31" fmla="*/ 22 h 121"/>
              <a:gd name="T32" fmla="*/ 106 w 152"/>
              <a:gd name="T33" fmla="*/ 3 h 121"/>
              <a:gd name="T34" fmla="*/ 107 w 152"/>
              <a:gd name="T35" fmla="*/ 1 h 121"/>
              <a:gd name="T36" fmla="*/ 109 w 152"/>
              <a:gd name="T37" fmla="*/ 0 h 121"/>
              <a:gd name="T38" fmla="*/ 127 w 152"/>
              <a:gd name="T39" fmla="*/ 0 h 121"/>
              <a:gd name="T40" fmla="*/ 129 w 152"/>
              <a:gd name="T41" fmla="*/ 1 h 121"/>
              <a:gd name="T42" fmla="*/ 130 w 152"/>
              <a:gd name="T43" fmla="*/ 3 h 121"/>
              <a:gd name="T44" fmla="*/ 130 w 152"/>
              <a:gd name="T45" fmla="*/ 42 h 121"/>
              <a:gd name="T46" fmla="*/ 151 w 152"/>
              <a:gd name="T47" fmla="*/ 59 h 121"/>
              <a:gd name="T48" fmla="*/ 152 w 152"/>
              <a:gd name="T49" fmla="*/ 61 h 121"/>
              <a:gd name="T50" fmla="*/ 151 w 152"/>
              <a:gd name="T51" fmla="*/ 64 h 121"/>
              <a:gd name="T52" fmla="*/ 130 w 152"/>
              <a:gd name="T53" fmla="*/ 70 h 121"/>
              <a:gd name="T54" fmla="*/ 130 w 152"/>
              <a:gd name="T55" fmla="*/ 115 h 121"/>
              <a:gd name="T56" fmla="*/ 128 w 152"/>
              <a:gd name="T57" fmla="*/ 120 h 121"/>
              <a:gd name="T58" fmla="*/ 124 w 152"/>
              <a:gd name="T59" fmla="*/ 121 h 121"/>
              <a:gd name="T60" fmla="*/ 88 w 152"/>
              <a:gd name="T61" fmla="*/ 121 h 121"/>
              <a:gd name="T62" fmla="*/ 88 w 152"/>
              <a:gd name="T63" fmla="*/ 85 h 121"/>
              <a:gd name="T64" fmla="*/ 64 w 152"/>
              <a:gd name="T65" fmla="*/ 85 h 121"/>
              <a:gd name="T66" fmla="*/ 64 w 152"/>
              <a:gd name="T67" fmla="*/ 121 h 121"/>
              <a:gd name="T68" fmla="*/ 27 w 152"/>
              <a:gd name="T69" fmla="*/ 121 h 121"/>
              <a:gd name="T70" fmla="*/ 23 w 152"/>
              <a:gd name="T71" fmla="*/ 120 h 121"/>
              <a:gd name="T72" fmla="*/ 21 w 152"/>
              <a:gd name="T73" fmla="*/ 115 h 121"/>
              <a:gd name="T74" fmla="*/ 21 w 152"/>
              <a:gd name="T75" fmla="*/ 70 h 121"/>
              <a:gd name="T76" fmla="*/ 21 w 152"/>
              <a:gd name="T77" fmla="*/ 70 h 121"/>
              <a:gd name="T78" fmla="*/ 21 w 152"/>
              <a:gd name="T79" fmla="*/ 69 h 121"/>
              <a:gd name="T80" fmla="*/ 76 w 152"/>
              <a:gd name="T81" fmla="*/ 25 h 121"/>
              <a:gd name="T82" fmla="*/ 130 w 152"/>
              <a:gd name="T83" fmla="*/ 69 h 121"/>
              <a:gd name="T84" fmla="*/ 130 w 152"/>
              <a:gd name="T85" fmla="*/ 7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2" h="121">
                <a:moveTo>
                  <a:pt x="151" y="64"/>
                </a:moveTo>
                <a:cubicBezTo>
                  <a:pt x="145" y="71"/>
                  <a:pt x="145" y="71"/>
                  <a:pt x="145" y="71"/>
                </a:cubicBezTo>
                <a:cubicBezTo>
                  <a:pt x="145" y="71"/>
                  <a:pt x="144" y="71"/>
                  <a:pt x="144" y="72"/>
                </a:cubicBezTo>
                <a:cubicBezTo>
                  <a:pt x="143" y="72"/>
                  <a:pt x="143" y="72"/>
                  <a:pt x="143" y="72"/>
                </a:cubicBezTo>
                <a:cubicBezTo>
                  <a:pt x="142" y="72"/>
                  <a:pt x="142" y="71"/>
                  <a:pt x="141" y="71"/>
                </a:cubicBezTo>
                <a:cubicBezTo>
                  <a:pt x="76" y="16"/>
                  <a:pt x="76" y="16"/>
                  <a:pt x="76" y="16"/>
                </a:cubicBezTo>
                <a:cubicBezTo>
                  <a:pt x="10" y="71"/>
                  <a:pt x="10" y="71"/>
                  <a:pt x="10" y="71"/>
                </a:cubicBezTo>
                <a:cubicBezTo>
                  <a:pt x="10" y="71"/>
                  <a:pt x="9" y="72"/>
                  <a:pt x="8" y="72"/>
                </a:cubicBezTo>
                <a:cubicBezTo>
                  <a:pt x="7" y="71"/>
                  <a:pt x="7" y="71"/>
                  <a:pt x="6" y="71"/>
                </a:cubicBezTo>
                <a:cubicBezTo>
                  <a:pt x="0" y="64"/>
                  <a:pt x="0" y="64"/>
                  <a:pt x="0" y="64"/>
                </a:cubicBezTo>
                <a:cubicBezTo>
                  <a:pt x="0" y="63"/>
                  <a:pt x="0" y="62"/>
                  <a:pt x="0" y="61"/>
                </a:cubicBezTo>
                <a:cubicBezTo>
                  <a:pt x="0" y="60"/>
                  <a:pt x="0" y="60"/>
                  <a:pt x="1" y="59"/>
                </a:cubicBezTo>
                <a:cubicBezTo>
                  <a:pt x="69" y="3"/>
                  <a:pt x="69" y="3"/>
                  <a:pt x="69" y="3"/>
                </a:cubicBezTo>
                <a:cubicBezTo>
                  <a:pt x="71" y="1"/>
                  <a:pt x="73" y="0"/>
                  <a:pt x="76" y="0"/>
                </a:cubicBezTo>
                <a:cubicBezTo>
                  <a:pt x="79" y="0"/>
                  <a:pt x="81" y="1"/>
                  <a:pt x="83" y="3"/>
                </a:cubicBezTo>
                <a:cubicBezTo>
                  <a:pt x="106" y="22"/>
                  <a:pt x="106" y="22"/>
                  <a:pt x="106" y="22"/>
                </a:cubicBezTo>
                <a:cubicBezTo>
                  <a:pt x="106" y="3"/>
                  <a:pt x="106" y="3"/>
                  <a:pt x="106" y="3"/>
                </a:cubicBezTo>
                <a:cubicBezTo>
                  <a:pt x="106" y="3"/>
                  <a:pt x="106" y="2"/>
                  <a:pt x="107" y="1"/>
                </a:cubicBezTo>
                <a:cubicBezTo>
                  <a:pt x="107" y="1"/>
                  <a:pt x="108" y="0"/>
                  <a:pt x="109" y="0"/>
                </a:cubicBezTo>
                <a:cubicBezTo>
                  <a:pt x="127" y="0"/>
                  <a:pt x="127" y="0"/>
                  <a:pt x="127" y="0"/>
                </a:cubicBezTo>
                <a:cubicBezTo>
                  <a:pt x="128" y="0"/>
                  <a:pt x="129" y="1"/>
                  <a:pt x="129" y="1"/>
                </a:cubicBezTo>
                <a:cubicBezTo>
                  <a:pt x="130" y="2"/>
                  <a:pt x="130" y="3"/>
                  <a:pt x="130" y="3"/>
                </a:cubicBezTo>
                <a:cubicBezTo>
                  <a:pt x="130" y="42"/>
                  <a:pt x="130" y="42"/>
                  <a:pt x="130" y="42"/>
                </a:cubicBezTo>
                <a:cubicBezTo>
                  <a:pt x="151" y="59"/>
                  <a:pt x="151" y="59"/>
                  <a:pt x="151" y="59"/>
                </a:cubicBezTo>
                <a:cubicBezTo>
                  <a:pt x="152" y="60"/>
                  <a:pt x="152" y="60"/>
                  <a:pt x="152" y="61"/>
                </a:cubicBezTo>
                <a:cubicBezTo>
                  <a:pt x="152" y="62"/>
                  <a:pt x="152" y="63"/>
                  <a:pt x="151" y="64"/>
                </a:cubicBezTo>
                <a:close/>
                <a:moveTo>
                  <a:pt x="130" y="70"/>
                </a:moveTo>
                <a:cubicBezTo>
                  <a:pt x="130" y="115"/>
                  <a:pt x="130" y="115"/>
                  <a:pt x="130" y="115"/>
                </a:cubicBezTo>
                <a:cubicBezTo>
                  <a:pt x="130" y="117"/>
                  <a:pt x="130" y="118"/>
                  <a:pt x="128" y="120"/>
                </a:cubicBezTo>
                <a:cubicBezTo>
                  <a:pt x="127" y="121"/>
                  <a:pt x="126" y="121"/>
                  <a:pt x="124" y="121"/>
                </a:cubicBezTo>
                <a:cubicBezTo>
                  <a:pt x="88" y="121"/>
                  <a:pt x="88" y="121"/>
                  <a:pt x="88" y="121"/>
                </a:cubicBezTo>
                <a:cubicBezTo>
                  <a:pt x="88" y="85"/>
                  <a:pt x="88" y="85"/>
                  <a:pt x="88" y="85"/>
                </a:cubicBezTo>
                <a:cubicBezTo>
                  <a:pt x="64" y="85"/>
                  <a:pt x="64" y="85"/>
                  <a:pt x="64" y="85"/>
                </a:cubicBezTo>
                <a:cubicBezTo>
                  <a:pt x="64" y="121"/>
                  <a:pt x="64" y="121"/>
                  <a:pt x="64" y="121"/>
                </a:cubicBezTo>
                <a:cubicBezTo>
                  <a:pt x="27" y="121"/>
                  <a:pt x="27" y="121"/>
                  <a:pt x="27" y="121"/>
                </a:cubicBezTo>
                <a:cubicBezTo>
                  <a:pt x="26" y="121"/>
                  <a:pt x="24" y="121"/>
                  <a:pt x="23" y="120"/>
                </a:cubicBezTo>
                <a:cubicBezTo>
                  <a:pt x="22" y="118"/>
                  <a:pt x="21" y="117"/>
                  <a:pt x="21" y="115"/>
                </a:cubicBezTo>
                <a:cubicBezTo>
                  <a:pt x="21" y="70"/>
                  <a:pt x="21" y="70"/>
                  <a:pt x="21" y="70"/>
                </a:cubicBezTo>
                <a:cubicBezTo>
                  <a:pt x="21" y="70"/>
                  <a:pt x="21" y="70"/>
                  <a:pt x="21" y="70"/>
                </a:cubicBezTo>
                <a:cubicBezTo>
                  <a:pt x="21" y="70"/>
                  <a:pt x="21" y="70"/>
                  <a:pt x="21" y="69"/>
                </a:cubicBezTo>
                <a:cubicBezTo>
                  <a:pt x="76" y="25"/>
                  <a:pt x="76" y="25"/>
                  <a:pt x="76" y="25"/>
                </a:cubicBezTo>
                <a:cubicBezTo>
                  <a:pt x="130" y="69"/>
                  <a:pt x="130" y="69"/>
                  <a:pt x="130" y="69"/>
                </a:cubicBezTo>
                <a:cubicBezTo>
                  <a:pt x="130" y="70"/>
                  <a:pt x="130" y="70"/>
                  <a:pt x="130" y="70"/>
                </a:cubicBezTo>
                <a:close/>
              </a:path>
            </a:pathLst>
          </a:custGeom>
          <a:solidFill>
            <a:srgbClr val="2F5597"/>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163" name="Freeform 25">
            <a:extLst>
              <a:ext uri="{FF2B5EF4-FFF2-40B4-BE49-F238E27FC236}">
                <a16:creationId xmlns:a16="http://schemas.microsoft.com/office/drawing/2014/main" id="{44D04F32-DBCF-3BFD-79DA-D51A5723D30E}"/>
              </a:ext>
            </a:extLst>
          </p:cNvPr>
          <p:cNvSpPr>
            <a:spLocks noEditPoints="1"/>
          </p:cNvSpPr>
          <p:nvPr/>
        </p:nvSpPr>
        <p:spPr bwMode="auto">
          <a:xfrm>
            <a:off x="7561050" y="3623059"/>
            <a:ext cx="492024" cy="430837"/>
          </a:xfrm>
          <a:custGeom>
            <a:avLst/>
            <a:gdLst>
              <a:gd name="T0" fmla="*/ 151 w 152"/>
              <a:gd name="T1" fmla="*/ 64 h 121"/>
              <a:gd name="T2" fmla="*/ 145 w 152"/>
              <a:gd name="T3" fmla="*/ 71 h 121"/>
              <a:gd name="T4" fmla="*/ 144 w 152"/>
              <a:gd name="T5" fmla="*/ 72 h 121"/>
              <a:gd name="T6" fmla="*/ 143 w 152"/>
              <a:gd name="T7" fmla="*/ 72 h 121"/>
              <a:gd name="T8" fmla="*/ 141 w 152"/>
              <a:gd name="T9" fmla="*/ 71 h 121"/>
              <a:gd name="T10" fmla="*/ 76 w 152"/>
              <a:gd name="T11" fmla="*/ 16 h 121"/>
              <a:gd name="T12" fmla="*/ 10 w 152"/>
              <a:gd name="T13" fmla="*/ 71 h 121"/>
              <a:gd name="T14" fmla="*/ 8 w 152"/>
              <a:gd name="T15" fmla="*/ 72 h 121"/>
              <a:gd name="T16" fmla="*/ 6 w 152"/>
              <a:gd name="T17" fmla="*/ 71 h 121"/>
              <a:gd name="T18" fmla="*/ 0 w 152"/>
              <a:gd name="T19" fmla="*/ 64 h 121"/>
              <a:gd name="T20" fmla="*/ 0 w 152"/>
              <a:gd name="T21" fmla="*/ 61 h 121"/>
              <a:gd name="T22" fmla="*/ 1 w 152"/>
              <a:gd name="T23" fmla="*/ 59 h 121"/>
              <a:gd name="T24" fmla="*/ 69 w 152"/>
              <a:gd name="T25" fmla="*/ 3 h 121"/>
              <a:gd name="T26" fmla="*/ 76 w 152"/>
              <a:gd name="T27" fmla="*/ 0 h 121"/>
              <a:gd name="T28" fmla="*/ 83 w 152"/>
              <a:gd name="T29" fmla="*/ 3 h 121"/>
              <a:gd name="T30" fmla="*/ 106 w 152"/>
              <a:gd name="T31" fmla="*/ 22 h 121"/>
              <a:gd name="T32" fmla="*/ 106 w 152"/>
              <a:gd name="T33" fmla="*/ 3 h 121"/>
              <a:gd name="T34" fmla="*/ 107 w 152"/>
              <a:gd name="T35" fmla="*/ 1 h 121"/>
              <a:gd name="T36" fmla="*/ 109 w 152"/>
              <a:gd name="T37" fmla="*/ 0 h 121"/>
              <a:gd name="T38" fmla="*/ 127 w 152"/>
              <a:gd name="T39" fmla="*/ 0 h 121"/>
              <a:gd name="T40" fmla="*/ 129 w 152"/>
              <a:gd name="T41" fmla="*/ 1 h 121"/>
              <a:gd name="T42" fmla="*/ 130 w 152"/>
              <a:gd name="T43" fmla="*/ 3 h 121"/>
              <a:gd name="T44" fmla="*/ 130 w 152"/>
              <a:gd name="T45" fmla="*/ 42 h 121"/>
              <a:gd name="T46" fmla="*/ 151 w 152"/>
              <a:gd name="T47" fmla="*/ 59 h 121"/>
              <a:gd name="T48" fmla="*/ 152 w 152"/>
              <a:gd name="T49" fmla="*/ 61 h 121"/>
              <a:gd name="T50" fmla="*/ 151 w 152"/>
              <a:gd name="T51" fmla="*/ 64 h 121"/>
              <a:gd name="T52" fmla="*/ 130 w 152"/>
              <a:gd name="T53" fmla="*/ 70 h 121"/>
              <a:gd name="T54" fmla="*/ 130 w 152"/>
              <a:gd name="T55" fmla="*/ 115 h 121"/>
              <a:gd name="T56" fmla="*/ 128 w 152"/>
              <a:gd name="T57" fmla="*/ 120 h 121"/>
              <a:gd name="T58" fmla="*/ 124 w 152"/>
              <a:gd name="T59" fmla="*/ 121 h 121"/>
              <a:gd name="T60" fmla="*/ 88 w 152"/>
              <a:gd name="T61" fmla="*/ 121 h 121"/>
              <a:gd name="T62" fmla="*/ 88 w 152"/>
              <a:gd name="T63" fmla="*/ 85 h 121"/>
              <a:gd name="T64" fmla="*/ 64 w 152"/>
              <a:gd name="T65" fmla="*/ 85 h 121"/>
              <a:gd name="T66" fmla="*/ 64 w 152"/>
              <a:gd name="T67" fmla="*/ 121 h 121"/>
              <a:gd name="T68" fmla="*/ 27 w 152"/>
              <a:gd name="T69" fmla="*/ 121 h 121"/>
              <a:gd name="T70" fmla="*/ 23 w 152"/>
              <a:gd name="T71" fmla="*/ 120 h 121"/>
              <a:gd name="T72" fmla="*/ 21 w 152"/>
              <a:gd name="T73" fmla="*/ 115 h 121"/>
              <a:gd name="T74" fmla="*/ 21 w 152"/>
              <a:gd name="T75" fmla="*/ 70 h 121"/>
              <a:gd name="T76" fmla="*/ 21 w 152"/>
              <a:gd name="T77" fmla="*/ 70 h 121"/>
              <a:gd name="T78" fmla="*/ 21 w 152"/>
              <a:gd name="T79" fmla="*/ 69 h 121"/>
              <a:gd name="T80" fmla="*/ 76 w 152"/>
              <a:gd name="T81" fmla="*/ 25 h 121"/>
              <a:gd name="T82" fmla="*/ 130 w 152"/>
              <a:gd name="T83" fmla="*/ 69 h 121"/>
              <a:gd name="T84" fmla="*/ 130 w 152"/>
              <a:gd name="T85" fmla="*/ 7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2" h="121">
                <a:moveTo>
                  <a:pt x="151" y="64"/>
                </a:moveTo>
                <a:cubicBezTo>
                  <a:pt x="145" y="71"/>
                  <a:pt x="145" y="71"/>
                  <a:pt x="145" y="71"/>
                </a:cubicBezTo>
                <a:cubicBezTo>
                  <a:pt x="145" y="71"/>
                  <a:pt x="144" y="71"/>
                  <a:pt x="144" y="72"/>
                </a:cubicBezTo>
                <a:cubicBezTo>
                  <a:pt x="143" y="72"/>
                  <a:pt x="143" y="72"/>
                  <a:pt x="143" y="72"/>
                </a:cubicBezTo>
                <a:cubicBezTo>
                  <a:pt x="142" y="72"/>
                  <a:pt x="142" y="71"/>
                  <a:pt x="141" y="71"/>
                </a:cubicBezTo>
                <a:cubicBezTo>
                  <a:pt x="76" y="16"/>
                  <a:pt x="76" y="16"/>
                  <a:pt x="76" y="16"/>
                </a:cubicBezTo>
                <a:cubicBezTo>
                  <a:pt x="10" y="71"/>
                  <a:pt x="10" y="71"/>
                  <a:pt x="10" y="71"/>
                </a:cubicBezTo>
                <a:cubicBezTo>
                  <a:pt x="10" y="71"/>
                  <a:pt x="9" y="72"/>
                  <a:pt x="8" y="72"/>
                </a:cubicBezTo>
                <a:cubicBezTo>
                  <a:pt x="7" y="71"/>
                  <a:pt x="7" y="71"/>
                  <a:pt x="6" y="71"/>
                </a:cubicBezTo>
                <a:cubicBezTo>
                  <a:pt x="0" y="64"/>
                  <a:pt x="0" y="64"/>
                  <a:pt x="0" y="64"/>
                </a:cubicBezTo>
                <a:cubicBezTo>
                  <a:pt x="0" y="63"/>
                  <a:pt x="0" y="62"/>
                  <a:pt x="0" y="61"/>
                </a:cubicBezTo>
                <a:cubicBezTo>
                  <a:pt x="0" y="60"/>
                  <a:pt x="0" y="60"/>
                  <a:pt x="1" y="59"/>
                </a:cubicBezTo>
                <a:cubicBezTo>
                  <a:pt x="69" y="3"/>
                  <a:pt x="69" y="3"/>
                  <a:pt x="69" y="3"/>
                </a:cubicBezTo>
                <a:cubicBezTo>
                  <a:pt x="71" y="1"/>
                  <a:pt x="73" y="0"/>
                  <a:pt x="76" y="0"/>
                </a:cubicBezTo>
                <a:cubicBezTo>
                  <a:pt x="79" y="0"/>
                  <a:pt x="81" y="1"/>
                  <a:pt x="83" y="3"/>
                </a:cubicBezTo>
                <a:cubicBezTo>
                  <a:pt x="106" y="22"/>
                  <a:pt x="106" y="22"/>
                  <a:pt x="106" y="22"/>
                </a:cubicBezTo>
                <a:cubicBezTo>
                  <a:pt x="106" y="3"/>
                  <a:pt x="106" y="3"/>
                  <a:pt x="106" y="3"/>
                </a:cubicBezTo>
                <a:cubicBezTo>
                  <a:pt x="106" y="3"/>
                  <a:pt x="106" y="2"/>
                  <a:pt x="107" y="1"/>
                </a:cubicBezTo>
                <a:cubicBezTo>
                  <a:pt x="107" y="1"/>
                  <a:pt x="108" y="0"/>
                  <a:pt x="109" y="0"/>
                </a:cubicBezTo>
                <a:cubicBezTo>
                  <a:pt x="127" y="0"/>
                  <a:pt x="127" y="0"/>
                  <a:pt x="127" y="0"/>
                </a:cubicBezTo>
                <a:cubicBezTo>
                  <a:pt x="128" y="0"/>
                  <a:pt x="129" y="1"/>
                  <a:pt x="129" y="1"/>
                </a:cubicBezTo>
                <a:cubicBezTo>
                  <a:pt x="130" y="2"/>
                  <a:pt x="130" y="3"/>
                  <a:pt x="130" y="3"/>
                </a:cubicBezTo>
                <a:cubicBezTo>
                  <a:pt x="130" y="42"/>
                  <a:pt x="130" y="42"/>
                  <a:pt x="130" y="42"/>
                </a:cubicBezTo>
                <a:cubicBezTo>
                  <a:pt x="151" y="59"/>
                  <a:pt x="151" y="59"/>
                  <a:pt x="151" y="59"/>
                </a:cubicBezTo>
                <a:cubicBezTo>
                  <a:pt x="152" y="60"/>
                  <a:pt x="152" y="60"/>
                  <a:pt x="152" y="61"/>
                </a:cubicBezTo>
                <a:cubicBezTo>
                  <a:pt x="152" y="62"/>
                  <a:pt x="152" y="63"/>
                  <a:pt x="151" y="64"/>
                </a:cubicBezTo>
                <a:close/>
                <a:moveTo>
                  <a:pt x="130" y="70"/>
                </a:moveTo>
                <a:cubicBezTo>
                  <a:pt x="130" y="115"/>
                  <a:pt x="130" y="115"/>
                  <a:pt x="130" y="115"/>
                </a:cubicBezTo>
                <a:cubicBezTo>
                  <a:pt x="130" y="117"/>
                  <a:pt x="130" y="118"/>
                  <a:pt x="128" y="120"/>
                </a:cubicBezTo>
                <a:cubicBezTo>
                  <a:pt x="127" y="121"/>
                  <a:pt x="126" y="121"/>
                  <a:pt x="124" y="121"/>
                </a:cubicBezTo>
                <a:cubicBezTo>
                  <a:pt x="88" y="121"/>
                  <a:pt x="88" y="121"/>
                  <a:pt x="88" y="121"/>
                </a:cubicBezTo>
                <a:cubicBezTo>
                  <a:pt x="88" y="85"/>
                  <a:pt x="88" y="85"/>
                  <a:pt x="88" y="85"/>
                </a:cubicBezTo>
                <a:cubicBezTo>
                  <a:pt x="64" y="85"/>
                  <a:pt x="64" y="85"/>
                  <a:pt x="64" y="85"/>
                </a:cubicBezTo>
                <a:cubicBezTo>
                  <a:pt x="64" y="121"/>
                  <a:pt x="64" y="121"/>
                  <a:pt x="64" y="121"/>
                </a:cubicBezTo>
                <a:cubicBezTo>
                  <a:pt x="27" y="121"/>
                  <a:pt x="27" y="121"/>
                  <a:pt x="27" y="121"/>
                </a:cubicBezTo>
                <a:cubicBezTo>
                  <a:pt x="26" y="121"/>
                  <a:pt x="24" y="121"/>
                  <a:pt x="23" y="120"/>
                </a:cubicBezTo>
                <a:cubicBezTo>
                  <a:pt x="22" y="118"/>
                  <a:pt x="21" y="117"/>
                  <a:pt x="21" y="115"/>
                </a:cubicBezTo>
                <a:cubicBezTo>
                  <a:pt x="21" y="70"/>
                  <a:pt x="21" y="70"/>
                  <a:pt x="21" y="70"/>
                </a:cubicBezTo>
                <a:cubicBezTo>
                  <a:pt x="21" y="70"/>
                  <a:pt x="21" y="70"/>
                  <a:pt x="21" y="70"/>
                </a:cubicBezTo>
                <a:cubicBezTo>
                  <a:pt x="21" y="70"/>
                  <a:pt x="21" y="70"/>
                  <a:pt x="21" y="69"/>
                </a:cubicBezTo>
                <a:cubicBezTo>
                  <a:pt x="76" y="25"/>
                  <a:pt x="76" y="25"/>
                  <a:pt x="76" y="25"/>
                </a:cubicBezTo>
                <a:cubicBezTo>
                  <a:pt x="130" y="69"/>
                  <a:pt x="130" y="69"/>
                  <a:pt x="130" y="69"/>
                </a:cubicBezTo>
                <a:cubicBezTo>
                  <a:pt x="130" y="70"/>
                  <a:pt x="130" y="70"/>
                  <a:pt x="130" y="70"/>
                </a:cubicBezTo>
                <a:close/>
              </a:path>
            </a:pathLst>
          </a:custGeom>
          <a:solidFill>
            <a:srgbClr val="2F5597"/>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164" name="Freeform 25">
            <a:extLst>
              <a:ext uri="{FF2B5EF4-FFF2-40B4-BE49-F238E27FC236}">
                <a16:creationId xmlns:a16="http://schemas.microsoft.com/office/drawing/2014/main" id="{DE580B9F-6FD7-D97D-EB3C-166C25AAA2A9}"/>
              </a:ext>
            </a:extLst>
          </p:cNvPr>
          <p:cNvSpPr>
            <a:spLocks noEditPoints="1"/>
          </p:cNvSpPr>
          <p:nvPr/>
        </p:nvSpPr>
        <p:spPr bwMode="auto">
          <a:xfrm>
            <a:off x="8092062" y="3623059"/>
            <a:ext cx="492024" cy="430837"/>
          </a:xfrm>
          <a:custGeom>
            <a:avLst/>
            <a:gdLst>
              <a:gd name="T0" fmla="*/ 151 w 152"/>
              <a:gd name="T1" fmla="*/ 64 h 121"/>
              <a:gd name="T2" fmla="*/ 145 w 152"/>
              <a:gd name="T3" fmla="*/ 71 h 121"/>
              <a:gd name="T4" fmla="*/ 144 w 152"/>
              <a:gd name="T5" fmla="*/ 72 h 121"/>
              <a:gd name="T6" fmla="*/ 143 w 152"/>
              <a:gd name="T7" fmla="*/ 72 h 121"/>
              <a:gd name="T8" fmla="*/ 141 w 152"/>
              <a:gd name="T9" fmla="*/ 71 h 121"/>
              <a:gd name="T10" fmla="*/ 76 w 152"/>
              <a:gd name="T11" fmla="*/ 16 h 121"/>
              <a:gd name="T12" fmla="*/ 10 w 152"/>
              <a:gd name="T13" fmla="*/ 71 h 121"/>
              <a:gd name="T14" fmla="*/ 8 w 152"/>
              <a:gd name="T15" fmla="*/ 72 h 121"/>
              <a:gd name="T16" fmla="*/ 6 w 152"/>
              <a:gd name="T17" fmla="*/ 71 h 121"/>
              <a:gd name="T18" fmla="*/ 0 w 152"/>
              <a:gd name="T19" fmla="*/ 64 h 121"/>
              <a:gd name="T20" fmla="*/ 0 w 152"/>
              <a:gd name="T21" fmla="*/ 61 h 121"/>
              <a:gd name="T22" fmla="*/ 1 w 152"/>
              <a:gd name="T23" fmla="*/ 59 h 121"/>
              <a:gd name="T24" fmla="*/ 69 w 152"/>
              <a:gd name="T25" fmla="*/ 3 h 121"/>
              <a:gd name="T26" fmla="*/ 76 w 152"/>
              <a:gd name="T27" fmla="*/ 0 h 121"/>
              <a:gd name="T28" fmla="*/ 83 w 152"/>
              <a:gd name="T29" fmla="*/ 3 h 121"/>
              <a:gd name="T30" fmla="*/ 106 w 152"/>
              <a:gd name="T31" fmla="*/ 22 h 121"/>
              <a:gd name="T32" fmla="*/ 106 w 152"/>
              <a:gd name="T33" fmla="*/ 3 h 121"/>
              <a:gd name="T34" fmla="*/ 107 w 152"/>
              <a:gd name="T35" fmla="*/ 1 h 121"/>
              <a:gd name="T36" fmla="*/ 109 w 152"/>
              <a:gd name="T37" fmla="*/ 0 h 121"/>
              <a:gd name="T38" fmla="*/ 127 w 152"/>
              <a:gd name="T39" fmla="*/ 0 h 121"/>
              <a:gd name="T40" fmla="*/ 129 w 152"/>
              <a:gd name="T41" fmla="*/ 1 h 121"/>
              <a:gd name="T42" fmla="*/ 130 w 152"/>
              <a:gd name="T43" fmla="*/ 3 h 121"/>
              <a:gd name="T44" fmla="*/ 130 w 152"/>
              <a:gd name="T45" fmla="*/ 42 h 121"/>
              <a:gd name="T46" fmla="*/ 151 w 152"/>
              <a:gd name="T47" fmla="*/ 59 h 121"/>
              <a:gd name="T48" fmla="*/ 152 w 152"/>
              <a:gd name="T49" fmla="*/ 61 h 121"/>
              <a:gd name="T50" fmla="*/ 151 w 152"/>
              <a:gd name="T51" fmla="*/ 64 h 121"/>
              <a:gd name="T52" fmla="*/ 130 w 152"/>
              <a:gd name="T53" fmla="*/ 70 h 121"/>
              <a:gd name="T54" fmla="*/ 130 w 152"/>
              <a:gd name="T55" fmla="*/ 115 h 121"/>
              <a:gd name="T56" fmla="*/ 128 w 152"/>
              <a:gd name="T57" fmla="*/ 120 h 121"/>
              <a:gd name="T58" fmla="*/ 124 w 152"/>
              <a:gd name="T59" fmla="*/ 121 h 121"/>
              <a:gd name="T60" fmla="*/ 88 w 152"/>
              <a:gd name="T61" fmla="*/ 121 h 121"/>
              <a:gd name="T62" fmla="*/ 88 w 152"/>
              <a:gd name="T63" fmla="*/ 85 h 121"/>
              <a:gd name="T64" fmla="*/ 64 w 152"/>
              <a:gd name="T65" fmla="*/ 85 h 121"/>
              <a:gd name="T66" fmla="*/ 64 w 152"/>
              <a:gd name="T67" fmla="*/ 121 h 121"/>
              <a:gd name="T68" fmla="*/ 27 w 152"/>
              <a:gd name="T69" fmla="*/ 121 h 121"/>
              <a:gd name="T70" fmla="*/ 23 w 152"/>
              <a:gd name="T71" fmla="*/ 120 h 121"/>
              <a:gd name="T72" fmla="*/ 21 w 152"/>
              <a:gd name="T73" fmla="*/ 115 h 121"/>
              <a:gd name="T74" fmla="*/ 21 w 152"/>
              <a:gd name="T75" fmla="*/ 70 h 121"/>
              <a:gd name="T76" fmla="*/ 21 w 152"/>
              <a:gd name="T77" fmla="*/ 70 h 121"/>
              <a:gd name="T78" fmla="*/ 21 w 152"/>
              <a:gd name="T79" fmla="*/ 69 h 121"/>
              <a:gd name="T80" fmla="*/ 76 w 152"/>
              <a:gd name="T81" fmla="*/ 25 h 121"/>
              <a:gd name="T82" fmla="*/ 130 w 152"/>
              <a:gd name="T83" fmla="*/ 69 h 121"/>
              <a:gd name="T84" fmla="*/ 130 w 152"/>
              <a:gd name="T85" fmla="*/ 7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2" h="121">
                <a:moveTo>
                  <a:pt x="151" y="64"/>
                </a:moveTo>
                <a:cubicBezTo>
                  <a:pt x="145" y="71"/>
                  <a:pt x="145" y="71"/>
                  <a:pt x="145" y="71"/>
                </a:cubicBezTo>
                <a:cubicBezTo>
                  <a:pt x="145" y="71"/>
                  <a:pt x="144" y="71"/>
                  <a:pt x="144" y="72"/>
                </a:cubicBezTo>
                <a:cubicBezTo>
                  <a:pt x="143" y="72"/>
                  <a:pt x="143" y="72"/>
                  <a:pt x="143" y="72"/>
                </a:cubicBezTo>
                <a:cubicBezTo>
                  <a:pt x="142" y="72"/>
                  <a:pt x="142" y="71"/>
                  <a:pt x="141" y="71"/>
                </a:cubicBezTo>
                <a:cubicBezTo>
                  <a:pt x="76" y="16"/>
                  <a:pt x="76" y="16"/>
                  <a:pt x="76" y="16"/>
                </a:cubicBezTo>
                <a:cubicBezTo>
                  <a:pt x="10" y="71"/>
                  <a:pt x="10" y="71"/>
                  <a:pt x="10" y="71"/>
                </a:cubicBezTo>
                <a:cubicBezTo>
                  <a:pt x="10" y="71"/>
                  <a:pt x="9" y="72"/>
                  <a:pt x="8" y="72"/>
                </a:cubicBezTo>
                <a:cubicBezTo>
                  <a:pt x="7" y="71"/>
                  <a:pt x="7" y="71"/>
                  <a:pt x="6" y="71"/>
                </a:cubicBezTo>
                <a:cubicBezTo>
                  <a:pt x="0" y="64"/>
                  <a:pt x="0" y="64"/>
                  <a:pt x="0" y="64"/>
                </a:cubicBezTo>
                <a:cubicBezTo>
                  <a:pt x="0" y="63"/>
                  <a:pt x="0" y="62"/>
                  <a:pt x="0" y="61"/>
                </a:cubicBezTo>
                <a:cubicBezTo>
                  <a:pt x="0" y="60"/>
                  <a:pt x="0" y="60"/>
                  <a:pt x="1" y="59"/>
                </a:cubicBezTo>
                <a:cubicBezTo>
                  <a:pt x="69" y="3"/>
                  <a:pt x="69" y="3"/>
                  <a:pt x="69" y="3"/>
                </a:cubicBezTo>
                <a:cubicBezTo>
                  <a:pt x="71" y="1"/>
                  <a:pt x="73" y="0"/>
                  <a:pt x="76" y="0"/>
                </a:cubicBezTo>
                <a:cubicBezTo>
                  <a:pt x="79" y="0"/>
                  <a:pt x="81" y="1"/>
                  <a:pt x="83" y="3"/>
                </a:cubicBezTo>
                <a:cubicBezTo>
                  <a:pt x="106" y="22"/>
                  <a:pt x="106" y="22"/>
                  <a:pt x="106" y="22"/>
                </a:cubicBezTo>
                <a:cubicBezTo>
                  <a:pt x="106" y="3"/>
                  <a:pt x="106" y="3"/>
                  <a:pt x="106" y="3"/>
                </a:cubicBezTo>
                <a:cubicBezTo>
                  <a:pt x="106" y="3"/>
                  <a:pt x="106" y="2"/>
                  <a:pt x="107" y="1"/>
                </a:cubicBezTo>
                <a:cubicBezTo>
                  <a:pt x="107" y="1"/>
                  <a:pt x="108" y="0"/>
                  <a:pt x="109" y="0"/>
                </a:cubicBezTo>
                <a:cubicBezTo>
                  <a:pt x="127" y="0"/>
                  <a:pt x="127" y="0"/>
                  <a:pt x="127" y="0"/>
                </a:cubicBezTo>
                <a:cubicBezTo>
                  <a:pt x="128" y="0"/>
                  <a:pt x="129" y="1"/>
                  <a:pt x="129" y="1"/>
                </a:cubicBezTo>
                <a:cubicBezTo>
                  <a:pt x="130" y="2"/>
                  <a:pt x="130" y="3"/>
                  <a:pt x="130" y="3"/>
                </a:cubicBezTo>
                <a:cubicBezTo>
                  <a:pt x="130" y="42"/>
                  <a:pt x="130" y="42"/>
                  <a:pt x="130" y="42"/>
                </a:cubicBezTo>
                <a:cubicBezTo>
                  <a:pt x="151" y="59"/>
                  <a:pt x="151" y="59"/>
                  <a:pt x="151" y="59"/>
                </a:cubicBezTo>
                <a:cubicBezTo>
                  <a:pt x="152" y="60"/>
                  <a:pt x="152" y="60"/>
                  <a:pt x="152" y="61"/>
                </a:cubicBezTo>
                <a:cubicBezTo>
                  <a:pt x="152" y="62"/>
                  <a:pt x="152" y="63"/>
                  <a:pt x="151" y="64"/>
                </a:cubicBezTo>
                <a:close/>
                <a:moveTo>
                  <a:pt x="130" y="70"/>
                </a:moveTo>
                <a:cubicBezTo>
                  <a:pt x="130" y="115"/>
                  <a:pt x="130" y="115"/>
                  <a:pt x="130" y="115"/>
                </a:cubicBezTo>
                <a:cubicBezTo>
                  <a:pt x="130" y="117"/>
                  <a:pt x="130" y="118"/>
                  <a:pt x="128" y="120"/>
                </a:cubicBezTo>
                <a:cubicBezTo>
                  <a:pt x="127" y="121"/>
                  <a:pt x="126" y="121"/>
                  <a:pt x="124" y="121"/>
                </a:cubicBezTo>
                <a:cubicBezTo>
                  <a:pt x="88" y="121"/>
                  <a:pt x="88" y="121"/>
                  <a:pt x="88" y="121"/>
                </a:cubicBezTo>
                <a:cubicBezTo>
                  <a:pt x="88" y="85"/>
                  <a:pt x="88" y="85"/>
                  <a:pt x="88" y="85"/>
                </a:cubicBezTo>
                <a:cubicBezTo>
                  <a:pt x="64" y="85"/>
                  <a:pt x="64" y="85"/>
                  <a:pt x="64" y="85"/>
                </a:cubicBezTo>
                <a:cubicBezTo>
                  <a:pt x="64" y="121"/>
                  <a:pt x="64" y="121"/>
                  <a:pt x="64" y="121"/>
                </a:cubicBezTo>
                <a:cubicBezTo>
                  <a:pt x="27" y="121"/>
                  <a:pt x="27" y="121"/>
                  <a:pt x="27" y="121"/>
                </a:cubicBezTo>
                <a:cubicBezTo>
                  <a:pt x="26" y="121"/>
                  <a:pt x="24" y="121"/>
                  <a:pt x="23" y="120"/>
                </a:cubicBezTo>
                <a:cubicBezTo>
                  <a:pt x="22" y="118"/>
                  <a:pt x="21" y="117"/>
                  <a:pt x="21" y="115"/>
                </a:cubicBezTo>
                <a:cubicBezTo>
                  <a:pt x="21" y="70"/>
                  <a:pt x="21" y="70"/>
                  <a:pt x="21" y="70"/>
                </a:cubicBezTo>
                <a:cubicBezTo>
                  <a:pt x="21" y="70"/>
                  <a:pt x="21" y="70"/>
                  <a:pt x="21" y="70"/>
                </a:cubicBezTo>
                <a:cubicBezTo>
                  <a:pt x="21" y="70"/>
                  <a:pt x="21" y="70"/>
                  <a:pt x="21" y="69"/>
                </a:cubicBezTo>
                <a:cubicBezTo>
                  <a:pt x="76" y="25"/>
                  <a:pt x="76" y="25"/>
                  <a:pt x="76" y="25"/>
                </a:cubicBezTo>
                <a:cubicBezTo>
                  <a:pt x="130" y="69"/>
                  <a:pt x="130" y="69"/>
                  <a:pt x="130" y="69"/>
                </a:cubicBezTo>
                <a:cubicBezTo>
                  <a:pt x="130" y="70"/>
                  <a:pt x="130" y="70"/>
                  <a:pt x="130" y="70"/>
                </a:cubicBezTo>
                <a:close/>
              </a:path>
            </a:pathLst>
          </a:custGeom>
          <a:solidFill>
            <a:srgbClr val="2F5597"/>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165" name="Freeform 25">
            <a:extLst>
              <a:ext uri="{FF2B5EF4-FFF2-40B4-BE49-F238E27FC236}">
                <a16:creationId xmlns:a16="http://schemas.microsoft.com/office/drawing/2014/main" id="{9450982B-3F71-A24E-2983-E3A771BF7D9F}"/>
              </a:ext>
            </a:extLst>
          </p:cNvPr>
          <p:cNvSpPr>
            <a:spLocks noEditPoints="1"/>
          </p:cNvSpPr>
          <p:nvPr/>
        </p:nvSpPr>
        <p:spPr bwMode="auto">
          <a:xfrm>
            <a:off x="8623074" y="3623059"/>
            <a:ext cx="492024" cy="430837"/>
          </a:xfrm>
          <a:custGeom>
            <a:avLst/>
            <a:gdLst>
              <a:gd name="T0" fmla="*/ 151 w 152"/>
              <a:gd name="T1" fmla="*/ 64 h 121"/>
              <a:gd name="T2" fmla="*/ 145 w 152"/>
              <a:gd name="T3" fmla="*/ 71 h 121"/>
              <a:gd name="T4" fmla="*/ 144 w 152"/>
              <a:gd name="T5" fmla="*/ 72 h 121"/>
              <a:gd name="T6" fmla="*/ 143 w 152"/>
              <a:gd name="T7" fmla="*/ 72 h 121"/>
              <a:gd name="T8" fmla="*/ 141 w 152"/>
              <a:gd name="T9" fmla="*/ 71 h 121"/>
              <a:gd name="T10" fmla="*/ 76 w 152"/>
              <a:gd name="T11" fmla="*/ 16 h 121"/>
              <a:gd name="T12" fmla="*/ 10 w 152"/>
              <a:gd name="T13" fmla="*/ 71 h 121"/>
              <a:gd name="T14" fmla="*/ 8 w 152"/>
              <a:gd name="T15" fmla="*/ 72 h 121"/>
              <a:gd name="T16" fmla="*/ 6 w 152"/>
              <a:gd name="T17" fmla="*/ 71 h 121"/>
              <a:gd name="T18" fmla="*/ 0 w 152"/>
              <a:gd name="T19" fmla="*/ 64 h 121"/>
              <a:gd name="T20" fmla="*/ 0 w 152"/>
              <a:gd name="T21" fmla="*/ 61 h 121"/>
              <a:gd name="T22" fmla="*/ 1 w 152"/>
              <a:gd name="T23" fmla="*/ 59 h 121"/>
              <a:gd name="T24" fmla="*/ 69 w 152"/>
              <a:gd name="T25" fmla="*/ 3 h 121"/>
              <a:gd name="T26" fmla="*/ 76 w 152"/>
              <a:gd name="T27" fmla="*/ 0 h 121"/>
              <a:gd name="T28" fmla="*/ 83 w 152"/>
              <a:gd name="T29" fmla="*/ 3 h 121"/>
              <a:gd name="T30" fmla="*/ 106 w 152"/>
              <a:gd name="T31" fmla="*/ 22 h 121"/>
              <a:gd name="T32" fmla="*/ 106 w 152"/>
              <a:gd name="T33" fmla="*/ 3 h 121"/>
              <a:gd name="T34" fmla="*/ 107 w 152"/>
              <a:gd name="T35" fmla="*/ 1 h 121"/>
              <a:gd name="T36" fmla="*/ 109 w 152"/>
              <a:gd name="T37" fmla="*/ 0 h 121"/>
              <a:gd name="T38" fmla="*/ 127 w 152"/>
              <a:gd name="T39" fmla="*/ 0 h 121"/>
              <a:gd name="T40" fmla="*/ 129 w 152"/>
              <a:gd name="T41" fmla="*/ 1 h 121"/>
              <a:gd name="T42" fmla="*/ 130 w 152"/>
              <a:gd name="T43" fmla="*/ 3 h 121"/>
              <a:gd name="T44" fmla="*/ 130 w 152"/>
              <a:gd name="T45" fmla="*/ 42 h 121"/>
              <a:gd name="T46" fmla="*/ 151 w 152"/>
              <a:gd name="T47" fmla="*/ 59 h 121"/>
              <a:gd name="T48" fmla="*/ 152 w 152"/>
              <a:gd name="T49" fmla="*/ 61 h 121"/>
              <a:gd name="T50" fmla="*/ 151 w 152"/>
              <a:gd name="T51" fmla="*/ 64 h 121"/>
              <a:gd name="T52" fmla="*/ 130 w 152"/>
              <a:gd name="T53" fmla="*/ 70 h 121"/>
              <a:gd name="T54" fmla="*/ 130 w 152"/>
              <a:gd name="T55" fmla="*/ 115 h 121"/>
              <a:gd name="T56" fmla="*/ 128 w 152"/>
              <a:gd name="T57" fmla="*/ 120 h 121"/>
              <a:gd name="T58" fmla="*/ 124 w 152"/>
              <a:gd name="T59" fmla="*/ 121 h 121"/>
              <a:gd name="T60" fmla="*/ 88 w 152"/>
              <a:gd name="T61" fmla="*/ 121 h 121"/>
              <a:gd name="T62" fmla="*/ 88 w 152"/>
              <a:gd name="T63" fmla="*/ 85 h 121"/>
              <a:gd name="T64" fmla="*/ 64 w 152"/>
              <a:gd name="T65" fmla="*/ 85 h 121"/>
              <a:gd name="T66" fmla="*/ 64 w 152"/>
              <a:gd name="T67" fmla="*/ 121 h 121"/>
              <a:gd name="T68" fmla="*/ 27 w 152"/>
              <a:gd name="T69" fmla="*/ 121 h 121"/>
              <a:gd name="T70" fmla="*/ 23 w 152"/>
              <a:gd name="T71" fmla="*/ 120 h 121"/>
              <a:gd name="T72" fmla="*/ 21 w 152"/>
              <a:gd name="T73" fmla="*/ 115 h 121"/>
              <a:gd name="T74" fmla="*/ 21 w 152"/>
              <a:gd name="T75" fmla="*/ 70 h 121"/>
              <a:gd name="T76" fmla="*/ 21 w 152"/>
              <a:gd name="T77" fmla="*/ 70 h 121"/>
              <a:gd name="T78" fmla="*/ 21 w 152"/>
              <a:gd name="T79" fmla="*/ 69 h 121"/>
              <a:gd name="T80" fmla="*/ 76 w 152"/>
              <a:gd name="T81" fmla="*/ 25 h 121"/>
              <a:gd name="T82" fmla="*/ 130 w 152"/>
              <a:gd name="T83" fmla="*/ 69 h 121"/>
              <a:gd name="T84" fmla="*/ 130 w 152"/>
              <a:gd name="T85" fmla="*/ 7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2" h="121">
                <a:moveTo>
                  <a:pt x="151" y="64"/>
                </a:moveTo>
                <a:cubicBezTo>
                  <a:pt x="145" y="71"/>
                  <a:pt x="145" y="71"/>
                  <a:pt x="145" y="71"/>
                </a:cubicBezTo>
                <a:cubicBezTo>
                  <a:pt x="145" y="71"/>
                  <a:pt x="144" y="71"/>
                  <a:pt x="144" y="72"/>
                </a:cubicBezTo>
                <a:cubicBezTo>
                  <a:pt x="143" y="72"/>
                  <a:pt x="143" y="72"/>
                  <a:pt x="143" y="72"/>
                </a:cubicBezTo>
                <a:cubicBezTo>
                  <a:pt x="142" y="72"/>
                  <a:pt x="142" y="71"/>
                  <a:pt x="141" y="71"/>
                </a:cubicBezTo>
                <a:cubicBezTo>
                  <a:pt x="76" y="16"/>
                  <a:pt x="76" y="16"/>
                  <a:pt x="76" y="16"/>
                </a:cubicBezTo>
                <a:cubicBezTo>
                  <a:pt x="10" y="71"/>
                  <a:pt x="10" y="71"/>
                  <a:pt x="10" y="71"/>
                </a:cubicBezTo>
                <a:cubicBezTo>
                  <a:pt x="10" y="71"/>
                  <a:pt x="9" y="72"/>
                  <a:pt x="8" y="72"/>
                </a:cubicBezTo>
                <a:cubicBezTo>
                  <a:pt x="7" y="71"/>
                  <a:pt x="7" y="71"/>
                  <a:pt x="6" y="71"/>
                </a:cubicBezTo>
                <a:cubicBezTo>
                  <a:pt x="0" y="64"/>
                  <a:pt x="0" y="64"/>
                  <a:pt x="0" y="64"/>
                </a:cubicBezTo>
                <a:cubicBezTo>
                  <a:pt x="0" y="63"/>
                  <a:pt x="0" y="62"/>
                  <a:pt x="0" y="61"/>
                </a:cubicBezTo>
                <a:cubicBezTo>
                  <a:pt x="0" y="60"/>
                  <a:pt x="0" y="60"/>
                  <a:pt x="1" y="59"/>
                </a:cubicBezTo>
                <a:cubicBezTo>
                  <a:pt x="69" y="3"/>
                  <a:pt x="69" y="3"/>
                  <a:pt x="69" y="3"/>
                </a:cubicBezTo>
                <a:cubicBezTo>
                  <a:pt x="71" y="1"/>
                  <a:pt x="73" y="0"/>
                  <a:pt x="76" y="0"/>
                </a:cubicBezTo>
                <a:cubicBezTo>
                  <a:pt x="79" y="0"/>
                  <a:pt x="81" y="1"/>
                  <a:pt x="83" y="3"/>
                </a:cubicBezTo>
                <a:cubicBezTo>
                  <a:pt x="106" y="22"/>
                  <a:pt x="106" y="22"/>
                  <a:pt x="106" y="22"/>
                </a:cubicBezTo>
                <a:cubicBezTo>
                  <a:pt x="106" y="3"/>
                  <a:pt x="106" y="3"/>
                  <a:pt x="106" y="3"/>
                </a:cubicBezTo>
                <a:cubicBezTo>
                  <a:pt x="106" y="3"/>
                  <a:pt x="106" y="2"/>
                  <a:pt x="107" y="1"/>
                </a:cubicBezTo>
                <a:cubicBezTo>
                  <a:pt x="107" y="1"/>
                  <a:pt x="108" y="0"/>
                  <a:pt x="109" y="0"/>
                </a:cubicBezTo>
                <a:cubicBezTo>
                  <a:pt x="127" y="0"/>
                  <a:pt x="127" y="0"/>
                  <a:pt x="127" y="0"/>
                </a:cubicBezTo>
                <a:cubicBezTo>
                  <a:pt x="128" y="0"/>
                  <a:pt x="129" y="1"/>
                  <a:pt x="129" y="1"/>
                </a:cubicBezTo>
                <a:cubicBezTo>
                  <a:pt x="130" y="2"/>
                  <a:pt x="130" y="3"/>
                  <a:pt x="130" y="3"/>
                </a:cubicBezTo>
                <a:cubicBezTo>
                  <a:pt x="130" y="42"/>
                  <a:pt x="130" y="42"/>
                  <a:pt x="130" y="42"/>
                </a:cubicBezTo>
                <a:cubicBezTo>
                  <a:pt x="151" y="59"/>
                  <a:pt x="151" y="59"/>
                  <a:pt x="151" y="59"/>
                </a:cubicBezTo>
                <a:cubicBezTo>
                  <a:pt x="152" y="60"/>
                  <a:pt x="152" y="60"/>
                  <a:pt x="152" y="61"/>
                </a:cubicBezTo>
                <a:cubicBezTo>
                  <a:pt x="152" y="62"/>
                  <a:pt x="152" y="63"/>
                  <a:pt x="151" y="64"/>
                </a:cubicBezTo>
                <a:close/>
                <a:moveTo>
                  <a:pt x="130" y="70"/>
                </a:moveTo>
                <a:cubicBezTo>
                  <a:pt x="130" y="115"/>
                  <a:pt x="130" y="115"/>
                  <a:pt x="130" y="115"/>
                </a:cubicBezTo>
                <a:cubicBezTo>
                  <a:pt x="130" y="117"/>
                  <a:pt x="130" y="118"/>
                  <a:pt x="128" y="120"/>
                </a:cubicBezTo>
                <a:cubicBezTo>
                  <a:pt x="127" y="121"/>
                  <a:pt x="126" y="121"/>
                  <a:pt x="124" y="121"/>
                </a:cubicBezTo>
                <a:cubicBezTo>
                  <a:pt x="88" y="121"/>
                  <a:pt x="88" y="121"/>
                  <a:pt x="88" y="121"/>
                </a:cubicBezTo>
                <a:cubicBezTo>
                  <a:pt x="88" y="85"/>
                  <a:pt x="88" y="85"/>
                  <a:pt x="88" y="85"/>
                </a:cubicBezTo>
                <a:cubicBezTo>
                  <a:pt x="64" y="85"/>
                  <a:pt x="64" y="85"/>
                  <a:pt x="64" y="85"/>
                </a:cubicBezTo>
                <a:cubicBezTo>
                  <a:pt x="64" y="121"/>
                  <a:pt x="64" y="121"/>
                  <a:pt x="64" y="121"/>
                </a:cubicBezTo>
                <a:cubicBezTo>
                  <a:pt x="27" y="121"/>
                  <a:pt x="27" y="121"/>
                  <a:pt x="27" y="121"/>
                </a:cubicBezTo>
                <a:cubicBezTo>
                  <a:pt x="26" y="121"/>
                  <a:pt x="24" y="121"/>
                  <a:pt x="23" y="120"/>
                </a:cubicBezTo>
                <a:cubicBezTo>
                  <a:pt x="22" y="118"/>
                  <a:pt x="21" y="117"/>
                  <a:pt x="21" y="115"/>
                </a:cubicBezTo>
                <a:cubicBezTo>
                  <a:pt x="21" y="70"/>
                  <a:pt x="21" y="70"/>
                  <a:pt x="21" y="70"/>
                </a:cubicBezTo>
                <a:cubicBezTo>
                  <a:pt x="21" y="70"/>
                  <a:pt x="21" y="70"/>
                  <a:pt x="21" y="70"/>
                </a:cubicBezTo>
                <a:cubicBezTo>
                  <a:pt x="21" y="70"/>
                  <a:pt x="21" y="70"/>
                  <a:pt x="21" y="69"/>
                </a:cubicBezTo>
                <a:cubicBezTo>
                  <a:pt x="76" y="25"/>
                  <a:pt x="76" y="25"/>
                  <a:pt x="76" y="25"/>
                </a:cubicBezTo>
                <a:cubicBezTo>
                  <a:pt x="130" y="69"/>
                  <a:pt x="130" y="69"/>
                  <a:pt x="130" y="69"/>
                </a:cubicBezTo>
                <a:cubicBezTo>
                  <a:pt x="130" y="70"/>
                  <a:pt x="130" y="70"/>
                  <a:pt x="130" y="70"/>
                </a:cubicBezTo>
                <a:close/>
              </a:path>
            </a:pathLst>
          </a:custGeom>
          <a:solidFill>
            <a:srgbClr val="2F5597"/>
          </a:solidFill>
          <a:ln>
            <a:noFill/>
          </a:ln>
        </p:spPr>
        <p:txBody>
          <a:bodyPr vert="horz" wrap="square" lIns="121888" tIns="60944" rIns="121888" bIns="60944" numCol="1" anchor="t" anchorCtr="0" compatLnSpc="1">
            <a:prstTxWarp prst="textNoShape">
              <a:avLst/>
            </a:prstTxWarp>
          </a:bodyPr>
          <a:lstStyle/>
          <a:p>
            <a:endParaRPr lang="en-US" sz="3066"/>
          </a:p>
        </p:txBody>
      </p:sp>
      <p:sp>
        <p:nvSpPr>
          <p:cNvPr id="166" name="Freeform 25">
            <a:extLst>
              <a:ext uri="{FF2B5EF4-FFF2-40B4-BE49-F238E27FC236}">
                <a16:creationId xmlns:a16="http://schemas.microsoft.com/office/drawing/2014/main" id="{6166B983-FE76-5EF9-107F-A3666921CC73}"/>
              </a:ext>
            </a:extLst>
          </p:cNvPr>
          <p:cNvSpPr>
            <a:spLocks noEditPoints="1"/>
          </p:cNvSpPr>
          <p:nvPr/>
        </p:nvSpPr>
        <p:spPr bwMode="auto">
          <a:xfrm>
            <a:off x="9157716" y="3624949"/>
            <a:ext cx="492024" cy="430837"/>
          </a:xfrm>
          <a:custGeom>
            <a:avLst/>
            <a:gdLst>
              <a:gd name="T0" fmla="*/ 151 w 152"/>
              <a:gd name="T1" fmla="*/ 64 h 121"/>
              <a:gd name="T2" fmla="*/ 145 w 152"/>
              <a:gd name="T3" fmla="*/ 71 h 121"/>
              <a:gd name="T4" fmla="*/ 144 w 152"/>
              <a:gd name="T5" fmla="*/ 72 h 121"/>
              <a:gd name="T6" fmla="*/ 143 w 152"/>
              <a:gd name="T7" fmla="*/ 72 h 121"/>
              <a:gd name="T8" fmla="*/ 141 w 152"/>
              <a:gd name="T9" fmla="*/ 71 h 121"/>
              <a:gd name="T10" fmla="*/ 76 w 152"/>
              <a:gd name="T11" fmla="*/ 16 h 121"/>
              <a:gd name="T12" fmla="*/ 10 w 152"/>
              <a:gd name="T13" fmla="*/ 71 h 121"/>
              <a:gd name="T14" fmla="*/ 8 w 152"/>
              <a:gd name="T15" fmla="*/ 72 h 121"/>
              <a:gd name="T16" fmla="*/ 6 w 152"/>
              <a:gd name="T17" fmla="*/ 71 h 121"/>
              <a:gd name="T18" fmla="*/ 0 w 152"/>
              <a:gd name="T19" fmla="*/ 64 h 121"/>
              <a:gd name="T20" fmla="*/ 0 w 152"/>
              <a:gd name="T21" fmla="*/ 61 h 121"/>
              <a:gd name="T22" fmla="*/ 1 w 152"/>
              <a:gd name="T23" fmla="*/ 59 h 121"/>
              <a:gd name="T24" fmla="*/ 69 w 152"/>
              <a:gd name="T25" fmla="*/ 3 h 121"/>
              <a:gd name="T26" fmla="*/ 76 w 152"/>
              <a:gd name="T27" fmla="*/ 0 h 121"/>
              <a:gd name="T28" fmla="*/ 83 w 152"/>
              <a:gd name="T29" fmla="*/ 3 h 121"/>
              <a:gd name="T30" fmla="*/ 106 w 152"/>
              <a:gd name="T31" fmla="*/ 22 h 121"/>
              <a:gd name="T32" fmla="*/ 106 w 152"/>
              <a:gd name="T33" fmla="*/ 3 h 121"/>
              <a:gd name="T34" fmla="*/ 107 w 152"/>
              <a:gd name="T35" fmla="*/ 1 h 121"/>
              <a:gd name="T36" fmla="*/ 109 w 152"/>
              <a:gd name="T37" fmla="*/ 0 h 121"/>
              <a:gd name="T38" fmla="*/ 127 w 152"/>
              <a:gd name="T39" fmla="*/ 0 h 121"/>
              <a:gd name="T40" fmla="*/ 129 w 152"/>
              <a:gd name="T41" fmla="*/ 1 h 121"/>
              <a:gd name="T42" fmla="*/ 130 w 152"/>
              <a:gd name="T43" fmla="*/ 3 h 121"/>
              <a:gd name="T44" fmla="*/ 130 w 152"/>
              <a:gd name="T45" fmla="*/ 42 h 121"/>
              <a:gd name="T46" fmla="*/ 151 w 152"/>
              <a:gd name="T47" fmla="*/ 59 h 121"/>
              <a:gd name="T48" fmla="*/ 152 w 152"/>
              <a:gd name="T49" fmla="*/ 61 h 121"/>
              <a:gd name="T50" fmla="*/ 151 w 152"/>
              <a:gd name="T51" fmla="*/ 64 h 121"/>
              <a:gd name="T52" fmla="*/ 130 w 152"/>
              <a:gd name="T53" fmla="*/ 70 h 121"/>
              <a:gd name="T54" fmla="*/ 130 w 152"/>
              <a:gd name="T55" fmla="*/ 115 h 121"/>
              <a:gd name="T56" fmla="*/ 128 w 152"/>
              <a:gd name="T57" fmla="*/ 120 h 121"/>
              <a:gd name="T58" fmla="*/ 124 w 152"/>
              <a:gd name="T59" fmla="*/ 121 h 121"/>
              <a:gd name="T60" fmla="*/ 88 w 152"/>
              <a:gd name="T61" fmla="*/ 121 h 121"/>
              <a:gd name="T62" fmla="*/ 88 w 152"/>
              <a:gd name="T63" fmla="*/ 85 h 121"/>
              <a:gd name="T64" fmla="*/ 64 w 152"/>
              <a:gd name="T65" fmla="*/ 85 h 121"/>
              <a:gd name="T66" fmla="*/ 64 w 152"/>
              <a:gd name="T67" fmla="*/ 121 h 121"/>
              <a:gd name="T68" fmla="*/ 27 w 152"/>
              <a:gd name="T69" fmla="*/ 121 h 121"/>
              <a:gd name="T70" fmla="*/ 23 w 152"/>
              <a:gd name="T71" fmla="*/ 120 h 121"/>
              <a:gd name="T72" fmla="*/ 21 w 152"/>
              <a:gd name="T73" fmla="*/ 115 h 121"/>
              <a:gd name="T74" fmla="*/ 21 w 152"/>
              <a:gd name="T75" fmla="*/ 70 h 121"/>
              <a:gd name="T76" fmla="*/ 21 w 152"/>
              <a:gd name="T77" fmla="*/ 70 h 121"/>
              <a:gd name="T78" fmla="*/ 21 w 152"/>
              <a:gd name="T79" fmla="*/ 69 h 121"/>
              <a:gd name="T80" fmla="*/ 76 w 152"/>
              <a:gd name="T81" fmla="*/ 25 h 121"/>
              <a:gd name="T82" fmla="*/ 130 w 152"/>
              <a:gd name="T83" fmla="*/ 69 h 121"/>
              <a:gd name="T84" fmla="*/ 130 w 152"/>
              <a:gd name="T85" fmla="*/ 7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2" h="121">
                <a:moveTo>
                  <a:pt x="151" y="64"/>
                </a:moveTo>
                <a:cubicBezTo>
                  <a:pt x="145" y="71"/>
                  <a:pt x="145" y="71"/>
                  <a:pt x="145" y="71"/>
                </a:cubicBezTo>
                <a:cubicBezTo>
                  <a:pt x="145" y="71"/>
                  <a:pt x="144" y="71"/>
                  <a:pt x="144" y="72"/>
                </a:cubicBezTo>
                <a:cubicBezTo>
                  <a:pt x="143" y="72"/>
                  <a:pt x="143" y="72"/>
                  <a:pt x="143" y="72"/>
                </a:cubicBezTo>
                <a:cubicBezTo>
                  <a:pt x="142" y="72"/>
                  <a:pt x="142" y="71"/>
                  <a:pt x="141" y="71"/>
                </a:cubicBezTo>
                <a:cubicBezTo>
                  <a:pt x="76" y="16"/>
                  <a:pt x="76" y="16"/>
                  <a:pt x="76" y="16"/>
                </a:cubicBezTo>
                <a:cubicBezTo>
                  <a:pt x="10" y="71"/>
                  <a:pt x="10" y="71"/>
                  <a:pt x="10" y="71"/>
                </a:cubicBezTo>
                <a:cubicBezTo>
                  <a:pt x="10" y="71"/>
                  <a:pt x="9" y="72"/>
                  <a:pt x="8" y="72"/>
                </a:cubicBezTo>
                <a:cubicBezTo>
                  <a:pt x="7" y="71"/>
                  <a:pt x="7" y="71"/>
                  <a:pt x="6" y="71"/>
                </a:cubicBezTo>
                <a:cubicBezTo>
                  <a:pt x="0" y="64"/>
                  <a:pt x="0" y="64"/>
                  <a:pt x="0" y="64"/>
                </a:cubicBezTo>
                <a:cubicBezTo>
                  <a:pt x="0" y="63"/>
                  <a:pt x="0" y="62"/>
                  <a:pt x="0" y="61"/>
                </a:cubicBezTo>
                <a:cubicBezTo>
                  <a:pt x="0" y="60"/>
                  <a:pt x="0" y="60"/>
                  <a:pt x="1" y="59"/>
                </a:cubicBezTo>
                <a:cubicBezTo>
                  <a:pt x="69" y="3"/>
                  <a:pt x="69" y="3"/>
                  <a:pt x="69" y="3"/>
                </a:cubicBezTo>
                <a:cubicBezTo>
                  <a:pt x="71" y="1"/>
                  <a:pt x="73" y="0"/>
                  <a:pt x="76" y="0"/>
                </a:cubicBezTo>
                <a:cubicBezTo>
                  <a:pt x="79" y="0"/>
                  <a:pt x="81" y="1"/>
                  <a:pt x="83" y="3"/>
                </a:cubicBezTo>
                <a:cubicBezTo>
                  <a:pt x="106" y="22"/>
                  <a:pt x="106" y="22"/>
                  <a:pt x="106" y="22"/>
                </a:cubicBezTo>
                <a:cubicBezTo>
                  <a:pt x="106" y="3"/>
                  <a:pt x="106" y="3"/>
                  <a:pt x="106" y="3"/>
                </a:cubicBezTo>
                <a:cubicBezTo>
                  <a:pt x="106" y="3"/>
                  <a:pt x="106" y="2"/>
                  <a:pt x="107" y="1"/>
                </a:cubicBezTo>
                <a:cubicBezTo>
                  <a:pt x="107" y="1"/>
                  <a:pt x="108" y="0"/>
                  <a:pt x="109" y="0"/>
                </a:cubicBezTo>
                <a:cubicBezTo>
                  <a:pt x="127" y="0"/>
                  <a:pt x="127" y="0"/>
                  <a:pt x="127" y="0"/>
                </a:cubicBezTo>
                <a:cubicBezTo>
                  <a:pt x="128" y="0"/>
                  <a:pt x="129" y="1"/>
                  <a:pt x="129" y="1"/>
                </a:cubicBezTo>
                <a:cubicBezTo>
                  <a:pt x="130" y="2"/>
                  <a:pt x="130" y="3"/>
                  <a:pt x="130" y="3"/>
                </a:cubicBezTo>
                <a:cubicBezTo>
                  <a:pt x="130" y="42"/>
                  <a:pt x="130" y="42"/>
                  <a:pt x="130" y="42"/>
                </a:cubicBezTo>
                <a:cubicBezTo>
                  <a:pt x="151" y="59"/>
                  <a:pt x="151" y="59"/>
                  <a:pt x="151" y="59"/>
                </a:cubicBezTo>
                <a:cubicBezTo>
                  <a:pt x="152" y="60"/>
                  <a:pt x="152" y="60"/>
                  <a:pt x="152" y="61"/>
                </a:cubicBezTo>
                <a:cubicBezTo>
                  <a:pt x="152" y="62"/>
                  <a:pt x="152" y="63"/>
                  <a:pt x="151" y="64"/>
                </a:cubicBezTo>
                <a:close/>
                <a:moveTo>
                  <a:pt x="130" y="70"/>
                </a:moveTo>
                <a:cubicBezTo>
                  <a:pt x="130" y="115"/>
                  <a:pt x="130" y="115"/>
                  <a:pt x="130" y="115"/>
                </a:cubicBezTo>
                <a:cubicBezTo>
                  <a:pt x="130" y="117"/>
                  <a:pt x="130" y="118"/>
                  <a:pt x="128" y="120"/>
                </a:cubicBezTo>
                <a:cubicBezTo>
                  <a:pt x="127" y="121"/>
                  <a:pt x="126" y="121"/>
                  <a:pt x="124" y="121"/>
                </a:cubicBezTo>
                <a:cubicBezTo>
                  <a:pt x="88" y="121"/>
                  <a:pt x="88" y="121"/>
                  <a:pt x="88" y="121"/>
                </a:cubicBezTo>
                <a:cubicBezTo>
                  <a:pt x="88" y="85"/>
                  <a:pt x="88" y="85"/>
                  <a:pt x="88" y="85"/>
                </a:cubicBezTo>
                <a:cubicBezTo>
                  <a:pt x="64" y="85"/>
                  <a:pt x="64" y="85"/>
                  <a:pt x="64" y="85"/>
                </a:cubicBezTo>
                <a:cubicBezTo>
                  <a:pt x="64" y="121"/>
                  <a:pt x="64" y="121"/>
                  <a:pt x="64" y="121"/>
                </a:cubicBezTo>
                <a:cubicBezTo>
                  <a:pt x="27" y="121"/>
                  <a:pt x="27" y="121"/>
                  <a:pt x="27" y="121"/>
                </a:cubicBezTo>
                <a:cubicBezTo>
                  <a:pt x="26" y="121"/>
                  <a:pt x="24" y="121"/>
                  <a:pt x="23" y="120"/>
                </a:cubicBezTo>
                <a:cubicBezTo>
                  <a:pt x="22" y="118"/>
                  <a:pt x="21" y="117"/>
                  <a:pt x="21" y="115"/>
                </a:cubicBezTo>
                <a:cubicBezTo>
                  <a:pt x="21" y="70"/>
                  <a:pt x="21" y="70"/>
                  <a:pt x="21" y="70"/>
                </a:cubicBezTo>
                <a:cubicBezTo>
                  <a:pt x="21" y="70"/>
                  <a:pt x="21" y="70"/>
                  <a:pt x="21" y="70"/>
                </a:cubicBezTo>
                <a:cubicBezTo>
                  <a:pt x="21" y="70"/>
                  <a:pt x="21" y="70"/>
                  <a:pt x="21" y="69"/>
                </a:cubicBezTo>
                <a:cubicBezTo>
                  <a:pt x="76" y="25"/>
                  <a:pt x="76" y="25"/>
                  <a:pt x="76" y="25"/>
                </a:cubicBezTo>
                <a:cubicBezTo>
                  <a:pt x="130" y="69"/>
                  <a:pt x="130" y="69"/>
                  <a:pt x="130" y="69"/>
                </a:cubicBezTo>
                <a:cubicBezTo>
                  <a:pt x="130" y="70"/>
                  <a:pt x="130" y="70"/>
                  <a:pt x="130" y="70"/>
                </a:cubicBezTo>
                <a:close/>
              </a:path>
            </a:pathLst>
          </a:custGeom>
          <a:solidFill>
            <a:schemeClr val="bg1">
              <a:lumMod val="85000"/>
            </a:schemeClr>
          </a:solidFill>
          <a:ln>
            <a:noFill/>
          </a:ln>
        </p:spPr>
        <p:txBody>
          <a:bodyPr vert="horz" wrap="square" lIns="121888" tIns="60944" rIns="121888" bIns="60944" numCol="1" anchor="t" anchorCtr="0" compatLnSpc="1">
            <a:prstTxWarp prst="textNoShape">
              <a:avLst/>
            </a:prstTxWarp>
          </a:bodyPr>
          <a:lstStyle/>
          <a:p>
            <a:endParaRPr lang="en-US" sz="3066"/>
          </a:p>
        </p:txBody>
      </p:sp>
      <p:grpSp>
        <p:nvGrpSpPr>
          <p:cNvPr id="167" name="Group 166">
            <a:extLst>
              <a:ext uri="{FF2B5EF4-FFF2-40B4-BE49-F238E27FC236}">
                <a16:creationId xmlns:a16="http://schemas.microsoft.com/office/drawing/2014/main" id="{F898F11B-21FB-5AE4-363E-37078C947A07}"/>
              </a:ext>
            </a:extLst>
          </p:cNvPr>
          <p:cNvGrpSpPr>
            <a:grpSpLocks/>
          </p:cNvGrpSpPr>
          <p:nvPr/>
        </p:nvGrpSpPr>
        <p:grpSpPr bwMode="auto">
          <a:xfrm>
            <a:off x="7107995" y="2711488"/>
            <a:ext cx="423592" cy="573045"/>
            <a:chOff x="398463" y="2662238"/>
            <a:chExt cx="612775" cy="2065338"/>
          </a:xfrm>
          <a:solidFill>
            <a:schemeClr val="bg1"/>
          </a:solidFill>
        </p:grpSpPr>
        <p:sp>
          <p:nvSpPr>
            <p:cNvPr id="168" name="Freeform 87">
              <a:extLst>
                <a:ext uri="{FF2B5EF4-FFF2-40B4-BE49-F238E27FC236}">
                  <a16:creationId xmlns:a16="http://schemas.microsoft.com/office/drawing/2014/main" id="{8D3FD72B-FEAC-23EF-FB48-79D4893FE69E}"/>
                </a:ext>
              </a:extLst>
            </p:cNvPr>
            <p:cNvSpPr>
              <a:spLocks/>
            </p:cNvSpPr>
            <p:nvPr/>
          </p:nvSpPr>
          <p:spPr bwMode="auto">
            <a:xfrm>
              <a:off x="398463" y="2662238"/>
              <a:ext cx="612775" cy="2065338"/>
            </a:xfrm>
            <a:custGeom>
              <a:avLst/>
              <a:gdLst>
                <a:gd name="T0" fmla="*/ 342 w 386"/>
                <a:gd name="T1" fmla="*/ 168 h 1301"/>
                <a:gd name="T2" fmla="*/ 342 w 386"/>
                <a:gd name="T3" fmla="*/ 82 h 1301"/>
                <a:gd name="T4" fmla="*/ 306 w 386"/>
                <a:gd name="T5" fmla="*/ 82 h 1301"/>
                <a:gd name="T6" fmla="*/ 306 w 386"/>
                <a:gd name="T7" fmla="*/ 0 h 1301"/>
                <a:gd name="T8" fmla="*/ 71 w 386"/>
                <a:gd name="T9" fmla="*/ 0 h 1301"/>
                <a:gd name="T10" fmla="*/ 71 w 386"/>
                <a:gd name="T11" fmla="*/ 82 h 1301"/>
                <a:gd name="T12" fmla="*/ 35 w 386"/>
                <a:gd name="T13" fmla="*/ 82 h 1301"/>
                <a:gd name="T14" fmla="*/ 35 w 386"/>
                <a:gd name="T15" fmla="*/ 168 h 1301"/>
                <a:gd name="T16" fmla="*/ 0 w 386"/>
                <a:gd name="T17" fmla="*/ 168 h 1301"/>
                <a:gd name="T18" fmla="*/ 0 w 386"/>
                <a:gd name="T19" fmla="*/ 1301 h 1301"/>
                <a:gd name="T20" fmla="*/ 386 w 386"/>
                <a:gd name="T21" fmla="*/ 1301 h 1301"/>
                <a:gd name="T22" fmla="*/ 386 w 386"/>
                <a:gd name="T23" fmla="*/ 168 h 1301"/>
                <a:gd name="T24" fmla="*/ 342 w 386"/>
                <a:gd name="T25" fmla="*/ 168 h 1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6" h="1301">
                  <a:moveTo>
                    <a:pt x="342" y="168"/>
                  </a:moveTo>
                  <a:lnTo>
                    <a:pt x="342" y="82"/>
                  </a:lnTo>
                  <a:lnTo>
                    <a:pt x="306" y="82"/>
                  </a:lnTo>
                  <a:lnTo>
                    <a:pt x="306" y="0"/>
                  </a:lnTo>
                  <a:lnTo>
                    <a:pt x="71" y="0"/>
                  </a:lnTo>
                  <a:lnTo>
                    <a:pt x="71" y="82"/>
                  </a:lnTo>
                  <a:lnTo>
                    <a:pt x="35" y="82"/>
                  </a:lnTo>
                  <a:lnTo>
                    <a:pt x="35" y="168"/>
                  </a:lnTo>
                  <a:lnTo>
                    <a:pt x="0" y="168"/>
                  </a:lnTo>
                  <a:lnTo>
                    <a:pt x="0" y="1301"/>
                  </a:lnTo>
                  <a:lnTo>
                    <a:pt x="386" y="1301"/>
                  </a:lnTo>
                  <a:lnTo>
                    <a:pt x="386" y="168"/>
                  </a:lnTo>
                  <a:lnTo>
                    <a:pt x="342" y="168"/>
                  </a:lnTo>
                  <a:close/>
                </a:path>
              </a:pathLst>
            </a:custGeom>
            <a:solidFill>
              <a:srgbClr val="2F5597"/>
            </a:solidFill>
            <a:ln>
              <a:noFill/>
            </a:ln>
          </p:spPr>
          <p:txBody>
            <a:bodyPr/>
            <a:lstStyle/>
            <a:p>
              <a:pPr eaLnBrk="1" fontAlgn="auto" hangingPunct="1">
                <a:spcBef>
                  <a:spcPts val="0"/>
                </a:spcBef>
                <a:spcAft>
                  <a:spcPts val="0"/>
                </a:spcAft>
                <a:defRPr/>
              </a:pPr>
              <a:endParaRPr lang="en-US">
                <a:latin typeface="+mn-lt"/>
              </a:endParaRPr>
            </a:p>
          </p:txBody>
        </p:sp>
        <p:sp>
          <p:nvSpPr>
            <p:cNvPr id="169" name="Rectangle 88">
              <a:extLst>
                <a:ext uri="{FF2B5EF4-FFF2-40B4-BE49-F238E27FC236}">
                  <a16:creationId xmlns:a16="http://schemas.microsoft.com/office/drawing/2014/main" id="{8ABD8286-6A6E-B103-1704-E30E4C01B936}"/>
                </a:ext>
              </a:extLst>
            </p:cNvPr>
            <p:cNvSpPr>
              <a:spLocks noChangeArrowheads="1"/>
            </p:cNvSpPr>
            <p:nvPr/>
          </p:nvSpPr>
          <p:spPr bwMode="auto">
            <a:xfrm>
              <a:off x="482600"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70" name="Rectangle 89">
              <a:extLst>
                <a:ext uri="{FF2B5EF4-FFF2-40B4-BE49-F238E27FC236}">
                  <a16:creationId xmlns:a16="http://schemas.microsoft.com/office/drawing/2014/main" id="{BEDDF357-8D7E-91AD-F382-5C70BE11BD50}"/>
                </a:ext>
              </a:extLst>
            </p:cNvPr>
            <p:cNvSpPr>
              <a:spLocks noChangeArrowheads="1"/>
            </p:cNvSpPr>
            <p:nvPr/>
          </p:nvSpPr>
          <p:spPr bwMode="auto">
            <a:xfrm>
              <a:off x="601663" y="3027363"/>
              <a:ext cx="74612"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71" name="Rectangle 90">
              <a:extLst>
                <a:ext uri="{FF2B5EF4-FFF2-40B4-BE49-F238E27FC236}">
                  <a16:creationId xmlns:a16="http://schemas.microsoft.com/office/drawing/2014/main" id="{12D41CD5-136E-D2A5-023E-69DA3ABBDBAB}"/>
                </a:ext>
              </a:extLst>
            </p:cNvPr>
            <p:cNvSpPr>
              <a:spLocks noChangeArrowheads="1"/>
            </p:cNvSpPr>
            <p:nvPr/>
          </p:nvSpPr>
          <p:spPr bwMode="auto">
            <a:xfrm>
              <a:off x="719138"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72" name="Rectangle 91">
              <a:extLst>
                <a:ext uri="{FF2B5EF4-FFF2-40B4-BE49-F238E27FC236}">
                  <a16:creationId xmlns:a16="http://schemas.microsoft.com/office/drawing/2014/main" id="{F0799168-E637-BE7A-3E6B-9FDDFF18C6D9}"/>
                </a:ext>
              </a:extLst>
            </p:cNvPr>
            <p:cNvSpPr>
              <a:spLocks noChangeArrowheads="1"/>
            </p:cNvSpPr>
            <p:nvPr/>
          </p:nvSpPr>
          <p:spPr bwMode="auto">
            <a:xfrm>
              <a:off x="838200" y="3027363"/>
              <a:ext cx="74613"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73" name="Rectangle 92">
              <a:extLst>
                <a:ext uri="{FF2B5EF4-FFF2-40B4-BE49-F238E27FC236}">
                  <a16:creationId xmlns:a16="http://schemas.microsoft.com/office/drawing/2014/main" id="{59A6937A-20B0-76C5-E378-81F10D28215C}"/>
                </a:ext>
              </a:extLst>
            </p:cNvPr>
            <p:cNvSpPr>
              <a:spLocks noChangeArrowheads="1"/>
            </p:cNvSpPr>
            <p:nvPr/>
          </p:nvSpPr>
          <p:spPr bwMode="auto">
            <a:xfrm>
              <a:off x="482600"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74" name="Rectangle 93">
              <a:extLst>
                <a:ext uri="{FF2B5EF4-FFF2-40B4-BE49-F238E27FC236}">
                  <a16:creationId xmlns:a16="http://schemas.microsoft.com/office/drawing/2014/main" id="{3546D469-A6F8-50A7-3668-3DBE53245A99}"/>
                </a:ext>
              </a:extLst>
            </p:cNvPr>
            <p:cNvSpPr>
              <a:spLocks noChangeArrowheads="1"/>
            </p:cNvSpPr>
            <p:nvPr/>
          </p:nvSpPr>
          <p:spPr bwMode="auto">
            <a:xfrm>
              <a:off x="601663" y="32575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75" name="Rectangle 94">
              <a:extLst>
                <a:ext uri="{FF2B5EF4-FFF2-40B4-BE49-F238E27FC236}">
                  <a16:creationId xmlns:a16="http://schemas.microsoft.com/office/drawing/2014/main" id="{5A3FD176-5F3F-623C-24B5-ECE8D34A6948}"/>
                </a:ext>
              </a:extLst>
            </p:cNvPr>
            <p:cNvSpPr>
              <a:spLocks noChangeArrowheads="1"/>
            </p:cNvSpPr>
            <p:nvPr/>
          </p:nvSpPr>
          <p:spPr bwMode="auto">
            <a:xfrm>
              <a:off x="719138"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76" name="Rectangle 95">
              <a:extLst>
                <a:ext uri="{FF2B5EF4-FFF2-40B4-BE49-F238E27FC236}">
                  <a16:creationId xmlns:a16="http://schemas.microsoft.com/office/drawing/2014/main" id="{929C6C62-928B-5A24-7ADD-2B1B20E9A610}"/>
                </a:ext>
              </a:extLst>
            </p:cNvPr>
            <p:cNvSpPr>
              <a:spLocks noChangeArrowheads="1"/>
            </p:cNvSpPr>
            <p:nvPr/>
          </p:nvSpPr>
          <p:spPr bwMode="auto">
            <a:xfrm>
              <a:off x="838200" y="32575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77" name="Rectangle 96">
              <a:extLst>
                <a:ext uri="{FF2B5EF4-FFF2-40B4-BE49-F238E27FC236}">
                  <a16:creationId xmlns:a16="http://schemas.microsoft.com/office/drawing/2014/main" id="{2026C794-F3C1-3981-DCA1-F6F059EEBF78}"/>
                </a:ext>
              </a:extLst>
            </p:cNvPr>
            <p:cNvSpPr>
              <a:spLocks noChangeArrowheads="1"/>
            </p:cNvSpPr>
            <p:nvPr/>
          </p:nvSpPr>
          <p:spPr bwMode="auto">
            <a:xfrm>
              <a:off x="482600"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78" name="Rectangle 97">
              <a:extLst>
                <a:ext uri="{FF2B5EF4-FFF2-40B4-BE49-F238E27FC236}">
                  <a16:creationId xmlns:a16="http://schemas.microsoft.com/office/drawing/2014/main" id="{9CF1036D-8AC1-7788-81E9-11CB36912E99}"/>
                </a:ext>
              </a:extLst>
            </p:cNvPr>
            <p:cNvSpPr>
              <a:spLocks noChangeArrowheads="1"/>
            </p:cNvSpPr>
            <p:nvPr/>
          </p:nvSpPr>
          <p:spPr bwMode="auto">
            <a:xfrm>
              <a:off x="601663" y="34861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79" name="Rectangle 98">
              <a:extLst>
                <a:ext uri="{FF2B5EF4-FFF2-40B4-BE49-F238E27FC236}">
                  <a16:creationId xmlns:a16="http://schemas.microsoft.com/office/drawing/2014/main" id="{FD66CFB2-0594-06D7-B869-D004B30E70DF}"/>
                </a:ext>
              </a:extLst>
            </p:cNvPr>
            <p:cNvSpPr>
              <a:spLocks noChangeArrowheads="1"/>
            </p:cNvSpPr>
            <p:nvPr/>
          </p:nvSpPr>
          <p:spPr bwMode="auto">
            <a:xfrm>
              <a:off x="719138"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80" name="Rectangle 99">
              <a:extLst>
                <a:ext uri="{FF2B5EF4-FFF2-40B4-BE49-F238E27FC236}">
                  <a16:creationId xmlns:a16="http://schemas.microsoft.com/office/drawing/2014/main" id="{98A3DFD5-AE89-432E-2C4D-77FD3EB538FD}"/>
                </a:ext>
              </a:extLst>
            </p:cNvPr>
            <p:cNvSpPr>
              <a:spLocks noChangeArrowheads="1"/>
            </p:cNvSpPr>
            <p:nvPr/>
          </p:nvSpPr>
          <p:spPr bwMode="auto">
            <a:xfrm>
              <a:off x="838200" y="34861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81" name="Rectangle 100">
              <a:extLst>
                <a:ext uri="{FF2B5EF4-FFF2-40B4-BE49-F238E27FC236}">
                  <a16:creationId xmlns:a16="http://schemas.microsoft.com/office/drawing/2014/main" id="{068B8D08-0D22-120F-26EF-F9124E58B59E}"/>
                </a:ext>
              </a:extLst>
            </p:cNvPr>
            <p:cNvSpPr>
              <a:spLocks noChangeArrowheads="1"/>
            </p:cNvSpPr>
            <p:nvPr/>
          </p:nvSpPr>
          <p:spPr bwMode="auto">
            <a:xfrm>
              <a:off x="482600"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82" name="Rectangle 101">
              <a:extLst>
                <a:ext uri="{FF2B5EF4-FFF2-40B4-BE49-F238E27FC236}">
                  <a16:creationId xmlns:a16="http://schemas.microsoft.com/office/drawing/2014/main" id="{020F7741-A482-8AB0-572E-503B671E5ED2}"/>
                </a:ext>
              </a:extLst>
            </p:cNvPr>
            <p:cNvSpPr>
              <a:spLocks noChangeArrowheads="1"/>
            </p:cNvSpPr>
            <p:nvPr/>
          </p:nvSpPr>
          <p:spPr bwMode="auto">
            <a:xfrm>
              <a:off x="601663" y="3713163"/>
              <a:ext cx="74612"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83" name="Rectangle 102">
              <a:extLst>
                <a:ext uri="{FF2B5EF4-FFF2-40B4-BE49-F238E27FC236}">
                  <a16:creationId xmlns:a16="http://schemas.microsoft.com/office/drawing/2014/main" id="{D5CAF7C3-B61B-9B60-0C4C-FD5CF9018B8E}"/>
                </a:ext>
              </a:extLst>
            </p:cNvPr>
            <p:cNvSpPr>
              <a:spLocks noChangeArrowheads="1"/>
            </p:cNvSpPr>
            <p:nvPr/>
          </p:nvSpPr>
          <p:spPr bwMode="auto">
            <a:xfrm>
              <a:off x="719138"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84" name="Rectangle 103">
              <a:extLst>
                <a:ext uri="{FF2B5EF4-FFF2-40B4-BE49-F238E27FC236}">
                  <a16:creationId xmlns:a16="http://schemas.microsoft.com/office/drawing/2014/main" id="{AA7FC207-42FC-C8A1-A033-1B9AF205965C}"/>
                </a:ext>
              </a:extLst>
            </p:cNvPr>
            <p:cNvSpPr>
              <a:spLocks noChangeArrowheads="1"/>
            </p:cNvSpPr>
            <p:nvPr/>
          </p:nvSpPr>
          <p:spPr bwMode="auto">
            <a:xfrm>
              <a:off x="838200" y="3713163"/>
              <a:ext cx="74613"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grpSp>
      <p:grpSp>
        <p:nvGrpSpPr>
          <p:cNvPr id="185" name="Group 184">
            <a:extLst>
              <a:ext uri="{FF2B5EF4-FFF2-40B4-BE49-F238E27FC236}">
                <a16:creationId xmlns:a16="http://schemas.microsoft.com/office/drawing/2014/main" id="{7C00C3F5-3E11-F4E5-A54D-A99A51D656F0}"/>
              </a:ext>
            </a:extLst>
          </p:cNvPr>
          <p:cNvGrpSpPr>
            <a:grpSpLocks/>
          </p:cNvGrpSpPr>
          <p:nvPr/>
        </p:nvGrpSpPr>
        <p:grpSpPr bwMode="auto">
          <a:xfrm>
            <a:off x="7624764" y="2711488"/>
            <a:ext cx="423592" cy="573046"/>
            <a:chOff x="398463" y="2662238"/>
            <a:chExt cx="612775" cy="2065338"/>
          </a:xfrm>
          <a:solidFill>
            <a:schemeClr val="bg1"/>
          </a:solidFill>
        </p:grpSpPr>
        <p:sp>
          <p:nvSpPr>
            <p:cNvPr id="186" name="Freeform 87">
              <a:extLst>
                <a:ext uri="{FF2B5EF4-FFF2-40B4-BE49-F238E27FC236}">
                  <a16:creationId xmlns:a16="http://schemas.microsoft.com/office/drawing/2014/main" id="{8476F5EE-C312-D4BD-0558-7CF5A1F67207}"/>
                </a:ext>
              </a:extLst>
            </p:cNvPr>
            <p:cNvSpPr>
              <a:spLocks/>
            </p:cNvSpPr>
            <p:nvPr/>
          </p:nvSpPr>
          <p:spPr bwMode="auto">
            <a:xfrm>
              <a:off x="398463" y="2662238"/>
              <a:ext cx="612775" cy="2065338"/>
            </a:xfrm>
            <a:custGeom>
              <a:avLst/>
              <a:gdLst>
                <a:gd name="T0" fmla="*/ 342 w 386"/>
                <a:gd name="T1" fmla="*/ 168 h 1301"/>
                <a:gd name="T2" fmla="*/ 342 w 386"/>
                <a:gd name="T3" fmla="*/ 82 h 1301"/>
                <a:gd name="T4" fmla="*/ 306 w 386"/>
                <a:gd name="T5" fmla="*/ 82 h 1301"/>
                <a:gd name="T6" fmla="*/ 306 w 386"/>
                <a:gd name="T7" fmla="*/ 0 h 1301"/>
                <a:gd name="T8" fmla="*/ 71 w 386"/>
                <a:gd name="T9" fmla="*/ 0 h 1301"/>
                <a:gd name="T10" fmla="*/ 71 w 386"/>
                <a:gd name="T11" fmla="*/ 82 h 1301"/>
                <a:gd name="T12" fmla="*/ 35 w 386"/>
                <a:gd name="T13" fmla="*/ 82 h 1301"/>
                <a:gd name="T14" fmla="*/ 35 w 386"/>
                <a:gd name="T15" fmla="*/ 168 h 1301"/>
                <a:gd name="T16" fmla="*/ 0 w 386"/>
                <a:gd name="T17" fmla="*/ 168 h 1301"/>
                <a:gd name="T18" fmla="*/ 0 w 386"/>
                <a:gd name="T19" fmla="*/ 1301 h 1301"/>
                <a:gd name="T20" fmla="*/ 386 w 386"/>
                <a:gd name="T21" fmla="*/ 1301 h 1301"/>
                <a:gd name="T22" fmla="*/ 386 w 386"/>
                <a:gd name="T23" fmla="*/ 168 h 1301"/>
                <a:gd name="T24" fmla="*/ 342 w 386"/>
                <a:gd name="T25" fmla="*/ 168 h 1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6" h="1301">
                  <a:moveTo>
                    <a:pt x="342" y="168"/>
                  </a:moveTo>
                  <a:lnTo>
                    <a:pt x="342" y="82"/>
                  </a:lnTo>
                  <a:lnTo>
                    <a:pt x="306" y="82"/>
                  </a:lnTo>
                  <a:lnTo>
                    <a:pt x="306" y="0"/>
                  </a:lnTo>
                  <a:lnTo>
                    <a:pt x="71" y="0"/>
                  </a:lnTo>
                  <a:lnTo>
                    <a:pt x="71" y="82"/>
                  </a:lnTo>
                  <a:lnTo>
                    <a:pt x="35" y="82"/>
                  </a:lnTo>
                  <a:lnTo>
                    <a:pt x="35" y="168"/>
                  </a:lnTo>
                  <a:lnTo>
                    <a:pt x="0" y="168"/>
                  </a:lnTo>
                  <a:lnTo>
                    <a:pt x="0" y="1301"/>
                  </a:lnTo>
                  <a:lnTo>
                    <a:pt x="386" y="1301"/>
                  </a:lnTo>
                  <a:lnTo>
                    <a:pt x="386" y="168"/>
                  </a:lnTo>
                  <a:lnTo>
                    <a:pt x="342" y="168"/>
                  </a:lnTo>
                  <a:close/>
                </a:path>
              </a:pathLst>
            </a:custGeom>
            <a:solidFill>
              <a:srgbClr val="2F5597"/>
            </a:solidFill>
            <a:ln>
              <a:noFill/>
            </a:ln>
          </p:spPr>
          <p:txBody>
            <a:bodyPr/>
            <a:lstStyle/>
            <a:p>
              <a:pPr eaLnBrk="1" fontAlgn="auto" hangingPunct="1">
                <a:spcBef>
                  <a:spcPts val="0"/>
                </a:spcBef>
                <a:spcAft>
                  <a:spcPts val="0"/>
                </a:spcAft>
                <a:defRPr/>
              </a:pPr>
              <a:endParaRPr lang="en-US">
                <a:latin typeface="+mn-lt"/>
              </a:endParaRPr>
            </a:p>
          </p:txBody>
        </p:sp>
        <p:sp>
          <p:nvSpPr>
            <p:cNvPr id="187" name="Rectangle 88">
              <a:extLst>
                <a:ext uri="{FF2B5EF4-FFF2-40B4-BE49-F238E27FC236}">
                  <a16:creationId xmlns:a16="http://schemas.microsoft.com/office/drawing/2014/main" id="{C0D337E4-1424-AED4-EAB5-3800866EB677}"/>
                </a:ext>
              </a:extLst>
            </p:cNvPr>
            <p:cNvSpPr>
              <a:spLocks noChangeArrowheads="1"/>
            </p:cNvSpPr>
            <p:nvPr/>
          </p:nvSpPr>
          <p:spPr bwMode="auto">
            <a:xfrm>
              <a:off x="482600"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88" name="Rectangle 89">
              <a:extLst>
                <a:ext uri="{FF2B5EF4-FFF2-40B4-BE49-F238E27FC236}">
                  <a16:creationId xmlns:a16="http://schemas.microsoft.com/office/drawing/2014/main" id="{FD48B16E-4484-9503-3D4F-88532B91F1EE}"/>
                </a:ext>
              </a:extLst>
            </p:cNvPr>
            <p:cNvSpPr>
              <a:spLocks noChangeArrowheads="1"/>
            </p:cNvSpPr>
            <p:nvPr/>
          </p:nvSpPr>
          <p:spPr bwMode="auto">
            <a:xfrm>
              <a:off x="601663" y="3027363"/>
              <a:ext cx="74612"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89" name="Rectangle 90">
              <a:extLst>
                <a:ext uri="{FF2B5EF4-FFF2-40B4-BE49-F238E27FC236}">
                  <a16:creationId xmlns:a16="http://schemas.microsoft.com/office/drawing/2014/main" id="{20A465B2-EF73-B192-3428-2DF1FC185C6F}"/>
                </a:ext>
              </a:extLst>
            </p:cNvPr>
            <p:cNvSpPr>
              <a:spLocks noChangeArrowheads="1"/>
            </p:cNvSpPr>
            <p:nvPr/>
          </p:nvSpPr>
          <p:spPr bwMode="auto">
            <a:xfrm>
              <a:off x="719138"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90" name="Rectangle 91">
              <a:extLst>
                <a:ext uri="{FF2B5EF4-FFF2-40B4-BE49-F238E27FC236}">
                  <a16:creationId xmlns:a16="http://schemas.microsoft.com/office/drawing/2014/main" id="{73C7849D-E811-EFF8-64F8-6D67A59E9991}"/>
                </a:ext>
              </a:extLst>
            </p:cNvPr>
            <p:cNvSpPr>
              <a:spLocks noChangeArrowheads="1"/>
            </p:cNvSpPr>
            <p:nvPr/>
          </p:nvSpPr>
          <p:spPr bwMode="auto">
            <a:xfrm>
              <a:off x="838200" y="3027363"/>
              <a:ext cx="74613"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91" name="Rectangle 92">
              <a:extLst>
                <a:ext uri="{FF2B5EF4-FFF2-40B4-BE49-F238E27FC236}">
                  <a16:creationId xmlns:a16="http://schemas.microsoft.com/office/drawing/2014/main" id="{D6340409-A262-83E3-64ED-67D4CEAFC101}"/>
                </a:ext>
              </a:extLst>
            </p:cNvPr>
            <p:cNvSpPr>
              <a:spLocks noChangeArrowheads="1"/>
            </p:cNvSpPr>
            <p:nvPr/>
          </p:nvSpPr>
          <p:spPr bwMode="auto">
            <a:xfrm>
              <a:off x="482600"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92" name="Rectangle 93">
              <a:extLst>
                <a:ext uri="{FF2B5EF4-FFF2-40B4-BE49-F238E27FC236}">
                  <a16:creationId xmlns:a16="http://schemas.microsoft.com/office/drawing/2014/main" id="{CF53E415-D8A1-02F8-99A6-2CDD14AEE3CA}"/>
                </a:ext>
              </a:extLst>
            </p:cNvPr>
            <p:cNvSpPr>
              <a:spLocks noChangeArrowheads="1"/>
            </p:cNvSpPr>
            <p:nvPr/>
          </p:nvSpPr>
          <p:spPr bwMode="auto">
            <a:xfrm>
              <a:off x="601663" y="32575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93" name="Rectangle 94">
              <a:extLst>
                <a:ext uri="{FF2B5EF4-FFF2-40B4-BE49-F238E27FC236}">
                  <a16:creationId xmlns:a16="http://schemas.microsoft.com/office/drawing/2014/main" id="{49AA7391-444C-3519-8573-85D2BA27533C}"/>
                </a:ext>
              </a:extLst>
            </p:cNvPr>
            <p:cNvSpPr>
              <a:spLocks noChangeArrowheads="1"/>
            </p:cNvSpPr>
            <p:nvPr/>
          </p:nvSpPr>
          <p:spPr bwMode="auto">
            <a:xfrm>
              <a:off x="719138"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94" name="Rectangle 95">
              <a:extLst>
                <a:ext uri="{FF2B5EF4-FFF2-40B4-BE49-F238E27FC236}">
                  <a16:creationId xmlns:a16="http://schemas.microsoft.com/office/drawing/2014/main" id="{0D1E1D4B-DB16-98A4-C57A-5E16371756DA}"/>
                </a:ext>
              </a:extLst>
            </p:cNvPr>
            <p:cNvSpPr>
              <a:spLocks noChangeArrowheads="1"/>
            </p:cNvSpPr>
            <p:nvPr/>
          </p:nvSpPr>
          <p:spPr bwMode="auto">
            <a:xfrm>
              <a:off x="838200" y="32575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95" name="Rectangle 96">
              <a:extLst>
                <a:ext uri="{FF2B5EF4-FFF2-40B4-BE49-F238E27FC236}">
                  <a16:creationId xmlns:a16="http://schemas.microsoft.com/office/drawing/2014/main" id="{A7A6D847-5676-4F7D-C536-00B0617A7066}"/>
                </a:ext>
              </a:extLst>
            </p:cNvPr>
            <p:cNvSpPr>
              <a:spLocks noChangeArrowheads="1"/>
            </p:cNvSpPr>
            <p:nvPr/>
          </p:nvSpPr>
          <p:spPr bwMode="auto">
            <a:xfrm>
              <a:off x="482600"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96" name="Rectangle 97">
              <a:extLst>
                <a:ext uri="{FF2B5EF4-FFF2-40B4-BE49-F238E27FC236}">
                  <a16:creationId xmlns:a16="http://schemas.microsoft.com/office/drawing/2014/main" id="{D51A6798-332B-2855-7DC8-AAF612644B32}"/>
                </a:ext>
              </a:extLst>
            </p:cNvPr>
            <p:cNvSpPr>
              <a:spLocks noChangeArrowheads="1"/>
            </p:cNvSpPr>
            <p:nvPr/>
          </p:nvSpPr>
          <p:spPr bwMode="auto">
            <a:xfrm>
              <a:off x="601663" y="34861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97" name="Rectangle 98">
              <a:extLst>
                <a:ext uri="{FF2B5EF4-FFF2-40B4-BE49-F238E27FC236}">
                  <a16:creationId xmlns:a16="http://schemas.microsoft.com/office/drawing/2014/main" id="{009537E7-64AC-AFFD-A155-0E908FA83F5D}"/>
                </a:ext>
              </a:extLst>
            </p:cNvPr>
            <p:cNvSpPr>
              <a:spLocks noChangeArrowheads="1"/>
            </p:cNvSpPr>
            <p:nvPr/>
          </p:nvSpPr>
          <p:spPr bwMode="auto">
            <a:xfrm>
              <a:off x="719138"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98" name="Rectangle 99">
              <a:extLst>
                <a:ext uri="{FF2B5EF4-FFF2-40B4-BE49-F238E27FC236}">
                  <a16:creationId xmlns:a16="http://schemas.microsoft.com/office/drawing/2014/main" id="{69970B55-7200-13A2-061F-71DA46EFEA0E}"/>
                </a:ext>
              </a:extLst>
            </p:cNvPr>
            <p:cNvSpPr>
              <a:spLocks noChangeArrowheads="1"/>
            </p:cNvSpPr>
            <p:nvPr/>
          </p:nvSpPr>
          <p:spPr bwMode="auto">
            <a:xfrm>
              <a:off x="838200" y="34861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99" name="Rectangle 100">
              <a:extLst>
                <a:ext uri="{FF2B5EF4-FFF2-40B4-BE49-F238E27FC236}">
                  <a16:creationId xmlns:a16="http://schemas.microsoft.com/office/drawing/2014/main" id="{D59213CA-2426-2ACD-6A14-AC58B1C5C93E}"/>
                </a:ext>
              </a:extLst>
            </p:cNvPr>
            <p:cNvSpPr>
              <a:spLocks noChangeArrowheads="1"/>
            </p:cNvSpPr>
            <p:nvPr/>
          </p:nvSpPr>
          <p:spPr bwMode="auto">
            <a:xfrm>
              <a:off x="482600"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00" name="Rectangle 101">
              <a:extLst>
                <a:ext uri="{FF2B5EF4-FFF2-40B4-BE49-F238E27FC236}">
                  <a16:creationId xmlns:a16="http://schemas.microsoft.com/office/drawing/2014/main" id="{E01D36B5-6BC2-2870-BCE8-A7D0A99D8A74}"/>
                </a:ext>
              </a:extLst>
            </p:cNvPr>
            <p:cNvSpPr>
              <a:spLocks noChangeArrowheads="1"/>
            </p:cNvSpPr>
            <p:nvPr/>
          </p:nvSpPr>
          <p:spPr bwMode="auto">
            <a:xfrm>
              <a:off x="601663" y="3713163"/>
              <a:ext cx="74612"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01" name="Rectangle 102">
              <a:extLst>
                <a:ext uri="{FF2B5EF4-FFF2-40B4-BE49-F238E27FC236}">
                  <a16:creationId xmlns:a16="http://schemas.microsoft.com/office/drawing/2014/main" id="{3C841F40-E9CA-6ED8-5C26-02D63205A7AB}"/>
                </a:ext>
              </a:extLst>
            </p:cNvPr>
            <p:cNvSpPr>
              <a:spLocks noChangeArrowheads="1"/>
            </p:cNvSpPr>
            <p:nvPr/>
          </p:nvSpPr>
          <p:spPr bwMode="auto">
            <a:xfrm>
              <a:off x="719138"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02" name="Rectangle 103">
              <a:extLst>
                <a:ext uri="{FF2B5EF4-FFF2-40B4-BE49-F238E27FC236}">
                  <a16:creationId xmlns:a16="http://schemas.microsoft.com/office/drawing/2014/main" id="{2B259BA1-B1F7-8C29-AD99-85BA070DEC05}"/>
                </a:ext>
              </a:extLst>
            </p:cNvPr>
            <p:cNvSpPr>
              <a:spLocks noChangeArrowheads="1"/>
            </p:cNvSpPr>
            <p:nvPr/>
          </p:nvSpPr>
          <p:spPr bwMode="auto">
            <a:xfrm>
              <a:off x="838200" y="3713163"/>
              <a:ext cx="74613"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grpSp>
      <p:grpSp>
        <p:nvGrpSpPr>
          <p:cNvPr id="203" name="Group 202">
            <a:extLst>
              <a:ext uri="{FF2B5EF4-FFF2-40B4-BE49-F238E27FC236}">
                <a16:creationId xmlns:a16="http://schemas.microsoft.com/office/drawing/2014/main" id="{83E3F108-652F-3884-9483-637C7B6A051A}"/>
              </a:ext>
            </a:extLst>
          </p:cNvPr>
          <p:cNvGrpSpPr>
            <a:grpSpLocks/>
          </p:cNvGrpSpPr>
          <p:nvPr/>
        </p:nvGrpSpPr>
        <p:grpSpPr bwMode="auto">
          <a:xfrm>
            <a:off x="8138343" y="2703636"/>
            <a:ext cx="423592" cy="580897"/>
            <a:chOff x="398463" y="2662238"/>
            <a:chExt cx="612775" cy="2065338"/>
          </a:xfrm>
          <a:solidFill>
            <a:schemeClr val="bg1"/>
          </a:solidFill>
        </p:grpSpPr>
        <p:sp>
          <p:nvSpPr>
            <p:cNvPr id="204" name="Freeform 87">
              <a:extLst>
                <a:ext uri="{FF2B5EF4-FFF2-40B4-BE49-F238E27FC236}">
                  <a16:creationId xmlns:a16="http://schemas.microsoft.com/office/drawing/2014/main" id="{DA322AE2-5EBB-182B-E110-3FB5ADCF8D1A}"/>
                </a:ext>
              </a:extLst>
            </p:cNvPr>
            <p:cNvSpPr>
              <a:spLocks/>
            </p:cNvSpPr>
            <p:nvPr/>
          </p:nvSpPr>
          <p:spPr bwMode="auto">
            <a:xfrm>
              <a:off x="398463" y="2662238"/>
              <a:ext cx="612775" cy="2065338"/>
            </a:xfrm>
            <a:custGeom>
              <a:avLst/>
              <a:gdLst>
                <a:gd name="T0" fmla="*/ 342 w 386"/>
                <a:gd name="T1" fmla="*/ 168 h 1301"/>
                <a:gd name="T2" fmla="*/ 342 w 386"/>
                <a:gd name="T3" fmla="*/ 82 h 1301"/>
                <a:gd name="T4" fmla="*/ 306 w 386"/>
                <a:gd name="T5" fmla="*/ 82 h 1301"/>
                <a:gd name="T6" fmla="*/ 306 w 386"/>
                <a:gd name="T7" fmla="*/ 0 h 1301"/>
                <a:gd name="T8" fmla="*/ 71 w 386"/>
                <a:gd name="T9" fmla="*/ 0 h 1301"/>
                <a:gd name="T10" fmla="*/ 71 w 386"/>
                <a:gd name="T11" fmla="*/ 82 h 1301"/>
                <a:gd name="T12" fmla="*/ 35 w 386"/>
                <a:gd name="T13" fmla="*/ 82 h 1301"/>
                <a:gd name="T14" fmla="*/ 35 w 386"/>
                <a:gd name="T15" fmla="*/ 168 h 1301"/>
                <a:gd name="T16" fmla="*/ 0 w 386"/>
                <a:gd name="T17" fmla="*/ 168 h 1301"/>
                <a:gd name="T18" fmla="*/ 0 w 386"/>
                <a:gd name="T19" fmla="*/ 1301 h 1301"/>
                <a:gd name="T20" fmla="*/ 386 w 386"/>
                <a:gd name="T21" fmla="*/ 1301 h 1301"/>
                <a:gd name="T22" fmla="*/ 386 w 386"/>
                <a:gd name="T23" fmla="*/ 168 h 1301"/>
                <a:gd name="T24" fmla="*/ 342 w 386"/>
                <a:gd name="T25" fmla="*/ 168 h 1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6" h="1301">
                  <a:moveTo>
                    <a:pt x="342" y="168"/>
                  </a:moveTo>
                  <a:lnTo>
                    <a:pt x="342" y="82"/>
                  </a:lnTo>
                  <a:lnTo>
                    <a:pt x="306" y="82"/>
                  </a:lnTo>
                  <a:lnTo>
                    <a:pt x="306" y="0"/>
                  </a:lnTo>
                  <a:lnTo>
                    <a:pt x="71" y="0"/>
                  </a:lnTo>
                  <a:lnTo>
                    <a:pt x="71" y="82"/>
                  </a:lnTo>
                  <a:lnTo>
                    <a:pt x="35" y="82"/>
                  </a:lnTo>
                  <a:lnTo>
                    <a:pt x="35" y="168"/>
                  </a:lnTo>
                  <a:lnTo>
                    <a:pt x="0" y="168"/>
                  </a:lnTo>
                  <a:lnTo>
                    <a:pt x="0" y="1301"/>
                  </a:lnTo>
                  <a:lnTo>
                    <a:pt x="386" y="1301"/>
                  </a:lnTo>
                  <a:lnTo>
                    <a:pt x="386" y="168"/>
                  </a:lnTo>
                  <a:lnTo>
                    <a:pt x="342" y="168"/>
                  </a:lnTo>
                  <a:close/>
                </a:path>
              </a:pathLst>
            </a:custGeom>
            <a:solidFill>
              <a:srgbClr val="2F5597"/>
            </a:solidFill>
            <a:ln>
              <a:noFill/>
            </a:ln>
          </p:spPr>
          <p:txBody>
            <a:bodyPr/>
            <a:lstStyle/>
            <a:p>
              <a:pPr eaLnBrk="1" fontAlgn="auto" hangingPunct="1">
                <a:spcBef>
                  <a:spcPts val="0"/>
                </a:spcBef>
                <a:spcAft>
                  <a:spcPts val="0"/>
                </a:spcAft>
                <a:defRPr/>
              </a:pPr>
              <a:endParaRPr lang="en-US">
                <a:latin typeface="+mn-lt"/>
              </a:endParaRPr>
            </a:p>
          </p:txBody>
        </p:sp>
        <p:sp>
          <p:nvSpPr>
            <p:cNvPr id="205" name="Rectangle 88">
              <a:extLst>
                <a:ext uri="{FF2B5EF4-FFF2-40B4-BE49-F238E27FC236}">
                  <a16:creationId xmlns:a16="http://schemas.microsoft.com/office/drawing/2014/main" id="{9A07D749-128F-7CD2-CFA9-007876A7E02D}"/>
                </a:ext>
              </a:extLst>
            </p:cNvPr>
            <p:cNvSpPr>
              <a:spLocks noChangeArrowheads="1"/>
            </p:cNvSpPr>
            <p:nvPr/>
          </p:nvSpPr>
          <p:spPr bwMode="auto">
            <a:xfrm>
              <a:off x="482600"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06" name="Rectangle 89">
              <a:extLst>
                <a:ext uri="{FF2B5EF4-FFF2-40B4-BE49-F238E27FC236}">
                  <a16:creationId xmlns:a16="http://schemas.microsoft.com/office/drawing/2014/main" id="{8227BE2A-66AA-C025-4397-2BA9E23C8704}"/>
                </a:ext>
              </a:extLst>
            </p:cNvPr>
            <p:cNvSpPr>
              <a:spLocks noChangeArrowheads="1"/>
            </p:cNvSpPr>
            <p:nvPr/>
          </p:nvSpPr>
          <p:spPr bwMode="auto">
            <a:xfrm>
              <a:off x="601663" y="3027363"/>
              <a:ext cx="74612"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07" name="Rectangle 90">
              <a:extLst>
                <a:ext uri="{FF2B5EF4-FFF2-40B4-BE49-F238E27FC236}">
                  <a16:creationId xmlns:a16="http://schemas.microsoft.com/office/drawing/2014/main" id="{08CDBBDF-ABB2-402C-C61C-BC5483D49523}"/>
                </a:ext>
              </a:extLst>
            </p:cNvPr>
            <p:cNvSpPr>
              <a:spLocks noChangeArrowheads="1"/>
            </p:cNvSpPr>
            <p:nvPr/>
          </p:nvSpPr>
          <p:spPr bwMode="auto">
            <a:xfrm>
              <a:off x="719138"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08" name="Rectangle 91">
              <a:extLst>
                <a:ext uri="{FF2B5EF4-FFF2-40B4-BE49-F238E27FC236}">
                  <a16:creationId xmlns:a16="http://schemas.microsoft.com/office/drawing/2014/main" id="{02FA0A22-8EA3-8BFF-9F27-A7C17FADDD76}"/>
                </a:ext>
              </a:extLst>
            </p:cNvPr>
            <p:cNvSpPr>
              <a:spLocks noChangeArrowheads="1"/>
            </p:cNvSpPr>
            <p:nvPr/>
          </p:nvSpPr>
          <p:spPr bwMode="auto">
            <a:xfrm>
              <a:off x="838200" y="3027363"/>
              <a:ext cx="74613"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09" name="Rectangle 92">
              <a:extLst>
                <a:ext uri="{FF2B5EF4-FFF2-40B4-BE49-F238E27FC236}">
                  <a16:creationId xmlns:a16="http://schemas.microsoft.com/office/drawing/2014/main" id="{7E5D0B9C-9B09-0CC2-6619-87B420488E77}"/>
                </a:ext>
              </a:extLst>
            </p:cNvPr>
            <p:cNvSpPr>
              <a:spLocks noChangeArrowheads="1"/>
            </p:cNvSpPr>
            <p:nvPr/>
          </p:nvSpPr>
          <p:spPr bwMode="auto">
            <a:xfrm>
              <a:off x="482600"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10" name="Rectangle 93">
              <a:extLst>
                <a:ext uri="{FF2B5EF4-FFF2-40B4-BE49-F238E27FC236}">
                  <a16:creationId xmlns:a16="http://schemas.microsoft.com/office/drawing/2014/main" id="{9D5426F1-14E4-9509-0045-3AF3E1F35E9F}"/>
                </a:ext>
              </a:extLst>
            </p:cNvPr>
            <p:cNvSpPr>
              <a:spLocks noChangeArrowheads="1"/>
            </p:cNvSpPr>
            <p:nvPr/>
          </p:nvSpPr>
          <p:spPr bwMode="auto">
            <a:xfrm>
              <a:off x="601663" y="32575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11" name="Rectangle 94">
              <a:extLst>
                <a:ext uri="{FF2B5EF4-FFF2-40B4-BE49-F238E27FC236}">
                  <a16:creationId xmlns:a16="http://schemas.microsoft.com/office/drawing/2014/main" id="{3A11AB00-E81E-7628-CBF9-E7EF0D226ACE}"/>
                </a:ext>
              </a:extLst>
            </p:cNvPr>
            <p:cNvSpPr>
              <a:spLocks noChangeArrowheads="1"/>
            </p:cNvSpPr>
            <p:nvPr/>
          </p:nvSpPr>
          <p:spPr bwMode="auto">
            <a:xfrm>
              <a:off x="719138"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12" name="Rectangle 95">
              <a:extLst>
                <a:ext uri="{FF2B5EF4-FFF2-40B4-BE49-F238E27FC236}">
                  <a16:creationId xmlns:a16="http://schemas.microsoft.com/office/drawing/2014/main" id="{8DB441FA-CAA5-A5C3-A5D2-266F16312955}"/>
                </a:ext>
              </a:extLst>
            </p:cNvPr>
            <p:cNvSpPr>
              <a:spLocks noChangeArrowheads="1"/>
            </p:cNvSpPr>
            <p:nvPr/>
          </p:nvSpPr>
          <p:spPr bwMode="auto">
            <a:xfrm>
              <a:off x="838200" y="32575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13" name="Rectangle 96">
              <a:extLst>
                <a:ext uri="{FF2B5EF4-FFF2-40B4-BE49-F238E27FC236}">
                  <a16:creationId xmlns:a16="http://schemas.microsoft.com/office/drawing/2014/main" id="{5F454EE5-B0C5-4D61-6A96-5EBBCB197FA7}"/>
                </a:ext>
              </a:extLst>
            </p:cNvPr>
            <p:cNvSpPr>
              <a:spLocks noChangeArrowheads="1"/>
            </p:cNvSpPr>
            <p:nvPr/>
          </p:nvSpPr>
          <p:spPr bwMode="auto">
            <a:xfrm>
              <a:off x="482600"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14" name="Rectangle 97">
              <a:extLst>
                <a:ext uri="{FF2B5EF4-FFF2-40B4-BE49-F238E27FC236}">
                  <a16:creationId xmlns:a16="http://schemas.microsoft.com/office/drawing/2014/main" id="{B423F217-265A-F1FE-ED8D-79B05634BDD1}"/>
                </a:ext>
              </a:extLst>
            </p:cNvPr>
            <p:cNvSpPr>
              <a:spLocks noChangeArrowheads="1"/>
            </p:cNvSpPr>
            <p:nvPr/>
          </p:nvSpPr>
          <p:spPr bwMode="auto">
            <a:xfrm>
              <a:off x="601663" y="34861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15" name="Rectangle 98">
              <a:extLst>
                <a:ext uri="{FF2B5EF4-FFF2-40B4-BE49-F238E27FC236}">
                  <a16:creationId xmlns:a16="http://schemas.microsoft.com/office/drawing/2014/main" id="{D698CFF0-2E5E-9B58-270D-6E7AC9FAC63D}"/>
                </a:ext>
              </a:extLst>
            </p:cNvPr>
            <p:cNvSpPr>
              <a:spLocks noChangeArrowheads="1"/>
            </p:cNvSpPr>
            <p:nvPr/>
          </p:nvSpPr>
          <p:spPr bwMode="auto">
            <a:xfrm>
              <a:off x="719138"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16" name="Rectangle 99">
              <a:extLst>
                <a:ext uri="{FF2B5EF4-FFF2-40B4-BE49-F238E27FC236}">
                  <a16:creationId xmlns:a16="http://schemas.microsoft.com/office/drawing/2014/main" id="{467609B1-1DD5-9B18-FF0A-B0DD99087D9C}"/>
                </a:ext>
              </a:extLst>
            </p:cNvPr>
            <p:cNvSpPr>
              <a:spLocks noChangeArrowheads="1"/>
            </p:cNvSpPr>
            <p:nvPr/>
          </p:nvSpPr>
          <p:spPr bwMode="auto">
            <a:xfrm>
              <a:off x="838200" y="34861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17" name="Rectangle 100">
              <a:extLst>
                <a:ext uri="{FF2B5EF4-FFF2-40B4-BE49-F238E27FC236}">
                  <a16:creationId xmlns:a16="http://schemas.microsoft.com/office/drawing/2014/main" id="{ABE17152-25E8-DC70-5FB8-9E577528D9E3}"/>
                </a:ext>
              </a:extLst>
            </p:cNvPr>
            <p:cNvSpPr>
              <a:spLocks noChangeArrowheads="1"/>
            </p:cNvSpPr>
            <p:nvPr/>
          </p:nvSpPr>
          <p:spPr bwMode="auto">
            <a:xfrm>
              <a:off x="482600"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18" name="Rectangle 101">
              <a:extLst>
                <a:ext uri="{FF2B5EF4-FFF2-40B4-BE49-F238E27FC236}">
                  <a16:creationId xmlns:a16="http://schemas.microsoft.com/office/drawing/2014/main" id="{9B2B8C82-DD68-7F1C-B140-1FBB35C91A84}"/>
                </a:ext>
              </a:extLst>
            </p:cNvPr>
            <p:cNvSpPr>
              <a:spLocks noChangeArrowheads="1"/>
            </p:cNvSpPr>
            <p:nvPr/>
          </p:nvSpPr>
          <p:spPr bwMode="auto">
            <a:xfrm>
              <a:off x="601663" y="3713163"/>
              <a:ext cx="74612"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19" name="Rectangle 102">
              <a:extLst>
                <a:ext uri="{FF2B5EF4-FFF2-40B4-BE49-F238E27FC236}">
                  <a16:creationId xmlns:a16="http://schemas.microsoft.com/office/drawing/2014/main" id="{781AC64A-871A-26D9-B594-9056B4372105}"/>
                </a:ext>
              </a:extLst>
            </p:cNvPr>
            <p:cNvSpPr>
              <a:spLocks noChangeArrowheads="1"/>
            </p:cNvSpPr>
            <p:nvPr/>
          </p:nvSpPr>
          <p:spPr bwMode="auto">
            <a:xfrm>
              <a:off x="719138"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20" name="Rectangle 103">
              <a:extLst>
                <a:ext uri="{FF2B5EF4-FFF2-40B4-BE49-F238E27FC236}">
                  <a16:creationId xmlns:a16="http://schemas.microsoft.com/office/drawing/2014/main" id="{7DE42EF3-7BFC-52B2-1E45-C33226674708}"/>
                </a:ext>
              </a:extLst>
            </p:cNvPr>
            <p:cNvSpPr>
              <a:spLocks noChangeArrowheads="1"/>
            </p:cNvSpPr>
            <p:nvPr/>
          </p:nvSpPr>
          <p:spPr bwMode="auto">
            <a:xfrm>
              <a:off x="838200" y="3713163"/>
              <a:ext cx="74613"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grpSp>
      <p:grpSp>
        <p:nvGrpSpPr>
          <p:cNvPr id="221" name="Group 220">
            <a:extLst>
              <a:ext uri="{FF2B5EF4-FFF2-40B4-BE49-F238E27FC236}">
                <a16:creationId xmlns:a16="http://schemas.microsoft.com/office/drawing/2014/main" id="{4792E6D7-E8CB-9D4F-0DA2-FA791A717E11}"/>
              </a:ext>
            </a:extLst>
          </p:cNvPr>
          <p:cNvGrpSpPr>
            <a:grpSpLocks/>
          </p:cNvGrpSpPr>
          <p:nvPr/>
        </p:nvGrpSpPr>
        <p:grpSpPr bwMode="auto">
          <a:xfrm>
            <a:off x="8647539" y="2700450"/>
            <a:ext cx="423592" cy="580736"/>
            <a:chOff x="398463" y="2662238"/>
            <a:chExt cx="612775" cy="2065338"/>
          </a:xfrm>
          <a:solidFill>
            <a:schemeClr val="bg1"/>
          </a:solidFill>
        </p:grpSpPr>
        <p:sp>
          <p:nvSpPr>
            <p:cNvPr id="222" name="Freeform 87">
              <a:extLst>
                <a:ext uri="{FF2B5EF4-FFF2-40B4-BE49-F238E27FC236}">
                  <a16:creationId xmlns:a16="http://schemas.microsoft.com/office/drawing/2014/main" id="{1968CC6E-B5E7-8F8A-0029-CD6108A162F1}"/>
                </a:ext>
              </a:extLst>
            </p:cNvPr>
            <p:cNvSpPr>
              <a:spLocks/>
            </p:cNvSpPr>
            <p:nvPr/>
          </p:nvSpPr>
          <p:spPr bwMode="auto">
            <a:xfrm>
              <a:off x="398463" y="2662238"/>
              <a:ext cx="612775" cy="2065338"/>
            </a:xfrm>
            <a:custGeom>
              <a:avLst/>
              <a:gdLst>
                <a:gd name="T0" fmla="*/ 342 w 386"/>
                <a:gd name="T1" fmla="*/ 168 h 1301"/>
                <a:gd name="T2" fmla="*/ 342 w 386"/>
                <a:gd name="T3" fmla="*/ 82 h 1301"/>
                <a:gd name="T4" fmla="*/ 306 w 386"/>
                <a:gd name="T5" fmla="*/ 82 h 1301"/>
                <a:gd name="T6" fmla="*/ 306 w 386"/>
                <a:gd name="T7" fmla="*/ 0 h 1301"/>
                <a:gd name="T8" fmla="*/ 71 w 386"/>
                <a:gd name="T9" fmla="*/ 0 h 1301"/>
                <a:gd name="T10" fmla="*/ 71 w 386"/>
                <a:gd name="T11" fmla="*/ 82 h 1301"/>
                <a:gd name="T12" fmla="*/ 35 w 386"/>
                <a:gd name="T13" fmla="*/ 82 h 1301"/>
                <a:gd name="T14" fmla="*/ 35 w 386"/>
                <a:gd name="T15" fmla="*/ 168 h 1301"/>
                <a:gd name="T16" fmla="*/ 0 w 386"/>
                <a:gd name="T17" fmla="*/ 168 h 1301"/>
                <a:gd name="T18" fmla="*/ 0 w 386"/>
                <a:gd name="T19" fmla="*/ 1301 h 1301"/>
                <a:gd name="T20" fmla="*/ 386 w 386"/>
                <a:gd name="T21" fmla="*/ 1301 h 1301"/>
                <a:gd name="T22" fmla="*/ 386 w 386"/>
                <a:gd name="T23" fmla="*/ 168 h 1301"/>
                <a:gd name="T24" fmla="*/ 342 w 386"/>
                <a:gd name="T25" fmla="*/ 168 h 1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6" h="1301">
                  <a:moveTo>
                    <a:pt x="342" y="168"/>
                  </a:moveTo>
                  <a:lnTo>
                    <a:pt x="342" y="82"/>
                  </a:lnTo>
                  <a:lnTo>
                    <a:pt x="306" y="82"/>
                  </a:lnTo>
                  <a:lnTo>
                    <a:pt x="306" y="0"/>
                  </a:lnTo>
                  <a:lnTo>
                    <a:pt x="71" y="0"/>
                  </a:lnTo>
                  <a:lnTo>
                    <a:pt x="71" y="82"/>
                  </a:lnTo>
                  <a:lnTo>
                    <a:pt x="35" y="82"/>
                  </a:lnTo>
                  <a:lnTo>
                    <a:pt x="35" y="168"/>
                  </a:lnTo>
                  <a:lnTo>
                    <a:pt x="0" y="168"/>
                  </a:lnTo>
                  <a:lnTo>
                    <a:pt x="0" y="1301"/>
                  </a:lnTo>
                  <a:lnTo>
                    <a:pt x="386" y="1301"/>
                  </a:lnTo>
                  <a:lnTo>
                    <a:pt x="386" y="168"/>
                  </a:lnTo>
                  <a:lnTo>
                    <a:pt x="342" y="168"/>
                  </a:lnTo>
                  <a:close/>
                </a:path>
              </a:pathLst>
            </a:custGeom>
            <a:solidFill>
              <a:srgbClr val="2F5597"/>
            </a:solidFill>
            <a:ln>
              <a:noFill/>
            </a:ln>
          </p:spPr>
          <p:txBody>
            <a:bodyPr/>
            <a:lstStyle/>
            <a:p>
              <a:pPr eaLnBrk="1" fontAlgn="auto" hangingPunct="1">
                <a:spcBef>
                  <a:spcPts val="0"/>
                </a:spcBef>
                <a:spcAft>
                  <a:spcPts val="0"/>
                </a:spcAft>
                <a:defRPr/>
              </a:pPr>
              <a:endParaRPr lang="en-US">
                <a:latin typeface="+mn-lt"/>
              </a:endParaRPr>
            </a:p>
          </p:txBody>
        </p:sp>
        <p:sp>
          <p:nvSpPr>
            <p:cNvPr id="223" name="Rectangle 88">
              <a:extLst>
                <a:ext uri="{FF2B5EF4-FFF2-40B4-BE49-F238E27FC236}">
                  <a16:creationId xmlns:a16="http://schemas.microsoft.com/office/drawing/2014/main" id="{A6CC41FA-96C7-8383-1AB9-A7749F33F3D2}"/>
                </a:ext>
              </a:extLst>
            </p:cNvPr>
            <p:cNvSpPr>
              <a:spLocks noChangeArrowheads="1"/>
            </p:cNvSpPr>
            <p:nvPr/>
          </p:nvSpPr>
          <p:spPr bwMode="auto">
            <a:xfrm>
              <a:off x="482600"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24" name="Rectangle 89">
              <a:extLst>
                <a:ext uri="{FF2B5EF4-FFF2-40B4-BE49-F238E27FC236}">
                  <a16:creationId xmlns:a16="http://schemas.microsoft.com/office/drawing/2014/main" id="{DD526AE5-A67E-ABC4-FADB-AA9E06E9AB03}"/>
                </a:ext>
              </a:extLst>
            </p:cNvPr>
            <p:cNvSpPr>
              <a:spLocks noChangeArrowheads="1"/>
            </p:cNvSpPr>
            <p:nvPr/>
          </p:nvSpPr>
          <p:spPr bwMode="auto">
            <a:xfrm>
              <a:off x="601663" y="3027363"/>
              <a:ext cx="74612"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25" name="Rectangle 90">
              <a:extLst>
                <a:ext uri="{FF2B5EF4-FFF2-40B4-BE49-F238E27FC236}">
                  <a16:creationId xmlns:a16="http://schemas.microsoft.com/office/drawing/2014/main" id="{CF387936-B3EB-FF34-93F6-8F74C86A0A61}"/>
                </a:ext>
              </a:extLst>
            </p:cNvPr>
            <p:cNvSpPr>
              <a:spLocks noChangeArrowheads="1"/>
            </p:cNvSpPr>
            <p:nvPr/>
          </p:nvSpPr>
          <p:spPr bwMode="auto">
            <a:xfrm>
              <a:off x="719138"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26" name="Rectangle 91">
              <a:extLst>
                <a:ext uri="{FF2B5EF4-FFF2-40B4-BE49-F238E27FC236}">
                  <a16:creationId xmlns:a16="http://schemas.microsoft.com/office/drawing/2014/main" id="{1DE8200B-F166-5D52-C4A4-F259A27B7E85}"/>
                </a:ext>
              </a:extLst>
            </p:cNvPr>
            <p:cNvSpPr>
              <a:spLocks noChangeArrowheads="1"/>
            </p:cNvSpPr>
            <p:nvPr/>
          </p:nvSpPr>
          <p:spPr bwMode="auto">
            <a:xfrm>
              <a:off x="838200" y="3027363"/>
              <a:ext cx="74613"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27" name="Rectangle 92">
              <a:extLst>
                <a:ext uri="{FF2B5EF4-FFF2-40B4-BE49-F238E27FC236}">
                  <a16:creationId xmlns:a16="http://schemas.microsoft.com/office/drawing/2014/main" id="{23C26943-CA88-6F8C-AA23-24C14C1795FE}"/>
                </a:ext>
              </a:extLst>
            </p:cNvPr>
            <p:cNvSpPr>
              <a:spLocks noChangeArrowheads="1"/>
            </p:cNvSpPr>
            <p:nvPr/>
          </p:nvSpPr>
          <p:spPr bwMode="auto">
            <a:xfrm>
              <a:off x="482600"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28" name="Rectangle 93">
              <a:extLst>
                <a:ext uri="{FF2B5EF4-FFF2-40B4-BE49-F238E27FC236}">
                  <a16:creationId xmlns:a16="http://schemas.microsoft.com/office/drawing/2014/main" id="{CA69B100-1BED-BC07-076A-523368FEFBFB}"/>
                </a:ext>
              </a:extLst>
            </p:cNvPr>
            <p:cNvSpPr>
              <a:spLocks noChangeArrowheads="1"/>
            </p:cNvSpPr>
            <p:nvPr/>
          </p:nvSpPr>
          <p:spPr bwMode="auto">
            <a:xfrm>
              <a:off x="601663" y="32575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29" name="Rectangle 94">
              <a:extLst>
                <a:ext uri="{FF2B5EF4-FFF2-40B4-BE49-F238E27FC236}">
                  <a16:creationId xmlns:a16="http://schemas.microsoft.com/office/drawing/2014/main" id="{EA481A5B-BE14-06E4-FBD6-8FB96DBBBF66}"/>
                </a:ext>
              </a:extLst>
            </p:cNvPr>
            <p:cNvSpPr>
              <a:spLocks noChangeArrowheads="1"/>
            </p:cNvSpPr>
            <p:nvPr/>
          </p:nvSpPr>
          <p:spPr bwMode="auto">
            <a:xfrm>
              <a:off x="719138"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30" name="Rectangle 95">
              <a:extLst>
                <a:ext uri="{FF2B5EF4-FFF2-40B4-BE49-F238E27FC236}">
                  <a16:creationId xmlns:a16="http://schemas.microsoft.com/office/drawing/2014/main" id="{1C11DF21-9EC9-59D2-E7AE-C4BD1BC09709}"/>
                </a:ext>
              </a:extLst>
            </p:cNvPr>
            <p:cNvSpPr>
              <a:spLocks noChangeArrowheads="1"/>
            </p:cNvSpPr>
            <p:nvPr/>
          </p:nvSpPr>
          <p:spPr bwMode="auto">
            <a:xfrm>
              <a:off x="838200" y="32575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31" name="Rectangle 96">
              <a:extLst>
                <a:ext uri="{FF2B5EF4-FFF2-40B4-BE49-F238E27FC236}">
                  <a16:creationId xmlns:a16="http://schemas.microsoft.com/office/drawing/2014/main" id="{3B7435A2-5DA7-809A-3713-8792DDBDD7B7}"/>
                </a:ext>
              </a:extLst>
            </p:cNvPr>
            <p:cNvSpPr>
              <a:spLocks noChangeArrowheads="1"/>
            </p:cNvSpPr>
            <p:nvPr/>
          </p:nvSpPr>
          <p:spPr bwMode="auto">
            <a:xfrm>
              <a:off x="482600"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32" name="Rectangle 97">
              <a:extLst>
                <a:ext uri="{FF2B5EF4-FFF2-40B4-BE49-F238E27FC236}">
                  <a16:creationId xmlns:a16="http://schemas.microsoft.com/office/drawing/2014/main" id="{BA8CC983-AAC9-8DDC-3EAE-FDC8D8F721B4}"/>
                </a:ext>
              </a:extLst>
            </p:cNvPr>
            <p:cNvSpPr>
              <a:spLocks noChangeArrowheads="1"/>
            </p:cNvSpPr>
            <p:nvPr/>
          </p:nvSpPr>
          <p:spPr bwMode="auto">
            <a:xfrm>
              <a:off x="601663" y="34861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33" name="Rectangle 98">
              <a:extLst>
                <a:ext uri="{FF2B5EF4-FFF2-40B4-BE49-F238E27FC236}">
                  <a16:creationId xmlns:a16="http://schemas.microsoft.com/office/drawing/2014/main" id="{803F5B91-1FA6-9421-1789-58D0C4ADC3CA}"/>
                </a:ext>
              </a:extLst>
            </p:cNvPr>
            <p:cNvSpPr>
              <a:spLocks noChangeArrowheads="1"/>
            </p:cNvSpPr>
            <p:nvPr/>
          </p:nvSpPr>
          <p:spPr bwMode="auto">
            <a:xfrm>
              <a:off x="719138"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34" name="Rectangle 99">
              <a:extLst>
                <a:ext uri="{FF2B5EF4-FFF2-40B4-BE49-F238E27FC236}">
                  <a16:creationId xmlns:a16="http://schemas.microsoft.com/office/drawing/2014/main" id="{F8377714-B205-5D01-1BDA-120E0DD21AFB}"/>
                </a:ext>
              </a:extLst>
            </p:cNvPr>
            <p:cNvSpPr>
              <a:spLocks noChangeArrowheads="1"/>
            </p:cNvSpPr>
            <p:nvPr/>
          </p:nvSpPr>
          <p:spPr bwMode="auto">
            <a:xfrm>
              <a:off x="838200" y="34861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35" name="Rectangle 100">
              <a:extLst>
                <a:ext uri="{FF2B5EF4-FFF2-40B4-BE49-F238E27FC236}">
                  <a16:creationId xmlns:a16="http://schemas.microsoft.com/office/drawing/2014/main" id="{C00E4189-BE19-6FD5-2152-A6AE0DE910F4}"/>
                </a:ext>
              </a:extLst>
            </p:cNvPr>
            <p:cNvSpPr>
              <a:spLocks noChangeArrowheads="1"/>
            </p:cNvSpPr>
            <p:nvPr/>
          </p:nvSpPr>
          <p:spPr bwMode="auto">
            <a:xfrm>
              <a:off x="482600"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36" name="Rectangle 101">
              <a:extLst>
                <a:ext uri="{FF2B5EF4-FFF2-40B4-BE49-F238E27FC236}">
                  <a16:creationId xmlns:a16="http://schemas.microsoft.com/office/drawing/2014/main" id="{825D63B0-41C1-5C13-59ED-C6469A536A6E}"/>
                </a:ext>
              </a:extLst>
            </p:cNvPr>
            <p:cNvSpPr>
              <a:spLocks noChangeArrowheads="1"/>
            </p:cNvSpPr>
            <p:nvPr/>
          </p:nvSpPr>
          <p:spPr bwMode="auto">
            <a:xfrm>
              <a:off x="601663" y="3713163"/>
              <a:ext cx="74612"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37" name="Rectangle 102">
              <a:extLst>
                <a:ext uri="{FF2B5EF4-FFF2-40B4-BE49-F238E27FC236}">
                  <a16:creationId xmlns:a16="http://schemas.microsoft.com/office/drawing/2014/main" id="{F4FB61B7-77B8-6FC6-C998-ADBF607B899B}"/>
                </a:ext>
              </a:extLst>
            </p:cNvPr>
            <p:cNvSpPr>
              <a:spLocks noChangeArrowheads="1"/>
            </p:cNvSpPr>
            <p:nvPr/>
          </p:nvSpPr>
          <p:spPr bwMode="auto">
            <a:xfrm>
              <a:off x="719138"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38" name="Rectangle 103">
              <a:extLst>
                <a:ext uri="{FF2B5EF4-FFF2-40B4-BE49-F238E27FC236}">
                  <a16:creationId xmlns:a16="http://schemas.microsoft.com/office/drawing/2014/main" id="{A3D45DA6-8968-1069-737A-F45ACB42E67C}"/>
                </a:ext>
              </a:extLst>
            </p:cNvPr>
            <p:cNvSpPr>
              <a:spLocks noChangeArrowheads="1"/>
            </p:cNvSpPr>
            <p:nvPr/>
          </p:nvSpPr>
          <p:spPr bwMode="auto">
            <a:xfrm>
              <a:off x="838200" y="3713163"/>
              <a:ext cx="74613"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grpSp>
      <p:grpSp>
        <p:nvGrpSpPr>
          <p:cNvPr id="239" name="Group 238">
            <a:extLst>
              <a:ext uri="{FF2B5EF4-FFF2-40B4-BE49-F238E27FC236}">
                <a16:creationId xmlns:a16="http://schemas.microsoft.com/office/drawing/2014/main" id="{7261901B-5706-2C9C-8B98-53475FA745A5}"/>
              </a:ext>
            </a:extLst>
          </p:cNvPr>
          <p:cNvGrpSpPr>
            <a:grpSpLocks/>
          </p:cNvGrpSpPr>
          <p:nvPr/>
        </p:nvGrpSpPr>
        <p:grpSpPr bwMode="auto">
          <a:xfrm>
            <a:off x="9161555" y="2698967"/>
            <a:ext cx="423592" cy="582218"/>
            <a:chOff x="398463" y="2662238"/>
            <a:chExt cx="612775" cy="2065338"/>
          </a:xfrm>
          <a:solidFill>
            <a:schemeClr val="bg1"/>
          </a:solidFill>
        </p:grpSpPr>
        <p:sp>
          <p:nvSpPr>
            <p:cNvPr id="240" name="Freeform 87">
              <a:extLst>
                <a:ext uri="{FF2B5EF4-FFF2-40B4-BE49-F238E27FC236}">
                  <a16:creationId xmlns:a16="http://schemas.microsoft.com/office/drawing/2014/main" id="{CDFD4A2F-4BBA-47C9-9539-3B0A52259850}"/>
                </a:ext>
              </a:extLst>
            </p:cNvPr>
            <p:cNvSpPr>
              <a:spLocks/>
            </p:cNvSpPr>
            <p:nvPr/>
          </p:nvSpPr>
          <p:spPr bwMode="auto">
            <a:xfrm>
              <a:off x="398463" y="2662238"/>
              <a:ext cx="612775" cy="2065338"/>
            </a:xfrm>
            <a:custGeom>
              <a:avLst/>
              <a:gdLst>
                <a:gd name="T0" fmla="*/ 342 w 386"/>
                <a:gd name="T1" fmla="*/ 168 h 1301"/>
                <a:gd name="T2" fmla="*/ 342 w 386"/>
                <a:gd name="T3" fmla="*/ 82 h 1301"/>
                <a:gd name="T4" fmla="*/ 306 w 386"/>
                <a:gd name="T5" fmla="*/ 82 h 1301"/>
                <a:gd name="T6" fmla="*/ 306 w 386"/>
                <a:gd name="T7" fmla="*/ 0 h 1301"/>
                <a:gd name="T8" fmla="*/ 71 w 386"/>
                <a:gd name="T9" fmla="*/ 0 h 1301"/>
                <a:gd name="T10" fmla="*/ 71 w 386"/>
                <a:gd name="T11" fmla="*/ 82 h 1301"/>
                <a:gd name="T12" fmla="*/ 35 w 386"/>
                <a:gd name="T13" fmla="*/ 82 h 1301"/>
                <a:gd name="T14" fmla="*/ 35 w 386"/>
                <a:gd name="T15" fmla="*/ 168 h 1301"/>
                <a:gd name="T16" fmla="*/ 0 w 386"/>
                <a:gd name="T17" fmla="*/ 168 h 1301"/>
                <a:gd name="T18" fmla="*/ 0 w 386"/>
                <a:gd name="T19" fmla="*/ 1301 h 1301"/>
                <a:gd name="T20" fmla="*/ 386 w 386"/>
                <a:gd name="T21" fmla="*/ 1301 h 1301"/>
                <a:gd name="T22" fmla="*/ 386 w 386"/>
                <a:gd name="T23" fmla="*/ 168 h 1301"/>
                <a:gd name="T24" fmla="*/ 342 w 386"/>
                <a:gd name="T25" fmla="*/ 168 h 1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6" h="1301">
                  <a:moveTo>
                    <a:pt x="342" y="168"/>
                  </a:moveTo>
                  <a:lnTo>
                    <a:pt x="342" y="82"/>
                  </a:lnTo>
                  <a:lnTo>
                    <a:pt x="306" y="82"/>
                  </a:lnTo>
                  <a:lnTo>
                    <a:pt x="306" y="0"/>
                  </a:lnTo>
                  <a:lnTo>
                    <a:pt x="71" y="0"/>
                  </a:lnTo>
                  <a:lnTo>
                    <a:pt x="71" y="82"/>
                  </a:lnTo>
                  <a:lnTo>
                    <a:pt x="35" y="82"/>
                  </a:lnTo>
                  <a:lnTo>
                    <a:pt x="35" y="168"/>
                  </a:lnTo>
                  <a:lnTo>
                    <a:pt x="0" y="168"/>
                  </a:lnTo>
                  <a:lnTo>
                    <a:pt x="0" y="1301"/>
                  </a:lnTo>
                  <a:lnTo>
                    <a:pt x="386" y="1301"/>
                  </a:lnTo>
                  <a:lnTo>
                    <a:pt x="386" y="168"/>
                  </a:lnTo>
                  <a:lnTo>
                    <a:pt x="342" y="168"/>
                  </a:lnTo>
                  <a:close/>
                </a:path>
              </a:pathLst>
            </a:custGeom>
            <a:solidFill>
              <a:schemeClr val="bg1">
                <a:lumMod val="85000"/>
              </a:schemeClr>
            </a:solidFill>
            <a:ln>
              <a:noFill/>
            </a:ln>
          </p:spPr>
          <p:txBody>
            <a:bodyPr/>
            <a:lstStyle/>
            <a:p>
              <a:pPr eaLnBrk="1" fontAlgn="auto" hangingPunct="1">
                <a:spcBef>
                  <a:spcPts val="0"/>
                </a:spcBef>
                <a:spcAft>
                  <a:spcPts val="0"/>
                </a:spcAft>
                <a:defRPr/>
              </a:pPr>
              <a:endParaRPr lang="en-US">
                <a:latin typeface="+mn-lt"/>
              </a:endParaRPr>
            </a:p>
          </p:txBody>
        </p:sp>
        <p:sp>
          <p:nvSpPr>
            <p:cNvPr id="241" name="Rectangle 88">
              <a:extLst>
                <a:ext uri="{FF2B5EF4-FFF2-40B4-BE49-F238E27FC236}">
                  <a16:creationId xmlns:a16="http://schemas.microsoft.com/office/drawing/2014/main" id="{E88D6736-834F-3C01-8054-1EE3244C5ADD}"/>
                </a:ext>
              </a:extLst>
            </p:cNvPr>
            <p:cNvSpPr>
              <a:spLocks noChangeArrowheads="1"/>
            </p:cNvSpPr>
            <p:nvPr/>
          </p:nvSpPr>
          <p:spPr bwMode="auto">
            <a:xfrm>
              <a:off x="482600"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42" name="Rectangle 89">
              <a:extLst>
                <a:ext uri="{FF2B5EF4-FFF2-40B4-BE49-F238E27FC236}">
                  <a16:creationId xmlns:a16="http://schemas.microsoft.com/office/drawing/2014/main" id="{06AA76A6-B320-11F4-E3AE-74709D70D73B}"/>
                </a:ext>
              </a:extLst>
            </p:cNvPr>
            <p:cNvSpPr>
              <a:spLocks noChangeArrowheads="1"/>
            </p:cNvSpPr>
            <p:nvPr/>
          </p:nvSpPr>
          <p:spPr bwMode="auto">
            <a:xfrm>
              <a:off x="601663" y="3027363"/>
              <a:ext cx="74612"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43" name="Rectangle 90">
              <a:extLst>
                <a:ext uri="{FF2B5EF4-FFF2-40B4-BE49-F238E27FC236}">
                  <a16:creationId xmlns:a16="http://schemas.microsoft.com/office/drawing/2014/main" id="{009B9FFA-8F03-B3DC-1413-4AC8BD81323F}"/>
                </a:ext>
              </a:extLst>
            </p:cNvPr>
            <p:cNvSpPr>
              <a:spLocks noChangeArrowheads="1"/>
            </p:cNvSpPr>
            <p:nvPr/>
          </p:nvSpPr>
          <p:spPr bwMode="auto">
            <a:xfrm>
              <a:off x="719138"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44" name="Rectangle 91">
              <a:extLst>
                <a:ext uri="{FF2B5EF4-FFF2-40B4-BE49-F238E27FC236}">
                  <a16:creationId xmlns:a16="http://schemas.microsoft.com/office/drawing/2014/main" id="{7695C5C1-C48A-995A-A7D7-002215D932E4}"/>
                </a:ext>
              </a:extLst>
            </p:cNvPr>
            <p:cNvSpPr>
              <a:spLocks noChangeArrowheads="1"/>
            </p:cNvSpPr>
            <p:nvPr/>
          </p:nvSpPr>
          <p:spPr bwMode="auto">
            <a:xfrm>
              <a:off x="838200" y="3027363"/>
              <a:ext cx="74613"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45" name="Rectangle 92">
              <a:extLst>
                <a:ext uri="{FF2B5EF4-FFF2-40B4-BE49-F238E27FC236}">
                  <a16:creationId xmlns:a16="http://schemas.microsoft.com/office/drawing/2014/main" id="{F1E92B2B-C73B-D2A0-AE1D-D40C572E2DCB}"/>
                </a:ext>
              </a:extLst>
            </p:cNvPr>
            <p:cNvSpPr>
              <a:spLocks noChangeArrowheads="1"/>
            </p:cNvSpPr>
            <p:nvPr/>
          </p:nvSpPr>
          <p:spPr bwMode="auto">
            <a:xfrm>
              <a:off x="482600"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46" name="Rectangle 93">
              <a:extLst>
                <a:ext uri="{FF2B5EF4-FFF2-40B4-BE49-F238E27FC236}">
                  <a16:creationId xmlns:a16="http://schemas.microsoft.com/office/drawing/2014/main" id="{81FC6560-4636-78F1-E7FD-B5B2FAB9790A}"/>
                </a:ext>
              </a:extLst>
            </p:cNvPr>
            <p:cNvSpPr>
              <a:spLocks noChangeArrowheads="1"/>
            </p:cNvSpPr>
            <p:nvPr/>
          </p:nvSpPr>
          <p:spPr bwMode="auto">
            <a:xfrm>
              <a:off x="601663" y="32575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47" name="Rectangle 94">
              <a:extLst>
                <a:ext uri="{FF2B5EF4-FFF2-40B4-BE49-F238E27FC236}">
                  <a16:creationId xmlns:a16="http://schemas.microsoft.com/office/drawing/2014/main" id="{10F847F9-CC49-4A98-F28F-F0950C071B71}"/>
                </a:ext>
              </a:extLst>
            </p:cNvPr>
            <p:cNvSpPr>
              <a:spLocks noChangeArrowheads="1"/>
            </p:cNvSpPr>
            <p:nvPr/>
          </p:nvSpPr>
          <p:spPr bwMode="auto">
            <a:xfrm>
              <a:off x="719138"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48" name="Rectangle 95">
              <a:extLst>
                <a:ext uri="{FF2B5EF4-FFF2-40B4-BE49-F238E27FC236}">
                  <a16:creationId xmlns:a16="http://schemas.microsoft.com/office/drawing/2014/main" id="{A40C3A4E-1FCD-EC53-3EB0-3E1A05F2D7F8}"/>
                </a:ext>
              </a:extLst>
            </p:cNvPr>
            <p:cNvSpPr>
              <a:spLocks noChangeArrowheads="1"/>
            </p:cNvSpPr>
            <p:nvPr/>
          </p:nvSpPr>
          <p:spPr bwMode="auto">
            <a:xfrm>
              <a:off x="838200" y="32575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49" name="Rectangle 96">
              <a:extLst>
                <a:ext uri="{FF2B5EF4-FFF2-40B4-BE49-F238E27FC236}">
                  <a16:creationId xmlns:a16="http://schemas.microsoft.com/office/drawing/2014/main" id="{77F83DA1-AF19-7034-76B5-A0B368CDCD49}"/>
                </a:ext>
              </a:extLst>
            </p:cNvPr>
            <p:cNvSpPr>
              <a:spLocks noChangeArrowheads="1"/>
            </p:cNvSpPr>
            <p:nvPr/>
          </p:nvSpPr>
          <p:spPr bwMode="auto">
            <a:xfrm>
              <a:off x="482600"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50" name="Rectangle 97">
              <a:extLst>
                <a:ext uri="{FF2B5EF4-FFF2-40B4-BE49-F238E27FC236}">
                  <a16:creationId xmlns:a16="http://schemas.microsoft.com/office/drawing/2014/main" id="{A345B015-0E2F-A2E8-759C-FB7155324A6C}"/>
                </a:ext>
              </a:extLst>
            </p:cNvPr>
            <p:cNvSpPr>
              <a:spLocks noChangeArrowheads="1"/>
            </p:cNvSpPr>
            <p:nvPr/>
          </p:nvSpPr>
          <p:spPr bwMode="auto">
            <a:xfrm>
              <a:off x="601663" y="34861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51" name="Rectangle 98">
              <a:extLst>
                <a:ext uri="{FF2B5EF4-FFF2-40B4-BE49-F238E27FC236}">
                  <a16:creationId xmlns:a16="http://schemas.microsoft.com/office/drawing/2014/main" id="{D337D062-210B-4A98-E87E-2E8FBF8BFE0E}"/>
                </a:ext>
              </a:extLst>
            </p:cNvPr>
            <p:cNvSpPr>
              <a:spLocks noChangeArrowheads="1"/>
            </p:cNvSpPr>
            <p:nvPr/>
          </p:nvSpPr>
          <p:spPr bwMode="auto">
            <a:xfrm>
              <a:off x="719138"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52" name="Rectangle 99">
              <a:extLst>
                <a:ext uri="{FF2B5EF4-FFF2-40B4-BE49-F238E27FC236}">
                  <a16:creationId xmlns:a16="http://schemas.microsoft.com/office/drawing/2014/main" id="{7EAA598D-1CFE-CA42-6A9C-BB3FDF9D2601}"/>
                </a:ext>
              </a:extLst>
            </p:cNvPr>
            <p:cNvSpPr>
              <a:spLocks noChangeArrowheads="1"/>
            </p:cNvSpPr>
            <p:nvPr/>
          </p:nvSpPr>
          <p:spPr bwMode="auto">
            <a:xfrm>
              <a:off x="838200" y="34861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53" name="Rectangle 100">
              <a:extLst>
                <a:ext uri="{FF2B5EF4-FFF2-40B4-BE49-F238E27FC236}">
                  <a16:creationId xmlns:a16="http://schemas.microsoft.com/office/drawing/2014/main" id="{D08539B4-8C3A-2696-F9E3-E0E2F78586D9}"/>
                </a:ext>
              </a:extLst>
            </p:cNvPr>
            <p:cNvSpPr>
              <a:spLocks noChangeArrowheads="1"/>
            </p:cNvSpPr>
            <p:nvPr/>
          </p:nvSpPr>
          <p:spPr bwMode="auto">
            <a:xfrm>
              <a:off x="482600"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54" name="Rectangle 101">
              <a:extLst>
                <a:ext uri="{FF2B5EF4-FFF2-40B4-BE49-F238E27FC236}">
                  <a16:creationId xmlns:a16="http://schemas.microsoft.com/office/drawing/2014/main" id="{E17B0714-6C68-874B-05A3-BE194A68F775}"/>
                </a:ext>
              </a:extLst>
            </p:cNvPr>
            <p:cNvSpPr>
              <a:spLocks noChangeArrowheads="1"/>
            </p:cNvSpPr>
            <p:nvPr/>
          </p:nvSpPr>
          <p:spPr bwMode="auto">
            <a:xfrm>
              <a:off x="601663" y="3713163"/>
              <a:ext cx="74612"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55" name="Rectangle 102">
              <a:extLst>
                <a:ext uri="{FF2B5EF4-FFF2-40B4-BE49-F238E27FC236}">
                  <a16:creationId xmlns:a16="http://schemas.microsoft.com/office/drawing/2014/main" id="{6B5F8F42-E073-E1AD-D94A-AF84D63D4FD4}"/>
                </a:ext>
              </a:extLst>
            </p:cNvPr>
            <p:cNvSpPr>
              <a:spLocks noChangeArrowheads="1"/>
            </p:cNvSpPr>
            <p:nvPr/>
          </p:nvSpPr>
          <p:spPr bwMode="auto">
            <a:xfrm>
              <a:off x="719138"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256" name="Rectangle 103">
              <a:extLst>
                <a:ext uri="{FF2B5EF4-FFF2-40B4-BE49-F238E27FC236}">
                  <a16:creationId xmlns:a16="http://schemas.microsoft.com/office/drawing/2014/main" id="{BDFD1C92-A836-FA24-C30A-AB3847C138C4}"/>
                </a:ext>
              </a:extLst>
            </p:cNvPr>
            <p:cNvSpPr>
              <a:spLocks noChangeArrowheads="1"/>
            </p:cNvSpPr>
            <p:nvPr/>
          </p:nvSpPr>
          <p:spPr bwMode="auto">
            <a:xfrm>
              <a:off x="838200" y="3713163"/>
              <a:ext cx="74613"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grpSp>
      <p:pic>
        <p:nvPicPr>
          <p:cNvPr id="257" name="Graphic 256" descr="Feather with solid fill">
            <a:extLst>
              <a:ext uri="{FF2B5EF4-FFF2-40B4-BE49-F238E27FC236}">
                <a16:creationId xmlns:a16="http://schemas.microsoft.com/office/drawing/2014/main" id="{292B47AE-AB54-EAD9-84BD-3BDB1F3997A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059799" y="4321965"/>
            <a:ext cx="609391" cy="609391"/>
          </a:xfrm>
          <a:prstGeom prst="rect">
            <a:avLst/>
          </a:prstGeom>
        </p:spPr>
      </p:pic>
      <p:pic>
        <p:nvPicPr>
          <p:cNvPr id="258" name="Graphic 257" descr="Infinity with solid fill">
            <a:extLst>
              <a:ext uri="{FF2B5EF4-FFF2-40B4-BE49-F238E27FC236}">
                <a16:creationId xmlns:a16="http://schemas.microsoft.com/office/drawing/2014/main" id="{91EF0FC3-9236-1C4C-04B7-E64CDA1911F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045961" y="4919120"/>
            <a:ext cx="531366" cy="576083"/>
          </a:xfrm>
          <a:prstGeom prst="rect">
            <a:avLst/>
          </a:prstGeom>
        </p:spPr>
      </p:pic>
      <p:pic>
        <p:nvPicPr>
          <p:cNvPr id="259" name="Graphic 258" descr="Stacked Rocks with solid fill">
            <a:extLst>
              <a:ext uri="{FF2B5EF4-FFF2-40B4-BE49-F238E27FC236}">
                <a16:creationId xmlns:a16="http://schemas.microsoft.com/office/drawing/2014/main" id="{3A4B1186-1A6B-3E41-4140-F9DDCAB28B0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970732" y="5492439"/>
            <a:ext cx="658399" cy="658399"/>
          </a:xfrm>
          <a:prstGeom prst="rect">
            <a:avLst/>
          </a:prstGeom>
        </p:spPr>
      </p:pic>
      <p:pic>
        <p:nvPicPr>
          <p:cNvPr id="260" name="Graphic 259" descr="Feather with solid fill">
            <a:extLst>
              <a:ext uri="{FF2B5EF4-FFF2-40B4-BE49-F238E27FC236}">
                <a16:creationId xmlns:a16="http://schemas.microsoft.com/office/drawing/2014/main" id="{3D4B71D8-34DB-0404-7064-C237CFCAD86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30874" y="4321964"/>
            <a:ext cx="609391" cy="609391"/>
          </a:xfrm>
          <a:prstGeom prst="rect">
            <a:avLst/>
          </a:prstGeom>
        </p:spPr>
      </p:pic>
      <p:pic>
        <p:nvPicPr>
          <p:cNvPr id="261" name="Graphic 260" descr="Feather with solid fill">
            <a:extLst>
              <a:ext uri="{FF2B5EF4-FFF2-40B4-BE49-F238E27FC236}">
                <a16:creationId xmlns:a16="http://schemas.microsoft.com/office/drawing/2014/main" id="{C7CAE396-2137-40F7-B167-D3C764A3129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07400" y="4321963"/>
            <a:ext cx="609391" cy="609391"/>
          </a:xfrm>
          <a:prstGeom prst="rect">
            <a:avLst/>
          </a:prstGeom>
        </p:spPr>
      </p:pic>
      <p:pic>
        <p:nvPicPr>
          <p:cNvPr id="262" name="Graphic 261" descr="Feather with solid fill">
            <a:extLst>
              <a:ext uri="{FF2B5EF4-FFF2-40B4-BE49-F238E27FC236}">
                <a16:creationId xmlns:a16="http://schemas.microsoft.com/office/drawing/2014/main" id="{C00FD064-5AB8-EEA4-18AD-213E698FD73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515754" y="4321962"/>
            <a:ext cx="609391" cy="609391"/>
          </a:xfrm>
          <a:prstGeom prst="rect">
            <a:avLst/>
          </a:prstGeom>
        </p:spPr>
      </p:pic>
      <p:pic>
        <p:nvPicPr>
          <p:cNvPr id="263" name="Graphic 262" descr="Feather with solid fill">
            <a:extLst>
              <a:ext uri="{FF2B5EF4-FFF2-40B4-BE49-F238E27FC236}">
                <a16:creationId xmlns:a16="http://schemas.microsoft.com/office/drawing/2014/main" id="{5C21DEBF-0E36-EA2B-92E5-3357B88C84A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989925" y="4326930"/>
            <a:ext cx="609391" cy="609391"/>
          </a:xfrm>
          <a:prstGeom prst="rect">
            <a:avLst/>
          </a:prstGeom>
        </p:spPr>
      </p:pic>
      <p:pic>
        <p:nvPicPr>
          <p:cNvPr id="264" name="Graphic 263" descr="Feather with solid fill">
            <a:extLst>
              <a:ext uri="{FF2B5EF4-FFF2-40B4-BE49-F238E27FC236}">
                <a16:creationId xmlns:a16="http://schemas.microsoft.com/office/drawing/2014/main" id="{B80440F4-6A34-DD06-ADF5-7B87E03BB6CE}"/>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36666"/>
          <a:stretch/>
        </p:blipFill>
        <p:spPr>
          <a:xfrm>
            <a:off x="8981955" y="4326930"/>
            <a:ext cx="385949" cy="609391"/>
          </a:xfrm>
          <a:prstGeom prst="rect">
            <a:avLst/>
          </a:prstGeom>
        </p:spPr>
      </p:pic>
      <p:pic>
        <p:nvPicPr>
          <p:cNvPr id="265" name="Graphic 264" descr="Infinity with solid fill">
            <a:extLst>
              <a:ext uri="{FF2B5EF4-FFF2-40B4-BE49-F238E27FC236}">
                <a16:creationId xmlns:a16="http://schemas.microsoft.com/office/drawing/2014/main" id="{62B841B7-3560-9215-E856-C17A09F0908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550349" y="4925236"/>
            <a:ext cx="531366" cy="576083"/>
          </a:xfrm>
          <a:prstGeom prst="rect">
            <a:avLst/>
          </a:prstGeom>
        </p:spPr>
      </p:pic>
      <p:pic>
        <p:nvPicPr>
          <p:cNvPr id="266" name="Graphic 265" descr="Infinity with solid fill">
            <a:extLst>
              <a:ext uri="{FF2B5EF4-FFF2-40B4-BE49-F238E27FC236}">
                <a16:creationId xmlns:a16="http://schemas.microsoft.com/office/drawing/2014/main" id="{A2EDDCA2-2EE4-F40A-8884-F4434838546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072408" y="4919120"/>
            <a:ext cx="531366" cy="576083"/>
          </a:xfrm>
          <a:prstGeom prst="rect">
            <a:avLst/>
          </a:prstGeom>
        </p:spPr>
      </p:pic>
      <p:pic>
        <p:nvPicPr>
          <p:cNvPr id="267" name="Graphic 266" descr="Infinity with solid fill">
            <a:extLst>
              <a:ext uri="{FF2B5EF4-FFF2-40B4-BE49-F238E27FC236}">
                <a16:creationId xmlns:a16="http://schemas.microsoft.com/office/drawing/2014/main" id="{3E4B92DA-6AB0-5613-8FCF-C3DD141933C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590901" y="4919120"/>
            <a:ext cx="531366" cy="576083"/>
          </a:xfrm>
          <a:prstGeom prst="rect">
            <a:avLst/>
          </a:prstGeom>
        </p:spPr>
      </p:pic>
      <p:pic>
        <p:nvPicPr>
          <p:cNvPr id="268" name="Graphic 267" descr="Infinity with solid fill">
            <a:extLst>
              <a:ext uri="{FF2B5EF4-FFF2-40B4-BE49-F238E27FC236}">
                <a16:creationId xmlns:a16="http://schemas.microsoft.com/office/drawing/2014/main" id="{A4434109-F3F9-6165-2D78-DF6C04F5AB6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092902" y="4913411"/>
            <a:ext cx="531366" cy="576083"/>
          </a:xfrm>
          <a:prstGeom prst="rect">
            <a:avLst/>
          </a:prstGeom>
        </p:spPr>
      </p:pic>
      <p:pic>
        <p:nvPicPr>
          <p:cNvPr id="269" name="Graphic 268" descr="Infinity with solid fill">
            <a:extLst>
              <a:ext uri="{FF2B5EF4-FFF2-40B4-BE49-F238E27FC236}">
                <a16:creationId xmlns:a16="http://schemas.microsoft.com/office/drawing/2014/main" id="{2EDBC80B-9276-A1D9-477D-B113783ECF7F}"/>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1" r="37012"/>
          <a:stretch/>
        </p:blipFill>
        <p:spPr>
          <a:xfrm>
            <a:off x="8602906" y="4915862"/>
            <a:ext cx="334700" cy="576083"/>
          </a:xfrm>
          <a:prstGeom prst="rect">
            <a:avLst/>
          </a:prstGeom>
        </p:spPr>
      </p:pic>
      <p:pic>
        <p:nvPicPr>
          <p:cNvPr id="270" name="Graphic 269" descr="Stacked Rocks with solid fill">
            <a:extLst>
              <a:ext uri="{FF2B5EF4-FFF2-40B4-BE49-F238E27FC236}">
                <a16:creationId xmlns:a16="http://schemas.microsoft.com/office/drawing/2014/main" id="{C2616043-12D3-52AA-DEA5-292E7785B14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482358" y="5489494"/>
            <a:ext cx="658399" cy="658399"/>
          </a:xfrm>
          <a:prstGeom prst="rect">
            <a:avLst/>
          </a:prstGeom>
        </p:spPr>
      </p:pic>
      <p:pic>
        <p:nvPicPr>
          <p:cNvPr id="271" name="Graphic 270" descr="Stacked Rocks with solid fill">
            <a:extLst>
              <a:ext uri="{FF2B5EF4-FFF2-40B4-BE49-F238E27FC236}">
                <a16:creationId xmlns:a16="http://schemas.microsoft.com/office/drawing/2014/main" id="{308D9CFC-C97B-5933-8757-A736716DD03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008891" y="5476410"/>
            <a:ext cx="658399" cy="658399"/>
          </a:xfrm>
          <a:prstGeom prst="rect">
            <a:avLst/>
          </a:prstGeom>
        </p:spPr>
      </p:pic>
      <p:pic>
        <p:nvPicPr>
          <p:cNvPr id="272" name="Graphic 271" descr="Stacked Rocks with solid fill">
            <a:extLst>
              <a:ext uri="{FF2B5EF4-FFF2-40B4-BE49-F238E27FC236}">
                <a16:creationId xmlns:a16="http://schemas.microsoft.com/office/drawing/2014/main" id="{1620B57E-17CD-5FB1-06F2-46C0CFA98B1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537512" y="5476410"/>
            <a:ext cx="658399" cy="658399"/>
          </a:xfrm>
          <a:prstGeom prst="rect">
            <a:avLst/>
          </a:prstGeom>
        </p:spPr>
      </p:pic>
      <p:pic>
        <p:nvPicPr>
          <p:cNvPr id="273" name="Graphic 272" descr="Stacked Rocks with solid fill">
            <a:extLst>
              <a:ext uri="{FF2B5EF4-FFF2-40B4-BE49-F238E27FC236}">
                <a16:creationId xmlns:a16="http://schemas.microsoft.com/office/drawing/2014/main" id="{C567E674-BC50-B047-E9AD-6241DD47C609}"/>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9057454" y="5476410"/>
            <a:ext cx="658399" cy="658399"/>
          </a:xfrm>
          <a:prstGeom prst="rect">
            <a:avLst/>
          </a:prstGeom>
        </p:spPr>
      </p:pic>
      <p:pic>
        <p:nvPicPr>
          <p:cNvPr id="274" name="Graphic 273" descr="Stacked Rocks with solid fill">
            <a:extLst>
              <a:ext uri="{FF2B5EF4-FFF2-40B4-BE49-F238E27FC236}">
                <a16:creationId xmlns:a16="http://schemas.microsoft.com/office/drawing/2014/main" id="{6363D7A0-6CC2-98C5-E4EE-73525975D779}"/>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r="66568"/>
          <a:stretch/>
        </p:blipFill>
        <p:spPr>
          <a:xfrm>
            <a:off x="9057454" y="5479254"/>
            <a:ext cx="220109" cy="658399"/>
          </a:xfrm>
          <a:prstGeom prst="rect">
            <a:avLst/>
          </a:prstGeom>
        </p:spPr>
      </p:pic>
      <p:pic>
        <p:nvPicPr>
          <p:cNvPr id="68" name="Picture 67">
            <a:extLst>
              <a:ext uri="{FF2B5EF4-FFF2-40B4-BE49-F238E27FC236}">
                <a16:creationId xmlns:a16="http://schemas.microsoft.com/office/drawing/2014/main" id="{FAFDBE17-3EF3-3A0F-FF38-48926413EEB4}"/>
              </a:ext>
            </a:extLst>
          </p:cNvPr>
          <p:cNvPicPr>
            <a:picLocks noChangeAspect="1"/>
          </p:cNvPicPr>
          <p:nvPr/>
        </p:nvPicPr>
        <p:blipFill rotWithShape="1">
          <a:blip r:embed="rId16"/>
          <a:srcRect l="1" r="52233"/>
          <a:stretch/>
        </p:blipFill>
        <p:spPr>
          <a:xfrm>
            <a:off x="9182293" y="1202627"/>
            <a:ext cx="200934" cy="518205"/>
          </a:xfrm>
          <a:prstGeom prst="rect">
            <a:avLst/>
          </a:prstGeom>
        </p:spPr>
      </p:pic>
      <p:pic>
        <p:nvPicPr>
          <p:cNvPr id="69" name="Picture 68">
            <a:extLst>
              <a:ext uri="{FF2B5EF4-FFF2-40B4-BE49-F238E27FC236}">
                <a16:creationId xmlns:a16="http://schemas.microsoft.com/office/drawing/2014/main" id="{C47F14EC-D141-B362-E9A3-3CB1FBAE7AF6}"/>
              </a:ext>
            </a:extLst>
          </p:cNvPr>
          <p:cNvPicPr>
            <a:picLocks noChangeAspect="1"/>
          </p:cNvPicPr>
          <p:nvPr/>
        </p:nvPicPr>
        <p:blipFill rotWithShape="1">
          <a:blip r:embed="rId17"/>
          <a:srcRect r="52945"/>
          <a:stretch/>
        </p:blipFill>
        <p:spPr>
          <a:xfrm>
            <a:off x="9163200" y="2692396"/>
            <a:ext cx="197940" cy="585267"/>
          </a:xfrm>
          <a:prstGeom prst="rect">
            <a:avLst/>
          </a:prstGeom>
        </p:spPr>
      </p:pic>
      <p:pic>
        <p:nvPicPr>
          <p:cNvPr id="70" name="Picture 69">
            <a:extLst>
              <a:ext uri="{FF2B5EF4-FFF2-40B4-BE49-F238E27FC236}">
                <a16:creationId xmlns:a16="http://schemas.microsoft.com/office/drawing/2014/main" id="{3545EE32-D60A-DB21-2977-99EBCE71D8A8}"/>
              </a:ext>
            </a:extLst>
          </p:cNvPr>
          <p:cNvPicPr>
            <a:picLocks noChangeAspect="1"/>
          </p:cNvPicPr>
          <p:nvPr/>
        </p:nvPicPr>
        <p:blipFill rotWithShape="1">
          <a:blip r:embed="rId18"/>
          <a:srcRect l="1" t="-1" r="59916" b="-6563"/>
          <a:stretch/>
        </p:blipFill>
        <p:spPr>
          <a:xfrm>
            <a:off x="9150939" y="3637838"/>
            <a:ext cx="197940" cy="461258"/>
          </a:xfrm>
          <a:prstGeom prst="rect">
            <a:avLst/>
          </a:prstGeom>
        </p:spPr>
      </p:pic>
      <p:pic>
        <p:nvPicPr>
          <p:cNvPr id="71" name="Picture 70">
            <a:extLst>
              <a:ext uri="{FF2B5EF4-FFF2-40B4-BE49-F238E27FC236}">
                <a16:creationId xmlns:a16="http://schemas.microsoft.com/office/drawing/2014/main" id="{E17E6710-C0EF-47DE-11C5-EB67FB8DA0F1}"/>
              </a:ext>
            </a:extLst>
          </p:cNvPr>
          <p:cNvPicPr>
            <a:picLocks noChangeAspect="1"/>
          </p:cNvPicPr>
          <p:nvPr/>
        </p:nvPicPr>
        <p:blipFill rotWithShape="1">
          <a:blip r:embed="rId16"/>
          <a:srcRect l="1" r="66036"/>
          <a:stretch/>
        </p:blipFill>
        <p:spPr>
          <a:xfrm>
            <a:off x="9185948" y="1970050"/>
            <a:ext cx="142871" cy="518205"/>
          </a:xfrm>
          <a:prstGeom prst="rect">
            <a:avLst/>
          </a:prstGeom>
        </p:spPr>
      </p:pic>
    </p:spTree>
    <p:extLst>
      <p:ext uri="{BB962C8B-B14F-4D97-AF65-F5344CB8AC3E}">
        <p14:creationId xmlns:p14="http://schemas.microsoft.com/office/powerpoint/2010/main" val="2278449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500"/>
                                  </p:stCondLst>
                                  <p:childTnLst>
                                    <p:set>
                                      <p:cBhvr>
                                        <p:cTn id="6" dur="1" fill="hold">
                                          <p:stCondLst>
                                            <p:cond delay="0"/>
                                          </p:stCondLst>
                                        </p:cTn>
                                        <p:tgtEl>
                                          <p:spTgt spid="167"/>
                                        </p:tgtEl>
                                        <p:attrNameLst>
                                          <p:attrName>style.visibility</p:attrName>
                                        </p:attrNameLst>
                                      </p:cBhvr>
                                      <p:to>
                                        <p:strVal val="visible"/>
                                      </p:to>
                                    </p:set>
                                    <p:animEffect transition="in" filter="wipe(down)">
                                      <p:cBhvr>
                                        <p:cTn id="7" dur="500"/>
                                        <p:tgtEl>
                                          <p:spTgt spid="167"/>
                                        </p:tgtEl>
                                      </p:cBhvr>
                                    </p:animEffect>
                                  </p:childTnLst>
                                </p:cTn>
                              </p:par>
                              <p:par>
                                <p:cTn id="8" presetID="22" presetClass="entr" presetSubtype="4" fill="hold" nodeType="withEffect">
                                  <p:stCondLst>
                                    <p:cond delay="500"/>
                                  </p:stCondLst>
                                  <p:childTnLst>
                                    <p:set>
                                      <p:cBhvr>
                                        <p:cTn id="9" dur="1" fill="hold">
                                          <p:stCondLst>
                                            <p:cond delay="0"/>
                                          </p:stCondLst>
                                        </p:cTn>
                                        <p:tgtEl>
                                          <p:spTgt spid="185"/>
                                        </p:tgtEl>
                                        <p:attrNameLst>
                                          <p:attrName>style.visibility</p:attrName>
                                        </p:attrNameLst>
                                      </p:cBhvr>
                                      <p:to>
                                        <p:strVal val="visible"/>
                                      </p:to>
                                    </p:set>
                                    <p:animEffect transition="in" filter="wipe(down)">
                                      <p:cBhvr>
                                        <p:cTn id="10" dur="500"/>
                                        <p:tgtEl>
                                          <p:spTgt spid="185"/>
                                        </p:tgtEl>
                                      </p:cBhvr>
                                    </p:animEffect>
                                  </p:childTnLst>
                                </p:cTn>
                              </p:par>
                              <p:par>
                                <p:cTn id="11" presetID="22" presetClass="entr" presetSubtype="4" fill="hold" nodeType="withEffect">
                                  <p:stCondLst>
                                    <p:cond delay="500"/>
                                  </p:stCondLst>
                                  <p:childTnLst>
                                    <p:set>
                                      <p:cBhvr>
                                        <p:cTn id="12" dur="1" fill="hold">
                                          <p:stCondLst>
                                            <p:cond delay="0"/>
                                          </p:stCondLst>
                                        </p:cTn>
                                        <p:tgtEl>
                                          <p:spTgt spid="203"/>
                                        </p:tgtEl>
                                        <p:attrNameLst>
                                          <p:attrName>style.visibility</p:attrName>
                                        </p:attrNameLst>
                                      </p:cBhvr>
                                      <p:to>
                                        <p:strVal val="visible"/>
                                      </p:to>
                                    </p:set>
                                    <p:animEffect transition="in" filter="wipe(down)">
                                      <p:cBhvr>
                                        <p:cTn id="13" dur="500"/>
                                        <p:tgtEl>
                                          <p:spTgt spid="203"/>
                                        </p:tgtEl>
                                      </p:cBhvr>
                                    </p:animEffect>
                                  </p:childTnLst>
                                </p:cTn>
                              </p:par>
                              <p:par>
                                <p:cTn id="14" presetID="22" presetClass="entr" presetSubtype="4" fill="hold" nodeType="withEffect">
                                  <p:stCondLst>
                                    <p:cond delay="500"/>
                                  </p:stCondLst>
                                  <p:childTnLst>
                                    <p:set>
                                      <p:cBhvr>
                                        <p:cTn id="15" dur="1" fill="hold">
                                          <p:stCondLst>
                                            <p:cond delay="0"/>
                                          </p:stCondLst>
                                        </p:cTn>
                                        <p:tgtEl>
                                          <p:spTgt spid="221"/>
                                        </p:tgtEl>
                                        <p:attrNameLst>
                                          <p:attrName>style.visibility</p:attrName>
                                        </p:attrNameLst>
                                      </p:cBhvr>
                                      <p:to>
                                        <p:strVal val="visible"/>
                                      </p:to>
                                    </p:set>
                                    <p:animEffect transition="in" filter="wipe(down)">
                                      <p:cBhvr>
                                        <p:cTn id="16" dur="500"/>
                                        <p:tgtEl>
                                          <p:spTgt spid="221"/>
                                        </p:tgtEl>
                                      </p:cBhvr>
                                    </p:animEffect>
                                  </p:childTnLst>
                                </p:cTn>
                              </p:par>
                              <p:par>
                                <p:cTn id="17" presetID="22" presetClass="entr" presetSubtype="4" fill="hold" nodeType="withEffect">
                                  <p:stCondLst>
                                    <p:cond delay="500"/>
                                  </p:stCondLst>
                                  <p:childTnLst>
                                    <p:set>
                                      <p:cBhvr>
                                        <p:cTn id="18" dur="1" fill="hold">
                                          <p:stCondLst>
                                            <p:cond delay="0"/>
                                          </p:stCondLst>
                                        </p:cTn>
                                        <p:tgtEl>
                                          <p:spTgt spid="239"/>
                                        </p:tgtEl>
                                        <p:attrNameLst>
                                          <p:attrName>style.visibility</p:attrName>
                                        </p:attrNameLst>
                                      </p:cBhvr>
                                      <p:to>
                                        <p:strVal val="visible"/>
                                      </p:to>
                                    </p:set>
                                    <p:animEffect transition="in" filter="wipe(down)">
                                      <p:cBhvr>
                                        <p:cTn id="19" dur="500"/>
                                        <p:tgtEl>
                                          <p:spTgt spid="2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icture of a calculator on a graph. ">
            <a:extLst>
              <a:ext uri="{FF2B5EF4-FFF2-40B4-BE49-F238E27FC236}">
                <a16:creationId xmlns:a16="http://schemas.microsoft.com/office/drawing/2014/main" id="{831009B7-53E0-437E-A336-DBA4C24D6E7A}"/>
              </a:ext>
            </a:extLst>
          </p:cNvPr>
          <p:cNvPicPr>
            <a:picLocks noChangeAspect="1"/>
          </p:cNvPicPr>
          <p:nvPr/>
        </p:nvPicPr>
        <p:blipFill rotWithShape="1">
          <a:blip r:embed="rId2" cstate="print"/>
          <a:srcRect l="-489" t="7282" r="625" b="14156"/>
          <a:stretch/>
        </p:blipFill>
        <p:spPr>
          <a:xfrm>
            <a:off x="-89230" y="1"/>
            <a:ext cx="10966780" cy="6858000"/>
          </a:xfrm>
          <a:prstGeom prst="rect">
            <a:avLst/>
          </a:prstGeom>
        </p:spPr>
      </p:pic>
      <p:sp>
        <p:nvSpPr>
          <p:cNvPr id="4" name="Rectangle 3">
            <a:extLst>
              <a:ext uri="{C183D7F6-B498-43B3-948B-1728B52AA6E4}">
                <adec:decorative xmlns:adec="http://schemas.microsoft.com/office/drawing/2017/decorative" val="1"/>
              </a:ext>
            </a:extLst>
          </p:cNvPr>
          <p:cNvSpPr/>
          <p:nvPr/>
        </p:nvSpPr>
        <p:spPr>
          <a:xfrm>
            <a:off x="-44614" y="0"/>
            <a:ext cx="10922164" cy="6858000"/>
          </a:xfrm>
          <a:prstGeom prst="rect">
            <a:avLst/>
          </a:prstGeom>
          <a:solidFill>
            <a:schemeClr val="tx1">
              <a:lumMod val="85000"/>
              <a:lumOff val="1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12" name="Rectangle 11" descr="Tabulations">
            <a:extLst>
              <a:ext uri="{FF2B5EF4-FFF2-40B4-BE49-F238E27FC236}">
                <a16:creationId xmlns:a16="http://schemas.microsoft.com/office/drawing/2014/main" id="{353DD483-39EF-4955-99CE-E8B7267DB58A}"/>
              </a:ext>
            </a:extLst>
          </p:cNvPr>
          <p:cNvSpPr/>
          <p:nvPr/>
        </p:nvSpPr>
        <p:spPr>
          <a:xfrm>
            <a:off x="10877550" y="0"/>
            <a:ext cx="1314450" cy="6857999"/>
          </a:xfrm>
          <a:prstGeom prst="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13" name="Rectangle 12">
            <a:extLst>
              <a:ext uri="{FF2B5EF4-FFF2-40B4-BE49-F238E27FC236}">
                <a16:creationId xmlns:a16="http://schemas.microsoft.com/office/drawing/2014/main" id="{DB5E1F1C-674A-41FB-A74F-BAF4130DDCC7}"/>
              </a:ext>
            </a:extLst>
          </p:cNvPr>
          <p:cNvSpPr/>
          <p:nvPr/>
        </p:nvSpPr>
        <p:spPr>
          <a:xfrm rot="5400000">
            <a:off x="9945943" y="3075057"/>
            <a:ext cx="3177664" cy="707886"/>
          </a:xfrm>
          <a:prstGeom prst="rect">
            <a:avLst/>
          </a:prstGeom>
        </p:spPr>
        <p:txBody>
          <a:bodyPr wrap="square">
            <a:spAutoFit/>
          </a:bodyPr>
          <a:lstStyle/>
          <a:p>
            <a:pPr algn="r"/>
            <a:r>
              <a:rPr lang="fr" sz="4000" b="1" i="0">
                <a:solidFill>
                  <a:srgbClr val="FFFFFF"/>
                </a:solidFill>
              </a:rPr>
              <a:t>TABLEAUX</a:t>
            </a:r>
          </a:p>
        </p:txBody>
      </p:sp>
    </p:spTree>
    <p:extLst>
      <p:ext uri="{BB962C8B-B14F-4D97-AF65-F5344CB8AC3E}">
        <p14:creationId xmlns:p14="http://schemas.microsoft.com/office/powerpoint/2010/main" val="28147703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outdoor, tree, water, river  Description automatically generated">
            <a:extLst>
              <a:ext uri="{FF2B5EF4-FFF2-40B4-BE49-F238E27FC236}">
                <a16:creationId xmlns:a16="http://schemas.microsoft.com/office/drawing/2014/main" id="{104E6A03-26C0-3135-ABA2-B65CDCC6CC70}"/>
              </a:ext>
            </a:extLst>
          </p:cNvPr>
          <p:cNvPicPr>
            <a:picLocks noChangeAspect="1"/>
          </p:cNvPicPr>
          <p:nvPr/>
        </p:nvPicPr>
        <p:blipFill rotWithShape="1">
          <a:blip r:embed="rId3" cstate="print">
            <a:alphaModFix/>
            <a:extLst>
              <a:ext uri="{28A0092B-C50C-407E-A947-70E740481C1C}">
                <a14:useLocalDpi xmlns:a14="http://schemas.microsoft.com/office/drawing/2010/main" val="0"/>
              </a:ext>
            </a:extLst>
          </a:blip>
          <a:srcRect l="14546" r="43926" b="1157"/>
          <a:stretch/>
        </p:blipFill>
        <p:spPr>
          <a:xfrm>
            <a:off x="0" y="0"/>
            <a:ext cx="5924939" cy="6858000"/>
          </a:xfrm>
          <a:prstGeom prst="rect">
            <a:avLst/>
          </a:prstGeom>
        </p:spPr>
      </p:pic>
      <p:sp>
        <p:nvSpPr>
          <p:cNvPr id="23" name="Rectangle 22">
            <a:extLst>
              <a:ext uri="{FF2B5EF4-FFF2-40B4-BE49-F238E27FC236}">
                <a16:creationId xmlns:a16="http://schemas.microsoft.com/office/drawing/2014/main" id="{FC1A027E-95B7-4286-88EE-F3317E457815}"/>
              </a:ext>
              <a:ext uri="{C183D7F6-B498-43B3-948B-1728B52AA6E4}">
                <adec:decorative xmlns:adec="http://schemas.microsoft.com/office/drawing/2017/decorative" val="1"/>
              </a:ext>
            </a:extLst>
          </p:cNvPr>
          <p:cNvSpPr/>
          <p:nvPr/>
        </p:nvSpPr>
        <p:spPr>
          <a:xfrm>
            <a:off x="-1" y="0"/>
            <a:ext cx="5924939" cy="6857999"/>
          </a:xfrm>
          <a:prstGeom prst="rect">
            <a:avLst/>
          </a:prstGeom>
          <a:solidFill>
            <a:schemeClr val="tx1">
              <a:lumMod val="85000"/>
              <a:lumOff val="1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10" name="Rectangle 9">
            <a:extLst>
              <a:ext uri="{FF2B5EF4-FFF2-40B4-BE49-F238E27FC236}">
                <a16:creationId xmlns:a16="http://schemas.microsoft.com/office/drawing/2014/main" id="{83122156-E6DF-49C8-81DC-DCA570A093F2}"/>
              </a:ext>
            </a:extLst>
          </p:cNvPr>
          <p:cNvSpPr/>
          <p:nvPr/>
        </p:nvSpPr>
        <p:spPr>
          <a:xfrm>
            <a:off x="5388430" y="1382486"/>
            <a:ext cx="6803570" cy="4588328"/>
          </a:xfrm>
          <a:prstGeom prst="rect">
            <a:avLst/>
          </a:prstGeom>
          <a:solidFill>
            <a:srgbClr val="2F5597"/>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defRPr/>
            </a:pPr>
            <a:endParaRPr lang="ru-RU">
              <a:solidFill>
                <a:srgbClr val="FFFFFF"/>
              </a:solidFill>
              <a:latin typeface="Calibri" panose="020F0502020204030204"/>
            </a:endParaRPr>
          </a:p>
        </p:txBody>
      </p:sp>
      <p:grpSp>
        <p:nvGrpSpPr>
          <p:cNvPr id="2" name="Group 1">
            <a:extLst>
              <a:ext uri="{FF2B5EF4-FFF2-40B4-BE49-F238E27FC236}">
                <a16:creationId xmlns:a16="http://schemas.microsoft.com/office/drawing/2014/main" id="{57BB499F-1BC1-4E96-BA3B-96EE5202D809}"/>
              </a:ext>
            </a:extLst>
          </p:cNvPr>
          <p:cNvGrpSpPr/>
          <p:nvPr/>
        </p:nvGrpSpPr>
        <p:grpSpPr>
          <a:xfrm>
            <a:off x="867916" y="2891222"/>
            <a:ext cx="4189276" cy="597023"/>
            <a:chOff x="1063625" y="1371600"/>
            <a:chExt cx="8378552" cy="1194046"/>
          </a:xfrm>
        </p:grpSpPr>
        <p:sp>
          <p:nvSpPr>
            <p:cNvPr id="3" name="TextBox 2">
              <a:extLst>
                <a:ext uri="{FF2B5EF4-FFF2-40B4-BE49-F238E27FC236}">
                  <a16:creationId xmlns:a16="http://schemas.microsoft.com/office/drawing/2014/main" id="{07601FAA-44FD-4F54-8305-569F63704B90}"/>
                </a:ext>
              </a:extLst>
            </p:cNvPr>
            <p:cNvSpPr txBox="1"/>
            <p:nvPr/>
          </p:nvSpPr>
          <p:spPr>
            <a:xfrm>
              <a:off x="1063625" y="1371600"/>
              <a:ext cx="8378552" cy="1194046"/>
            </a:xfrm>
            <a:prstGeom prst="rect">
              <a:avLst/>
            </a:prstGeom>
            <a:noFill/>
          </p:spPr>
          <p:txBody>
            <a:bodyPr wrap="square" rtlCol="0">
              <a:spAutoFit/>
            </a:bodyPr>
            <a:lstStyle/>
            <a:p>
              <a:pPr defTabSz="913989">
                <a:lnSpc>
                  <a:spcPct val="80000"/>
                </a:lnSpc>
                <a:defRPr/>
              </a:pPr>
              <a:r>
                <a:rPr lang="fr" sz="3900" b="1" i="0">
                  <a:solidFill>
                    <a:srgbClr val="FFFFFF"/>
                  </a:solidFill>
                </a:rPr>
                <a:t>Table des matières</a:t>
              </a:r>
            </a:p>
          </p:txBody>
        </p:sp>
        <p:cxnSp>
          <p:nvCxnSpPr>
            <p:cNvPr id="4" name="Straight Connector 3">
              <a:extLst>
                <a:ext uri="{FF2B5EF4-FFF2-40B4-BE49-F238E27FC236}">
                  <a16:creationId xmlns:a16="http://schemas.microsoft.com/office/drawing/2014/main" id="{B176D4AA-CEF3-47D2-BFEE-0F22AB02BA13}"/>
                </a:ext>
              </a:extLst>
            </p:cNvPr>
            <p:cNvCxnSpPr>
              <a:cxnSpLocks/>
            </p:cNvCxnSpPr>
            <p:nvPr/>
          </p:nvCxnSpPr>
          <p:spPr>
            <a:xfrm>
              <a:off x="1216025" y="2514600"/>
              <a:ext cx="727943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1" name="TextBox 10">
            <a:extLst>
              <a:ext uri="{FF2B5EF4-FFF2-40B4-BE49-F238E27FC236}">
                <a16:creationId xmlns:a16="http://schemas.microsoft.com/office/drawing/2014/main" id="{41CA58B8-AB5E-4AC6-BC4D-6DCEBC8F63B8}"/>
              </a:ext>
            </a:extLst>
          </p:cNvPr>
          <p:cNvSpPr txBox="1"/>
          <p:nvPr/>
        </p:nvSpPr>
        <p:spPr>
          <a:xfrm>
            <a:off x="6049048" y="1814694"/>
            <a:ext cx="383438" cy="3737946"/>
          </a:xfrm>
          <a:prstGeom prst="rect">
            <a:avLst/>
          </a:prstGeom>
          <a:noFill/>
        </p:spPr>
        <p:txBody>
          <a:bodyPr wrap="none" rtlCol="0">
            <a:spAutoFit/>
          </a:bodyPr>
          <a:lstStyle/>
          <a:p>
            <a:pPr>
              <a:lnSpc>
                <a:spcPct val="150000"/>
              </a:lnSpc>
            </a:pPr>
            <a:r>
              <a:rPr lang="fr" sz="2000" b="1" i="0">
                <a:solidFill>
                  <a:srgbClr val="FFFFFF"/>
                </a:solidFill>
              </a:rPr>
              <a:t>1.</a:t>
            </a:r>
          </a:p>
          <a:p>
            <a:pPr>
              <a:lnSpc>
                <a:spcPct val="150000"/>
              </a:lnSpc>
            </a:pPr>
            <a:r>
              <a:rPr lang="fr" sz="2000" b="1" i="0">
                <a:solidFill>
                  <a:srgbClr val="FFFFFF"/>
                </a:solidFill>
              </a:rPr>
              <a:t>2.</a:t>
            </a:r>
          </a:p>
          <a:p>
            <a:pPr>
              <a:lnSpc>
                <a:spcPct val="150000"/>
              </a:lnSpc>
            </a:pPr>
            <a:r>
              <a:rPr lang="fr" sz="2000" b="1" i="0">
                <a:solidFill>
                  <a:srgbClr val="FFFFFF"/>
                </a:solidFill>
              </a:rPr>
              <a:t>3.</a:t>
            </a:r>
          </a:p>
          <a:p>
            <a:pPr>
              <a:lnSpc>
                <a:spcPct val="150000"/>
              </a:lnSpc>
            </a:pPr>
            <a:r>
              <a:rPr lang="fr" sz="2000" b="1" i="0">
                <a:solidFill>
                  <a:srgbClr val="FFFFFF"/>
                </a:solidFill>
              </a:rPr>
              <a:t>4.</a:t>
            </a:r>
          </a:p>
          <a:p>
            <a:pPr>
              <a:lnSpc>
                <a:spcPct val="150000"/>
              </a:lnSpc>
            </a:pPr>
            <a:r>
              <a:rPr lang="fr" sz="2000" b="1" i="0">
                <a:solidFill>
                  <a:srgbClr val="FFFFFF"/>
                </a:solidFill>
              </a:rPr>
              <a:t>5.</a:t>
            </a:r>
          </a:p>
          <a:p>
            <a:pPr>
              <a:lnSpc>
                <a:spcPct val="150000"/>
              </a:lnSpc>
            </a:pPr>
            <a:r>
              <a:rPr lang="fr" sz="2000" b="1" i="0">
                <a:solidFill>
                  <a:srgbClr val="FFFFFF"/>
                </a:solidFill>
              </a:rPr>
              <a:t>6.</a:t>
            </a:r>
          </a:p>
          <a:p>
            <a:pPr>
              <a:lnSpc>
                <a:spcPct val="150000"/>
              </a:lnSpc>
            </a:pPr>
            <a:r>
              <a:rPr lang="fr" sz="2000" b="1" i="0">
                <a:solidFill>
                  <a:srgbClr val="FFFFFF"/>
                </a:solidFill>
              </a:rPr>
              <a:t>7.</a:t>
            </a:r>
          </a:p>
          <a:p>
            <a:pPr>
              <a:lnSpc>
                <a:spcPct val="150000"/>
              </a:lnSpc>
            </a:pPr>
            <a:r>
              <a:rPr lang="fr" sz="2000" b="1" i="0">
                <a:solidFill>
                  <a:srgbClr val="FFFFFF"/>
                </a:solidFill>
              </a:rPr>
              <a:t>8.</a:t>
            </a:r>
          </a:p>
        </p:txBody>
      </p:sp>
      <p:sp>
        <p:nvSpPr>
          <p:cNvPr id="12" name="TextBox 11">
            <a:extLst>
              <a:ext uri="{FF2B5EF4-FFF2-40B4-BE49-F238E27FC236}">
                <a16:creationId xmlns:a16="http://schemas.microsoft.com/office/drawing/2014/main" id="{4A1824CF-8307-4C59-AD9F-CB91DE3D37D8}"/>
              </a:ext>
            </a:extLst>
          </p:cNvPr>
          <p:cNvSpPr txBox="1"/>
          <p:nvPr/>
        </p:nvSpPr>
        <p:spPr>
          <a:xfrm>
            <a:off x="6343269" y="1814694"/>
            <a:ext cx="3628993" cy="3737946"/>
          </a:xfrm>
          <a:prstGeom prst="rect">
            <a:avLst/>
          </a:prstGeom>
          <a:noFill/>
        </p:spPr>
        <p:txBody>
          <a:bodyPr wrap="square" rtlCol="0">
            <a:spAutoFit/>
          </a:bodyPr>
          <a:lstStyle/>
          <a:p>
            <a:pPr>
              <a:lnSpc>
                <a:spcPct val="150000"/>
              </a:lnSpc>
            </a:pPr>
            <a:r>
              <a:rPr lang="fr" sz="2000" b="0" i="0">
                <a:solidFill>
                  <a:srgbClr val="FFFFFF"/>
                </a:solidFill>
              </a:rPr>
              <a:t>Méthodologie</a:t>
            </a:r>
          </a:p>
          <a:p>
            <a:pPr>
              <a:lnSpc>
                <a:spcPct val="150000"/>
              </a:lnSpc>
            </a:pPr>
            <a:r>
              <a:rPr lang="fr" sz="2000" b="0" i="0">
                <a:solidFill>
                  <a:srgbClr val="FFFFFF"/>
                </a:solidFill>
              </a:rPr>
              <a:t>Résumé</a:t>
            </a:r>
          </a:p>
          <a:p>
            <a:pPr>
              <a:lnSpc>
                <a:spcPct val="150000"/>
              </a:lnSpc>
            </a:pPr>
            <a:r>
              <a:rPr lang="fr" sz="2000" b="0" i="0">
                <a:solidFill>
                  <a:srgbClr val="FFFFFF"/>
                </a:solidFill>
              </a:rPr>
              <a:t>Profil des participants</a:t>
            </a:r>
          </a:p>
          <a:p>
            <a:pPr>
              <a:lnSpc>
                <a:spcPct val="150000"/>
              </a:lnSpc>
            </a:pPr>
            <a:r>
              <a:rPr lang="fr" sz="2000" b="0" i="0">
                <a:solidFill>
                  <a:srgbClr val="FFFFFF"/>
                </a:solidFill>
              </a:rPr>
              <a:t>Thème A</a:t>
            </a:r>
          </a:p>
          <a:p>
            <a:pPr>
              <a:lnSpc>
                <a:spcPct val="150000"/>
              </a:lnSpc>
            </a:pPr>
            <a:r>
              <a:rPr lang="fr" sz="2000" b="0" i="0">
                <a:solidFill>
                  <a:srgbClr val="FFFFFF"/>
                </a:solidFill>
              </a:rPr>
              <a:t>Thème B</a:t>
            </a:r>
          </a:p>
          <a:p>
            <a:pPr>
              <a:lnSpc>
                <a:spcPct val="150000"/>
              </a:lnSpc>
            </a:pPr>
            <a:r>
              <a:rPr lang="fr" sz="2000" b="0" i="0">
                <a:solidFill>
                  <a:srgbClr val="FFFFFF"/>
                </a:solidFill>
              </a:rPr>
              <a:t>Thème C</a:t>
            </a:r>
          </a:p>
          <a:p>
            <a:pPr>
              <a:lnSpc>
                <a:spcPct val="150000"/>
              </a:lnSpc>
            </a:pPr>
            <a:r>
              <a:rPr lang="fr" sz="2000" b="0" i="0">
                <a:solidFill>
                  <a:srgbClr val="FFFFFF"/>
                </a:solidFill>
              </a:rPr>
              <a:t>Thème D</a:t>
            </a:r>
          </a:p>
          <a:p>
            <a:pPr>
              <a:lnSpc>
                <a:spcPct val="150000"/>
              </a:lnSpc>
            </a:pPr>
            <a:r>
              <a:rPr lang="fr" sz="2000" b="0" i="0">
                <a:solidFill>
                  <a:srgbClr val="FFFFFF"/>
                </a:solidFill>
              </a:rPr>
              <a:t>Tableaux</a:t>
            </a:r>
          </a:p>
        </p:txBody>
      </p:sp>
      <p:sp>
        <p:nvSpPr>
          <p:cNvPr id="22" name="TextBox 21">
            <a:extLst>
              <a:ext uri="{FF2B5EF4-FFF2-40B4-BE49-F238E27FC236}">
                <a16:creationId xmlns:a16="http://schemas.microsoft.com/office/drawing/2014/main" id="{6ADD2C3A-DDF2-41B9-BABA-D54D58C3032D}"/>
              </a:ext>
            </a:extLst>
          </p:cNvPr>
          <p:cNvSpPr txBox="1"/>
          <p:nvPr/>
        </p:nvSpPr>
        <p:spPr>
          <a:xfrm>
            <a:off x="11465767" y="1814694"/>
            <a:ext cx="444352" cy="3737946"/>
          </a:xfrm>
          <a:prstGeom prst="rect">
            <a:avLst/>
          </a:prstGeom>
          <a:noFill/>
        </p:spPr>
        <p:txBody>
          <a:bodyPr wrap="none" rtlCol="0">
            <a:spAutoFit/>
          </a:bodyPr>
          <a:lstStyle/>
          <a:p>
            <a:pPr algn="ctr">
              <a:lnSpc>
                <a:spcPct val="150000"/>
              </a:lnSpc>
            </a:pPr>
            <a:r>
              <a:rPr lang="fr" sz="2000" b="1" i="0">
                <a:solidFill>
                  <a:srgbClr val="FFFFFF"/>
                </a:solidFill>
              </a:rPr>
              <a:t>3</a:t>
            </a:r>
          </a:p>
          <a:p>
            <a:pPr algn="ctr">
              <a:lnSpc>
                <a:spcPct val="150000"/>
              </a:lnSpc>
            </a:pPr>
            <a:r>
              <a:rPr lang="fr" sz="2000" b="1" i="0">
                <a:solidFill>
                  <a:srgbClr val="FFFFFF"/>
                </a:solidFill>
              </a:rPr>
              <a:t>5</a:t>
            </a:r>
          </a:p>
          <a:p>
            <a:pPr algn="ctr">
              <a:lnSpc>
                <a:spcPct val="150000"/>
              </a:lnSpc>
            </a:pPr>
            <a:r>
              <a:rPr lang="fr" sz="2000" b="1" i="0">
                <a:solidFill>
                  <a:srgbClr val="FFFFFF"/>
                </a:solidFill>
              </a:rPr>
              <a:t>11</a:t>
            </a:r>
          </a:p>
          <a:p>
            <a:pPr algn="ctr">
              <a:lnSpc>
                <a:spcPct val="150000"/>
              </a:lnSpc>
            </a:pPr>
            <a:r>
              <a:rPr lang="fr" sz="2000" b="1" i="0">
                <a:solidFill>
                  <a:srgbClr val="FFFFFF"/>
                </a:solidFill>
              </a:rPr>
              <a:t>13</a:t>
            </a:r>
          </a:p>
          <a:p>
            <a:pPr algn="ctr">
              <a:lnSpc>
                <a:spcPct val="150000"/>
              </a:lnSpc>
            </a:pPr>
            <a:r>
              <a:rPr lang="fr" sz="2000" b="1" i="0">
                <a:solidFill>
                  <a:srgbClr val="FFFFFF"/>
                </a:solidFill>
              </a:rPr>
              <a:t>16</a:t>
            </a:r>
          </a:p>
          <a:p>
            <a:pPr algn="ctr">
              <a:lnSpc>
                <a:spcPct val="150000"/>
              </a:lnSpc>
            </a:pPr>
            <a:r>
              <a:rPr lang="fr" sz="2000" b="1" i="0">
                <a:solidFill>
                  <a:srgbClr val="FFFFFF"/>
                </a:solidFill>
              </a:rPr>
              <a:t>29</a:t>
            </a:r>
          </a:p>
          <a:p>
            <a:pPr algn="ctr">
              <a:lnSpc>
                <a:spcPct val="150000"/>
              </a:lnSpc>
            </a:pPr>
            <a:r>
              <a:rPr lang="fr" sz="2000" b="1" i="0">
                <a:solidFill>
                  <a:srgbClr val="FFFFFF"/>
                </a:solidFill>
              </a:rPr>
              <a:t>33</a:t>
            </a:r>
          </a:p>
          <a:p>
            <a:pPr algn="ctr">
              <a:lnSpc>
                <a:spcPct val="150000"/>
              </a:lnSpc>
            </a:pPr>
            <a:r>
              <a:rPr lang="fr" sz="2000" b="1" i="0">
                <a:solidFill>
                  <a:srgbClr val="FFFFFF"/>
                </a:solidFill>
              </a:rPr>
              <a:t>38</a:t>
            </a:r>
          </a:p>
        </p:txBody>
      </p:sp>
      <p:pic>
        <p:nvPicPr>
          <p:cNvPr id="5" name="Picture 4" descr="Diagram  Description automatically generated">
            <a:extLst>
              <a:ext uri="{FF2B5EF4-FFF2-40B4-BE49-F238E27FC236}">
                <a16:creationId xmlns:a16="http://schemas.microsoft.com/office/drawing/2014/main" id="{A9A9A346-BA99-DE49-5C5C-11EA5C01F439}"/>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10638" y="6361867"/>
            <a:ext cx="947675" cy="369242"/>
          </a:xfrm>
          <a:prstGeom prst="rect">
            <a:avLst/>
          </a:prstGeom>
        </p:spPr>
      </p:pic>
      <p:pic>
        <p:nvPicPr>
          <p:cNvPr id="6" name="Picture 5">
            <a:extLst>
              <a:ext uri="{FF2B5EF4-FFF2-40B4-BE49-F238E27FC236}">
                <a16:creationId xmlns:a16="http://schemas.microsoft.com/office/drawing/2014/main" id="{57B6F7A3-6D51-2CC3-DBDB-9B29D865061F}"/>
              </a:ext>
            </a:extLst>
          </p:cNvPr>
          <p:cNvPicPr>
            <a:picLocks noChangeAspect="1"/>
          </p:cNvPicPr>
          <p:nvPr/>
        </p:nvPicPr>
        <p:blipFill rotWithShape="1">
          <a:blip r:embed="rId5">
            <a:clrChange>
              <a:clrFrom>
                <a:srgbClr val="FFFFFF"/>
              </a:clrFrom>
              <a:clrTo>
                <a:srgbClr val="FFFFFF">
                  <a:alpha val="0"/>
                </a:srgbClr>
              </a:clrTo>
            </a:clrChange>
          </a:blip>
          <a:srcRect l="67731" t="-1388"/>
          <a:stretch/>
        </p:blipFill>
        <p:spPr>
          <a:xfrm>
            <a:off x="10958313" y="6361867"/>
            <a:ext cx="1233687" cy="369242"/>
          </a:xfrm>
          <a:prstGeom prst="rect">
            <a:avLst/>
          </a:prstGeom>
        </p:spPr>
      </p:pic>
      <p:sp>
        <p:nvSpPr>
          <p:cNvPr id="25" name="TextBox 24">
            <a:extLst>
              <a:ext uri="{FF2B5EF4-FFF2-40B4-BE49-F238E27FC236}">
                <a16:creationId xmlns:a16="http://schemas.microsoft.com/office/drawing/2014/main" id="{28C6CBB2-6866-EA90-254E-66872E141FFC}"/>
              </a:ext>
            </a:extLst>
          </p:cNvPr>
          <p:cNvSpPr txBox="1"/>
          <p:nvPr/>
        </p:nvSpPr>
        <p:spPr>
          <a:xfrm>
            <a:off x="7612495" y="1737568"/>
            <a:ext cx="3628993" cy="3737946"/>
          </a:xfrm>
          <a:prstGeom prst="rect">
            <a:avLst/>
          </a:prstGeom>
          <a:noFill/>
        </p:spPr>
        <p:txBody>
          <a:bodyPr wrap="square" rtlCol="0">
            <a:spAutoFit/>
          </a:bodyPr>
          <a:lstStyle/>
          <a:p>
            <a:pPr>
              <a:lnSpc>
                <a:spcPct val="150000"/>
              </a:lnSpc>
            </a:pPr>
            <a:r>
              <a:rPr lang="en-US" sz="2000">
                <a:solidFill>
                  <a:schemeClr val="bg1"/>
                </a:solidFill>
              </a:rPr>
              <a:t>               ____________________</a:t>
            </a:r>
          </a:p>
          <a:p>
            <a:pPr>
              <a:lnSpc>
                <a:spcPct val="150000"/>
              </a:lnSpc>
            </a:pPr>
            <a:r>
              <a:rPr lang="en-US" sz="2000">
                <a:solidFill>
                  <a:schemeClr val="bg1"/>
                </a:solidFill>
              </a:rPr>
              <a:t>	  ___________________</a:t>
            </a:r>
          </a:p>
          <a:p>
            <a:pPr>
              <a:lnSpc>
                <a:spcPct val="150000"/>
              </a:lnSpc>
            </a:pPr>
            <a:r>
              <a:rPr lang="en-US" sz="2000">
                <a:solidFill>
                  <a:schemeClr val="bg1"/>
                </a:solidFill>
              </a:rPr>
              <a:t>	      _________________</a:t>
            </a:r>
          </a:p>
          <a:p>
            <a:pPr>
              <a:lnSpc>
                <a:spcPct val="150000"/>
              </a:lnSpc>
            </a:pPr>
            <a:r>
              <a:rPr lang="en-US" sz="2000">
                <a:solidFill>
                  <a:schemeClr val="bg1"/>
                </a:solidFill>
              </a:rPr>
              <a:t>___________________________</a:t>
            </a:r>
          </a:p>
          <a:p>
            <a:pPr>
              <a:lnSpc>
                <a:spcPct val="150000"/>
              </a:lnSpc>
            </a:pPr>
            <a:r>
              <a:rPr lang="en-US" sz="2000">
                <a:solidFill>
                  <a:schemeClr val="bg1"/>
                </a:solidFill>
              </a:rPr>
              <a:t>___________________________</a:t>
            </a:r>
          </a:p>
          <a:p>
            <a:pPr>
              <a:lnSpc>
                <a:spcPct val="150000"/>
              </a:lnSpc>
            </a:pPr>
            <a:r>
              <a:rPr lang="en-US" sz="2000">
                <a:solidFill>
                  <a:schemeClr val="bg1"/>
                </a:solidFill>
              </a:rPr>
              <a:t>___________________________</a:t>
            </a:r>
          </a:p>
          <a:p>
            <a:pPr>
              <a:lnSpc>
                <a:spcPct val="150000"/>
              </a:lnSpc>
            </a:pPr>
            <a:r>
              <a:rPr lang="en-US" sz="2000">
                <a:solidFill>
                  <a:schemeClr val="bg1"/>
                </a:solidFill>
              </a:rPr>
              <a:t>___________________________</a:t>
            </a:r>
          </a:p>
          <a:p>
            <a:pPr>
              <a:lnSpc>
                <a:spcPct val="150000"/>
              </a:lnSpc>
            </a:pPr>
            <a:r>
              <a:rPr lang="en-US" sz="2000">
                <a:solidFill>
                  <a:schemeClr val="bg1"/>
                </a:solidFill>
              </a:rPr>
              <a:t>__________________________</a:t>
            </a:r>
          </a:p>
        </p:txBody>
      </p:sp>
    </p:spTree>
    <p:extLst>
      <p:ext uri="{BB962C8B-B14F-4D97-AF65-F5344CB8AC3E}">
        <p14:creationId xmlns:p14="http://schemas.microsoft.com/office/powerpoint/2010/main" val="18657414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idx="4294967295"/>
          </p:nvPr>
        </p:nvSpPr>
        <p:spPr>
          <a:xfrm>
            <a:off x="152400" y="106749"/>
            <a:ext cx="12039600" cy="533400"/>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fr" sz="3800" b="1" i="0" u="none">
                <a:solidFill>
                  <a:srgbClr val="000000"/>
                </a:solidFill>
              </a:rPr>
              <a:t>Résumé – principaux résultats de l'enquête</a:t>
            </a:r>
          </a:p>
        </p:txBody>
      </p:sp>
      <p:sp>
        <p:nvSpPr>
          <p:cNvPr id="12" name="Freeform 32">
            <a:extLst>
              <a:ext uri="{FF2B5EF4-FFF2-40B4-BE49-F238E27FC236}">
                <a16:creationId xmlns:a16="http://schemas.microsoft.com/office/drawing/2014/main" id="{D52E5C51-5448-416C-9182-D7CEA13FF423}"/>
              </a:ext>
              <a:ext uri="{C183D7F6-B498-43B3-948B-1728B52AA6E4}">
                <adec:decorative xmlns:adec="http://schemas.microsoft.com/office/drawing/2017/decorative" val="1"/>
              </a:ext>
            </a:extLst>
          </p:cNvPr>
          <p:cNvSpPr>
            <a:spLocks noEditPoints="1"/>
          </p:cNvSpPr>
          <p:nvPr/>
        </p:nvSpPr>
        <p:spPr bwMode="auto">
          <a:xfrm>
            <a:off x="4782622" y="2271110"/>
            <a:ext cx="493054" cy="572649"/>
          </a:xfrm>
          <a:custGeom>
            <a:avLst/>
            <a:gdLst>
              <a:gd name="T0" fmla="*/ 185 w 185"/>
              <a:gd name="T1" fmla="*/ 27 h 239"/>
              <a:gd name="T2" fmla="*/ 185 w 185"/>
              <a:gd name="T3" fmla="*/ 213 h 239"/>
              <a:gd name="T4" fmla="*/ 159 w 185"/>
              <a:gd name="T5" fmla="*/ 239 h 239"/>
              <a:gd name="T6" fmla="*/ 26 w 185"/>
              <a:gd name="T7" fmla="*/ 239 h 239"/>
              <a:gd name="T8" fmla="*/ 0 w 185"/>
              <a:gd name="T9" fmla="*/ 213 h 239"/>
              <a:gd name="T10" fmla="*/ 0 w 185"/>
              <a:gd name="T11" fmla="*/ 27 h 239"/>
              <a:gd name="T12" fmla="*/ 26 w 185"/>
              <a:gd name="T13" fmla="*/ 0 h 239"/>
              <a:gd name="T14" fmla="*/ 159 w 185"/>
              <a:gd name="T15" fmla="*/ 0 h 239"/>
              <a:gd name="T16" fmla="*/ 185 w 185"/>
              <a:gd name="T17" fmla="*/ 27 h 239"/>
              <a:gd name="T18" fmla="*/ 159 w 185"/>
              <a:gd name="T19" fmla="*/ 27 h 239"/>
              <a:gd name="T20" fmla="*/ 26 w 185"/>
              <a:gd name="T21" fmla="*/ 27 h 239"/>
              <a:gd name="T22" fmla="*/ 26 w 185"/>
              <a:gd name="T23" fmla="*/ 213 h 239"/>
              <a:gd name="T24" fmla="*/ 159 w 185"/>
              <a:gd name="T25" fmla="*/ 213 h 239"/>
              <a:gd name="T26" fmla="*/ 159 w 185"/>
              <a:gd name="T27" fmla="*/ 27 h 239"/>
              <a:gd name="T28" fmla="*/ 130 w 185"/>
              <a:gd name="T29" fmla="*/ 79 h 239"/>
              <a:gd name="T30" fmla="*/ 55 w 185"/>
              <a:gd name="T31" fmla="*/ 79 h 239"/>
              <a:gd name="T32" fmla="*/ 55 w 185"/>
              <a:gd name="T33" fmla="*/ 56 h 239"/>
              <a:gd name="T34" fmla="*/ 130 w 185"/>
              <a:gd name="T35" fmla="*/ 56 h 239"/>
              <a:gd name="T36" fmla="*/ 130 w 185"/>
              <a:gd name="T37" fmla="*/ 79 h 239"/>
              <a:gd name="T38" fmla="*/ 130 w 185"/>
              <a:gd name="T39" fmla="*/ 183 h 239"/>
              <a:gd name="T40" fmla="*/ 55 w 185"/>
              <a:gd name="T41" fmla="*/ 183 h 239"/>
              <a:gd name="T42" fmla="*/ 55 w 185"/>
              <a:gd name="T43" fmla="*/ 160 h 239"/>
              <a:gd name="T44" fmla="*/ 130 w 185"/>
              <a:gd name="T45" fmla="*/ 160 h 239"/>
              <a:gd name="T46" fmla="*/ 130 w 185"/>
              <a:gd name="T47" fmla="*/ 183 h 239"/>
              <a:gd name="T48" fmla="*/ 56 w 185"/>
              <a:gd name="T49" fmla="*/ 108 h 239"/>
              <a:gd name="T50" fmla="*/ 130 w 185"/>
              <a:gd name="T51" fmla="*/ 108 h 239"/>
              <a:gd name="T52" fmla="*/ 130 w 185"/>
              <a:gd name="T53" fmla="*/ 132 h 239"/>
              <a:gd name="T54" fmla="*/ 56 w 185"/>
              <a:gd name="T55" fmla="*/ 132 h 239"/>
              <a:gd name="T56" fmla="*/ 56 w 185"/>
              <a:gd name="T57" fmla="*/ 108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85" h="239">
                <a:moveTo>
                  <a:pt x="185" y="27"/>
                </a:moveTo>
                <a:cubicBezTo>
                  <a:pt x="185" y="213"/>
                  <a:pt x="185" y="213"/>
                  <a:pt x="185" y="213"/>
                </a:cubicBezTo>
                <a:cubicBezTo>
                  <a:pt x="185" y="228"/>
                  <a:pt x="173" y="239"/>
                  <a:pt x="159" y="239"/>
                </a:cubicBezTo>
                <a:cubicBezTo>
                  <a:pt x="26" y="239"/>
                  <a:pt x="26" y="239"/>
                  <a:pt x="26" y="239"/>
                </a:cubicBezTo>
                <a:cubicBezTo>
                  <a:pt x="11" y="239"/>
                  <a:pt x="0" y="228"/>
                  <a:pt x="0" y="213"/>
                </a:cubicBezTo>
                <a:cubicBezTo>
                  <a:pt x="0" y="27"/>
                  <a:pt x="0" y="27"/>
                  <a:pt x="0" y="27"/>
                </a:cubicBezTo>
                <a:cubicBezTo>
                  <a:pt x="0" y="13"/>
                  <a:pt x="11" y="0"/>
                  <a:pt x="26" y="0"/>
                </a:cubicBezTo>
                <a:cubicBezTo>
                  <a:pt x="159" y="0"/>
                  <a:pt x="159" y="0"/>
                  <a:pt x="159" y="0"/>
                </a:cubicBezTo>
                <a:cubicBezTo>
                  <a:pt x="173" y="0"/>
                  <a:pt x="185" y="13"/>
                  <a:pt x="185" y="27"/>
                </a:cubicBezTo>
                <a:close/>
                <a:moveTo>
                  <a:pt x="159" y="27"/>
                </a:moveTo>
                <a:cubicBezTo>
                  <a:pt x="26" y="27"/>
                  <a:pt x="26" y="27"/>
                  <a:pt x="26" y="27"/>
                </a:cubicBezTo>
                <a:cubicBezTo>
                  <a:pt x="26" y="213"/>
                  <a:pt x="26" y="213"/>
                  <a:pt x="26" y="213"/>
                </a:cubicBezTo>
                <a:cubicBezTo>
                  <a:pt x="159" y="213"/>
                  <a:pt x="159" y="213"/>
                  <a:pt x="159" y="213"/>
                </a:cubicBezTo>
                <a:lnTo>
                  <a:pt x="159" y="27"/>
                </a:lnTo>
                <a:close/>
                <a:moveTo>
                  <a:pt x="130" y="79"/>
                </a:moveTo>
                <a:cubicBezTo>
                  <a:pt x="55" y="79"/>
                  <a:pt x="55" y="79"/>
                  <a:pt x="55" y="79"/>
                </a:cubicBezTo>
                <a:cubicBezTo>
                  <a:pt x="55" y="56"/>
                  <a:pt x="55" y="56"/>
                  <a:pt x="55" y="56"/>
                </a:cubicBezTo>
                <a:cubicBezTo>
                  <a:pt x="130" y="56"/>
                  <a:pt x="130" y="56"/>
                  <a:pt x="130" y="56"/>
                </a:cubicBezTo>
                <a:lnTo>
                  <a:pt x="130" y="79"/>
                </a:lnTo>
                <a:close/>
                <a:moveTo>
                  <a:pt x="130" y="183"/>
                </a:moveTo>
                <a:cubicBezTo>
                  <a:pt x="55" y="183"/>
                  <a:pt x="55" y="183"/>
                  <a:pt x="55" y="183"/>
                </a:cubicBezTo>
                <a:cubicBezTo>
                  <a:pt x="55" y="160"/>
                  <a:pt x="55" y="160"/>
                  <a:pt x="55" y="160"/>
                </a:cubicBezTo>
                <a:cubicBezTo>
                  <a:pt x="130" y="160"/>
                  <a:pt x="130" y="160"/>
                  <a:pt x="130" y="160"/>
                </a:cubicBezTo>
                <a:lnTo>
                  <a:pt x="130" y="183"/>
                </a:lnTo>
                <a:close/>
                <a:moveTo>
                  <a:pt x="56" y="108"/>
                </a:moveTo>
                <a:cubicBezTo>
                  <a:pt x="130" y="108"/>
                  <a:pt x="130" y="108"/>
                  <a:pt x="130" y="108"/>
                </a:cubicBezTo>
                <a:cubicBezTo>
                  <a:pt x="130" y="132"/>
                  <a:pt x="130" y="132"/>
                  <a:pt x="130" y="132"/>
                </a:cubicBezTo>
                <a:cubicBezTo>
                  <a:pt x="56" y="132"/>
                  <a:pt x="56" y="132"/>
                  <a:pt x="56" y="132"/>
                </a:cubicBezTo>
                <a:lnTo>
                  <a:pt x="56" y="108"/>
                </a:lnTo>
                <a:close/>
              </a:path>
            </a:pathLst>
          </a:custGeom>
          <a:solidFill>
            <a:schemeClr val="bg1"/>
          </a:solidFill>
          <a:ln>
            <a:solidFill>
              <a:schemeClr val="bg1"/>
            </a:solidFill>
          </a:ln>
        </p:spPr>
        <p:txBody>
          <a:bodyPr vert="horz" wrap="square" lIns="121888" tIns="60944" rIns="121888" bIns="60944" numCol="1" anchor="t" anchorCtr="0" compatLnSpc="1">
            <a:prstTxWarp prst="textNoShape">
              <a:avLst/>
            </a:prstTxWarp>
          </a:bodyPr>
          <a:lstStyle/>
          <a:p>
            <a:endParaRPr lang="en-US" sz="3066"/>
          </a:p>
        </p:txBody>
      </p:sp>
      <p:sp>
        <p:nvSpPr>
          <p:cNvPr id="3" name="Rectangle 2">
            <a:extLst>
              <a:ext uri="{FF2B5EF4-FFF2-40B4-BE49-F238E27FC236}">
                <a16:creationId xmlns:a16="http://schemas.microsoft.com/office/drawing/2014/main" id="{9FF5F3D4-FA68-4CF0-AABC-0E101A093EDD}"/>
              </a:ext>
            </a:extLst>
          </p:cNvPr>
          <p:cNvSpPr/>
          <p:nvPr/>
        </p:nvSpPr>
        <p:spPr>
          <a:xfrm>
            <a:off x="303240" y="788596"/>
            <a:ext cx="519403" cy="452195"/>
          </a:xfrm>
          <a:prstGeom prst="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 sz="3600" b="0" i="0">
                <a:solidFill>
                  <a:srgbClr val="FFFFFF"/>
                </a:solidFill>
              </a:rPr>
              <a:t>A</a:t>
            </a:r>
          </a:p>
        </p:txBody>
      </p:sp>
      <p:sp>
        <p:nvSpPr>
          <p:cNvPr id="21" name="TextBox 20">
            <a:extLst>
              <a:ext uri="{FF2B5EF4-FFF2-40B4-BE49-F238E27FC236}">
                <a16:creationId xmlns:a16="http://schemas.microsoft.com/office/drawing/2014/main" id="{69E552CA-75C7-4A02-A8A9-9BC496AAF8A5}"/>
              </a:ext>
            </a:extLst>
          </p:cNvPr>
          <p:cNvSpPr txBox="1"/>
          <p:nvPr/>
        </p:nvSpPr>
        <p:spPr>
          <a:xfrm>
            <a:off x="822644" y="686331"/>
            <a:ext cx="11066116" cy="1013646"/>
          </a:xfrm>
          <a:prstGeom prst="rect">
            <a:avLst/>
          </a:prstGeom>
          <a:noFill/>
        </p:spPr>
        <p:txBody>
          <a:bodyPr wrap="square" rtlCol="0">
            <a:noAutofit/>
          </a:bodyPr>
          <a:lstStyle/>
          <a:p>
            <a:r>
              <a:rPr lang="fr" sz="2000" b="1" i="0">
                <a:solidFill>
                  <a:srgbClr val="2F5597"/>
                </a:solidFill>
              </a:rPr>
              <a:t>Le soutien alimentaire, un avantage important du poisson et des habitats du poisson pour les femmes, les filles et les personnes de diverses identités de genre autochtones</a:t>
            </a:r>
          </a:p>
          <a:p>
            <a:pPr indent="457200"/>
            <a:r>
              <a:rPr lang="fr" sz="1300" b="0" i="0">
                <a:solidFill>
                  <a:srgbClr val="000000"/>
                </a:solidFill>
              </a:rPr>
              <a:t>Les répondants au sondage ont le plus souvent choisi le soutien alimentaire (</a:t>
            </a:r>
            <a:r>
              <a:rPr lang="en-CA" sz="1300" b="0" i="0" err="1">
                <a:solidFill>
                  <a:srgbClr val="000000"/>
                </a:solidFill>
                <a:hlinkClick r:id="rId2" action="ppaction://hlinksldjump"/>
              </a:rPr>
              <a:t>fréquence</a:t>
            </a:r>
            <a:r>
              <a:rPr lang="en-CA" sz="1300" b="0" i="0">
                <a:solidFill>
                  <a:srgbClr val="000000"/>
                </a:solidFill>
                <a:hlinkClick r:id="rId2" action="ppaction://hlinksldjump"/>
              </a:rPr>
              <a:t> de 89 %</a:t>
            </a:r>
            <a:r>
              <a:rPr lang="fr" sz="1300" b="0" i="0">
                <a:solidFill>
                  <a:srgbClr val="000000"/>
                </a:solidFill>
              </a:rPr>
              <a:t>), comme l'avantage qu'ils pensent que les femmes, les filles et les personnes de diverses identités de genre tirent du poisson et des habitats du poisson. Ils ont également sélectionné le soutien alimentaire (</a:t>
            </a:r>
            <a:r>
              <a:rPr lang="en-CA" sz="1300" b="0" i="0" err="1">
                <a:solidFill>
                  <a:srgbClr val="000000"/>
                </a:solidFill>
                <a:hlinkClick r:id="rId2" action="ppaction://hlinksldjump"/>
              </a:rPr>
              <a:t>fréquence</a:t>
            </a:r>
            <a:r>
              <a:rPr lang="en-CA" sz="1300" b="0" i="0">
                <a:solidFill>
                  <a:srgbClr val="000000"/>
                </a:solidFill>
                <a:hlinkClick r:id="rId2" action="ppaction://hlinksldjump"/>
              </a:rPr>
              <a:t> de 87 %</a:t>
            </a:r>
            <a:r>
              <a:rPr lang="fr" sz="1300" b="0" i="0">
                <a:solidFill>
                  <a:srgbClr val="000000"/>
                </a:solidFill>
              </a:rPr>
              <a:t>), comme principal avantage qu'ils pensent devoir préserver. Les participants ont le plus souvent choisi des politiques de restauration de l'habitat du poisson focalisant sur la protection des avantages que les femmes, les filles et les personnes de diverses identités de genre tirent du poisson et de l'habitat du poisson (</a:t>
            </a:r>
            <a:r>
              <a:rPr lang="en-CA" sz="1300" b="0" i="0" err="1">
                <a:solidFill>
                  <a:srgbClr val="000000"/>
                </a:solidFill>
                <a:hlinkClick r:id="rId3" action="ppaction://hlinksldjump"/>
              </a:rPr>
              <a:t>fréquence</a:t>
            </a:r>
            <a:r>
              <a:rPr lang="en-CA" sz="1300" b="0" i="0">
                <a:solidFill>
                  <a:srgbClr val="000000"/>
                </a:solidFill>
                <a:hlinkClick r:id="rId3" action="ppaction://hlinksldjump"/>
              </a:rPr>
              <a:t> de 88 %</a:t>
            </a:r>
            <a:r>
              <a:rPr lang="fr" sz="1300" b="0" i="0">
                <a:solidFill>
                  <a:srgbClr val="000000"/>
                </a:solidFill>
              </a:rPr>
              <a:t>), comme étant les politiques auxquelles il convient d'accorder une priorité élevée.</a:t>
            </a:r>
          </a:p>
        </p:txBody>
      </p:sp>
      <p:sp>
        <p:nvSpPr>
          <p:cNvPr id="5" name="TextBox 4">
            <a:extLst>
              <a:ext uri="{FF2B5EF4-FFF2-40B4-BE49-F238E27FC236}">
                <a16:creationId xmlns:a16="http://schemas.microsoft.com/office/drawing/2014/main" id="{5DA02F46-50CF-153F-1E18-8ADD9AE178B6}"/>
              </a:ext>
            </a:extLst>
          </p:cNvPr>
          <p:cNvSpPr txBox="1"/>
          <p:nvPr/>
        </p:nvSpPr>
        <p:spPr>
          <a:xfrm>
            <a:off x="822643" y="2354568"/>
            <a:ext cx="11066116" cy="760932"/>
          </a:xfrm>
          <a:prstGeom prst="rect">
            <a:avLst/>
          </a:prstGeom>
          <a:noFill/>
        </p:spPr>
        <p:txBody>
          <a:bodyPr wrap="square" rtlCol="0">
            <a:noAutofit/>
          </a:bodyPr>
          <a:lstStyle/>
          <a:p>
            <a:r>
              <a:rPr lang="fr" sz="2000" b="1" i="0">
                <a:solidFill>
                  <a:srgbClr val="2F5597"/>
                </a:solidFill>
              </a:rPr>
              <a:t>Beaucoup signalent des pertes ou une diminution des avantages en raison des effets du changement climatique et des projets dans ou près de l'eau, sur les habitats des poissons.</a:t>
            </a:r>
          </a:p>
          <a:p>
            <a:pPr indent="457200"/>
            <a:r>
              <a:rPr lang="fr" sz="1300" b="0" i="0">
                <a:solidFill>
                  <a:srgbClr val="000000"/>
                </a:solidFill>
              </a:rPr>
              <a:t>Malgré l'importance accordée au soutien alimentaire en tant qu'avantage, environ (</a:t>
            </a:r>
            <a:r>
              <a:rPr lang="fr" sz="1300" b="0" i="0">
                <a:solidFill>
                  <a:srgbClr val="000000"/>
                </a:solidFill>
                <a:hlinkClick r:id="rId3" action="ppaction://hlinksldjump"/>
              </a:rPr>
              <a:t> 58 %</a:t>
            </a:r>
            <a:r>
              <a:rPr lang="fr" sz="1300" b="0" i="0">
                <a:solidFill>
                  <a:srgbClr val="000000"/>
                </a:solidFill>
              </a:rPr>
              <a:t>) des répondants ont signalé une baisse et (</a:t>
            </a:r>
            <a:r>
              <a:rPr lang="fr" sz="1300" b="0" i="0">
                <a:solidFill>
                  <a:srgbClr val="000000"/>
                </a:solidFill>
                <a:hlinkClick r:id="rId3" action="ppaction://hlinksldjump"/>
              </a:rPr>
              <a:t>18 %</a:t>
            </a:r>
            <a:r>
              <a:rPr lang="fr" sz="1300" b="0" i="0">
                <a:solidFill>
                  <a:srgbClr val="000000"/>
                </a:solidFill>
              </a:rPr>
              <a:t>) une perte complète du soutien alimentaire que les femmes, les filles et les personnes de diverses identités de genre reçoivent des habitats du poisson en raison du climat. changement ou changements météorologiques saisonniers. Quarante-huit pour cent (</a:t>
            </a:r>
            <a:r>
              <a:rPr lang="fr" sz="1300" b="0" i="0">
                <a:solidFill>
                  <a:srgbClr val="000000"/>
                </a:solidFill>
                <a:hlinkClick r:id="rId4" action="ppaction://hlinksldjump"/>
              </a:rPr>
              <a:t>48 %</a:t>
            </a:r>
            <a:r>
              <a:rPr lang="fr" sz="1300" b="0" i="0">
                <a:solidFill>
                  <a:srgbClr val="000000"/>
                </a:solidFill>
              </a:rPr>
              <a:t>) ont signalé une baisse et (</a:t>
            </a:r>
            <a:r>
              <a:rPr lang="fr" sz="1300" b="0" i="0">
                <a:solidFill>
                  <a:srgbClr val="000000"/>
                </a:solidFill>
                <a:hlinkClick r:id="rId4" action="ppaction://hlinksldjump"/>
              </a:rPr>
              <a:t>15 %</a:t>
            </a:r>
            <a:r>
              <a:rPr lang="fr" sz="1300" b="0" i="0">
                <a:solidFill>
                  <a:srgbClr val="000000"/>
                </a:solidFill>
              </a:rPr>
              <a:t>) une perte complète des avantages tirés des poissons et de leurs habitats en raison de projets dans ou près de l'eau, p. ex. jetées, quais et barrages. Les autres effets signalés des changements climatiques ou des changements météorologiques saisonniers comprenaient 1) une baisse ou une perte des avantages économiques ou commerciaux (baisse de 50</a:t>
            </a:r>
            <a:r>
              <a:rPr lang="fr" sz="1300" b="0" i="0">
                <a:solidFill>
                  <a:srgbClr val="000000"/>
                </a:solidFill>
                <a:hlinkClick r:id="rId5" action="ppaction://hlinksldjump"/>
              </a:rPr>
              <a:t>%; 15% de perte</a:t>
            </a:r>
            <a:r>
              <a:rPr lang="fr" sz="1300" b="0" i="0">
                <a:solidFill>
                  <a:srgbClr val="000000"/>
                </a:solidFill>
              </a:rPr>
              <a:t>), 2) une baisse ou une perte des possibilités de loisirs (</a:t>
            </a:r>
            <a:r>
              <a:rPr lang="fr" sz="1300" b="0" i="0">
                <a:solidFill>
                  <a:srgbClr val="000000"/>
                </a:solidFill>
                <a:hlinkClick r:id="rId6" action="ppaction://hlinksldjump"/>
              </a:rPr>
              <a:t>baisse de 47%; 9% de perte</a:t>
            </a:r>
            <a:r>
              <a:rPr lang="fr" sz="1300" b="0" i="0">
                <a:solidFill>
                  <a:srgbClr val="000000"/>
                </a:solidFill>
              </a:rPr>
              <a:t>), et 3) un déclin ou une perte d'épanouissement spirituel ou culturel (</a:t>
            </a:r>
            <a:r>
              <a:rPr lang="fr" sz="1300" b="0" i="0">
                <a:solidFill>
                  <a:srgbClr val="000000"/>
                </a:solidFill>
                <a:hlinkClick r:id="rId7" action="ppaction://hlinksldjump"/>
              </a:rPr>
              <a:t>42 % de déclin ; 20 % de perte</a:t>
            </a:r>
            <a:r>
              <a:rPr lang="fr" sz="1300" b="0" i="0">
                <a:solidFill>
                  <a:srgbClr val="000000"/>
                </a:solidFill>
              </a:rPr>
              <a:t>). </a:t>
            </a:r>
          </a:p>
          <a:p>
            <a:pPr indent="457200"/>
            <a:r>
              <a:rPr lang="fr" sz="1300" b="0" i="0">
                <a:solidFill>
                  <a:srgbClr val="000000"/>
                </a:solidFill>
              </a:rPr>
              <a:t>De plus, les répondants ont signalé une baisse ou une perte des avantages économiques ou commerciaux (</a:t>
            </a:r>
            <a:r>
              <a:rPr lang="fr" sz="1300" b="0" i="0">
                <a:solidFill>
                  <a:srgbClr val="000000"/>
                </a:solidFill>
                <a:hlinkClick r:id="rId8" action="ppaction://hlinksldjump"/>
              </a:rPr>
              <a:t>39% de baisse; 18% de perte</a:t>
            </a:r>
            <a:r>
              <a:rPr lang="fr" sz="1300" b="0" i="0">
                <a:solidFill>
                  <a:srgbClr val="000000"/>
                </a:solidFill>
              </a:rPr>
              <a:t>), une baisse ou une perte des possibilités de loisirs (</a:t>
            </a:r>
            <a:r>
              <a:rPr lang="fr" sz="1300" b="0" i="0">
                <a:solidFill>
                  <a:srgbClr val="000000"/>
                </a:solidFill>
                <a:hlinkClick r:id="rId9" action="ppaction://hlinksldjump"/>
              </a:rPr>
              <a:t>41% de baisse; 15% de perte</a:t>
            </a:r>
            <a:r>
              <a:rPr lang="fr" sz="1300" b="0" i="0">
                <a:solidFill>
                  <a:srgbClr val="000000"/>
                </a:solidFill>
              </a:rPr>
              <a:t>) et une baisse ou une perte de l'épanouissement spirituel ou culturel. (</a:t>
            </a:r>
            <a:r>
              <a:rPr lang="fr" sz="1300" b="0" i="0">
                <a:solidFill>
                  <a:srgbClr val="000000"/>
                </a:solidFill>
                <a:hlinkClick r:id="rId7" action="ppaction://hlinksldjump"/>
              </a:rPr>
              <a:t>baisse de 46%; perte de 15%</a:t>
            </a:r>
            <a:r>
              <a:rPr lang="fr" sz="1300" b="0" i="0">
                <a:solidFill>
                  <a:srgbClr val="000000"/>
                </a:solidFill>
              </a:rPr>
              <a:t>) due à des projets dans ou près de l'eau. Environ (</a:t>
            </a:r>
            <a:r>
              <a:rPr lang="fr" sz="1300" b="0" i="0">
                <a:solidFill>
                  <a:srgbClr val="000000"/>
                </a:solidFill>
                <a:hlinkClick r:id="rId10" action="ppaction://hlinksldjump"/>
              </a:rPr>
              <a:t>68 %</a:t>
            </a:r>
            <a:r>
              <a:rPr lang="fr" sz="1300" b="0" i="0">
                <a:solidFill>
                  <a:srgbClr val="000000"/>
                </a:solidFill>
              </a:rPr>
              <a:t>) des répondants ont signalé une baisse de la qualité de l'eau des habitats du poisson dans leur communauté ou d'autres communautés en raison des changements climatiques ou des changements météorologiques saisonniers. De même, cinquante-huit pour cent (</a:t>
            </a:r>
            <a:r>
              <a:rPr lang="fr" sz="1300" b="0" i="0">
                <a:solidFill>
                  <a:srgbClr val="000000"/>
                </a:solidFill>
                <a:hlinkClick r:id="rId11" action="ppaction://hlinksldjump"/>
              </a:rPr>
              <a:t>58 %</a:t>
            </a:r>
            <a:r>
              <a:rPr lang="fr" sz="1300" b="0" i="0">
                <a:solidFill>
                  <a:srgbClr val="000000"/>
                </a:solidFill>
              </a:rPr>
              <a:t>) des répondants ont signalé à la fois une baisse du niveau d'eau et de la qualité de l'eau des habitats du poisson dans leur collectivité ou dans d'autres collectivités en raison de projets dans l'eau ou à proximité, p. ex. jetées, quais et barrages. </a:t>
            </a:r>
          </a:p>
          <a:p>
            <a:pPr indent="457200"/>
            <a:r>
              <a:rPr lang="fr" sz="1300" b="0" i="0">
                <a:solidFill>
                  <a:srgbClr val="000000"/>
                </a:solidFill>
              </a:rPr>
              <a:t>Quatre-vingt-trois pour cent (</a:t>
            </a:r>
            <a:r>
              <a:rPr lang="fr" sz="1300" b="0" i="0">
                <a:solidFill>
                  <a:srgbClr val="000000"/>
                </a:solidFill>
                <a:hlinkClick r:id="rId12" action="ppaction://hlinksldjump"/>
              </a:rPr>
              <a:t>83 %</a:t>
            </a:r>
            <a:r>
              <a:rPr lang="fr" sz="1300" b="0" i="0">
                <a:solidFill>
                  <a:srgbClr val="000000"/>
                </a:solidFill>
              </a:rPr>
              <a:t>) des répondants croient que les politiques de restauration de l'habitat du poisson devraient accorder la priorité à la minimisation des impacts du changement climatique et des changements dans les régimes météorologiques saisonniers sur le poisson et son habitat. De plus, (</a:t>
            </a:r>
            <a:r>
              <a:rPr lang="fr" sz="1300" b="0" i="0">
                <a:solidFill>
                  <a:srgbClr val="000000"/>
                </a:solidFill>
                <a:hlinkClick r:id="rId13" action="ppaction://hlinksldjump"/>
              </a:rPr>
              <a:t>78 %</a:t>
            </a:r>
            <a:r>
              <a:rPr lang="fr" sz="1300" b="0" i="0">
                <a:solidFill>
                  <a:srgbClr val="000000"/>
                </a:solidFill>
              </a:rPr>
              <a:t>) croient qu'une priorité élevée devrait être accordée aux politiques de restauration de l'habitat du poisson qui visent à minimiser les impacts des projets dans ou à proximité de l'eau sur les avantages que les femmes, les filles et les personnes de diverses identités de genre tirent du poisson et des habitats du poisson.</a:t>
            </a:r>
          </a:p>
        </p:txBody>
      </p:sp>
      <p:sp>
        <p:nvSpPr>
          <p:cNvPr id="8" name="Rectangle 7">
            <a:extLst>
              <a:ext uri="{FF2B5EF4-FFF2-40B4-BE49-F238E27FC236}">
                <a16:creationId xmlns:a16="http://schemas.microsoft.com/office/drawing/2014/main" id="{06923E7D-0734-EC20-A880-12DDA5AA6AF1}"/>
              </a:ext>
            </a:extLst>
          </p:cNvPr>
          <p:cNvSpPr/>
          <p:nvPr/>
        </p:nvSpPr>
        <p:spPr>
          <a:xfrm>
            <a:off x="303240" y="2459400"/>
            <a:ext cx="519403" cy="452195"/>
          </a:xfrm>
          <a:prstGeom prst="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 sz="3600" b="0" i="0" u="none">
                <a:solidFill>
                  <a:srgbClr val="FFFFFF"/>
                </a:solidFill>
              </a:rPr>
              <a:t>B</a:t>
            </a:r>
          </a:p>
        </p:txBody>
      </p:sp>
      <p:pic>
        <p:nvPicPr>
          <p:cNvPr id="14" name="Picture 13" descr="Diagram  Description automatically generated">
            <a:extLst>
              <a:ext uri="{FF2B5EF4-FFF2-40B4-BE49-F238E27FC236}">
                <a16:creationId xmlns:a16="http://schemas.microsoft.com/office/drawing/2014/main" id="{FBF26040-E51A-585C-5D97-4447D8A1F4DC}"/>
              </a:ext>
            </a:extLst>
          </p:cNvPr>
          <p:cNvPicPr>
            <a:picLocks noChangeAspect="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68118" y="6421769"/>
            <a:ext cx="947675" cy="369242"/>
          </a:xfrm>
          <a:prstGeom prst="rect">
            <a:avLst/>
          </a:prstGeom>
        </p:spPr>
      </p:pic>
      <p:pic>
        <p:nvPicPr>
          <p:cNvPr id="2" name="Picture 1">
            <a:extLst>
              <a:ext uri="{FF2B5EF4-FFF2-40B4-BE49-F238E27FC236}">
                <a16:creationId xmlns:a16="http://schemas.microsoft.com/office/drawing/2014/main" id="{2F2DCF25-30BA-F649-953D-C5732D5A7039}"/>
              </a:ext>
            </a:extLst>
          </p:cNvPr>
          <p:cNvPicPr>
            <a:picLocks noChangeAspect="1"/>
          </p:cNvPicPr>
          <p:nvPr/>
        </p:nvPicPr>
        <p:blipFill rotWithShape="1">
          <a:blip r:embed="rId15">
            <a:clrChange>
              <a:clrFrom>
                <a:srgbClr val="FFFFFF"/>
              </a:clrFrom>
              <a:clrTo>
                <a:srgbClr val="FFFFFF">
                  <a:alpha val="0"/>
                </a:srgbClr>
              </a:clrTo>
            </a:clrChange>
          </a:blip>
          <a:srcRect l="67731" t="-1388"/>
          <a:stretch/>
        </p:blipFill>
        <p:spPr>
          <a:xfrm>
            <a:off x="10915793" y="6434751"/>
            <a:ext cx="1233687" cy="369242"/>
          </a:xfrm>
          <a:prstGeom prst="rect">
            <a:avLst/>
          </a:prstGeom>
        </p:spPr>
      </p:pic>
    </p:spTree>
    <p:extLst>
      <p:ext uri="{BB962C8B-B14F-4D97-AF65-F5344CB8AC3E}">
        <p14:creationId xmlns:p14="http://schemas.microsoft.com/office/powerpoint/2010/main" val="35827377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idx="4294967295"/>
          </p:nvPr>
        </p:nvSpPr>
        <p:spPr>
          <a:xfrm>
            <a:off x="152400" y="146505"/>
            <a:ext cx="12039600" cy="533400"/>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fr" sz="3800" b="1" i="0" u="none">
                <a:solidFill>
                  <a:srgbClr val="000000"/>
                </a:solidFill>
              </a:rPr>
              <a:t>Sommaire – principaux résultats l'enquête (suite)</a:t>
            </a:r>
          </a:p>
        </p:txBody>
      </p:sp>
      <p:sp>
        <p:nvSpPr>
          <p:cNvPr id="12" name="Freeform 32">
            <a:extLst>
              <a:ext uri="{FF2B5EF4-FFF2-40B4-BE49-F238E27FC236}">
                <a16:creationId xmlns:a16="http://schemas.microsoft.com/office/drawing/2014/main" id="{D52E5C51-5448-416C-9182-D7CEA13FF423}"/>
              </a:ext>
              <a:ext uri="{C183D7F6-B498-43B3-948B-1728B52AA6E4}">
                <adec:decorative xmlns:adec="http://schemas.microsoft.com/office/drawing/2017/decorative" val="1"/>
              </a:ext>
            </a:extLst>
          </p:cNvPr>
          <p:cNvSpPr>
            <a:spLocks noEditPoints="1"/>
          </p:cNvSpPr>
          <p:nvPr/>
        </p:nvSpPr>
        <p:spPr bwMode="auto">
          <a:xfrm>
            <a:off x="4782622" y="2271110"/>
            <a:ext cx="493054" cy="572649"/>
          </a:xfrm>
          <a:custGeom>
            <a:avLst/>
            <a:gdLst>
              <a:gd name="T0" fmla="*/ 185 w 185"/>
              <a:gd name="T1" fmla="*/ 27 h 239"/>
              <a:gd name="T2" fmla="*/ 185 w 185"/>
              <a:gd name="T3" fmla="*/ 213 h 239"/>
              <a:gd name="T4" fmla="*/ 159 w 185"/>
              <a:gd name="T5" fmla="*/ 239 h 239"/>
              <a:gd name="T6" fmla="*/ 26 w 185"/>
              <a:gd name="T7" fmla="*/ 239 h 239"/>
              <a:gd name="T8" fmla="*/ 0 w 185"/>
              <a:gd name="T9" fmla="*/ 213 h 239"/>
              <a:gd name="T10" fmla="*/ 0 w 185"/>
              <a:gd name="T11" fmla="*/ 27 h 239"/>
              <a:gd name="T12" fmla="*/ 26 w 185"/>
              <a:gd name="T13" fmla="*/ 0 h 239"/>
              <a:gd name="T14" fmla="*/ 159 w 185"/>
              <a:gd name="T15" fmla="*/ 0 h 239"/>
              <a:gd name="T16" fmla="*/ 185 w 185"/>
              <a:gd name="T17" fmla="*/ 27 h 239"/>
              <a:gd name="T18" fmla="*/ 159 w 185"/>
              <a:gd name="T19" fmla="*/ 27 h 239"/>
              <a:gd name="T20" fmla="*/ 26 w 185"/>
              <a:gd name="T21" fmla="*/ 27 h 239"/>
              <a:gd name="T22" fmla="*/ 26 w 185"/>
              <a:gd name="T23" fmla="*/ 213 h 239"/>
              <a:gd name="T24" fmla="*/ 159 w 185"/>
              <a:gd name="T25" fmla="*/ 213 h 239"/>
              <a:gd name="T26" fmla="*/ 159 w 185"/>
              <a:gd name="T27" fmla="*/ 27 h 239"/>
              <a:gd name="T28" fmla="*/ 130 w 185"/>
              <a:gd name="T29" fmla="*/ 79 h 239"/>
              <a:gd name="T30" fmla="*/ 55 w 185"/>
              <a:gd name="T31" fmla="*/ 79 h 239"/>
              <a:gd name="T32" fmla="*/ 55 w 185"/>
              <a:gd name="T33" fmla="*/ 56 h 239"/>
              <a:gd name="T34" fmla="*/ 130 w 185"/>
              <a:gd name="T35" fmla="*/ 56 h 239"/>
              <a:gd name="T36" fmla="*/ 130 w 185"/>
              <a:gd name="T37" fmla="*/ 79 h 239"/>
              <a:gd name="T38" fmla="*/ 130 w 185"/>
              <a:gd name="T39" fmla="*/ 183 h 239"/>
              <a:gd name="T40" fmla="*/ 55 w 185"/>
              <a:gd name="T41" fmla="*/ 183 h 239"/>
              <a:gd name="T42" fmla="*/ 55 w 185"/>
              <a:gd name="T43" fmla="*/ 160 h 239"/>
              <a:gd name="T44" fmla="*/ 130 w 185"/>
              <a:gd name="T45" fmla="*/ 160 h 239"/>
              <a:gd name="T46" fmla="*/ 130 w 185"/>
              <a:gd name="T47" fmla="*/ 183 h 239"/>
              <a:gd name="T48" fmla="*/ 56 w 185"/>
              <a:gd name="T49" fmla="*/ 108 h 239"/>
              <a:gd name="T50" fmla="*/ 130 w 185"/>
              <a:gd name="T51" fmla="*/ 108 h 239"/>
              <a:gd name="T52" fmla="*/ 130 w 185"/>
              <a:gd name="T53" fmla="*/ 132 h 239"/>
              <a:gd name="T54" fmla="*/ 56 w 185"/>
              <a:gd name="T55" fmla="*/ 132 h 239"/>
              <a:gd name="T56" fmla="*/ 56 w 185"/>
              <a:gd name="T57" fmla="*/ 108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85" h="239">
                <a:moveTo>
                  <a:pt x="185" y="27"/>
                </a:moveTo>
                <a:cubicBezTo>
                  <a:pt x="185" y="213"/>
                  <a:pt x="185" y="213"/>
                  <a:pt x="185" y="213"/>
                </a:cubicBezTo>
                <a:cubicBezTo>
                  <a:pt x="185" y="228"/>
                  <a:pt x="173" y="239"/>
                  <a:pt x="159" y="239"/>
                </a:cubicBezTo>
                <a:cubicBezTo>
                  <a:pt x="26" y="239"/>
                  <a:pt x="26" y="239"/>
                  <a:pt x="26" y="239"/>
                </a:cubicBezTo>
                <a:cubicBezTo>
                  <a:pt x="11" y="239"/>
                  <a:pt x="0" y="228"/>
                  <a:pt x="0" y="213"/>
                </a:cubicBezTo>
                <a:cubicBezTo>
                  <a:pt x="0" y="27"/>
                  <a:pt x="0" y="27"/>
                  <a:pt x="0" y="27"/>
                </a:cubicBezTo>
                <a:cubicBezTo>
                  <a:pt x="0" y="13"/>
                  <a:pt x="11" y="0"/>
                  <a:pt x="26" y="0"/>
                </a:cubicBezTo>
                <a:cubicBezTo>
                  <a:pt x="159" y="0"/>
                  <a:pt x="159" y="0"/>
                  <a:pt x="159" y="0"/>
                </a:cubicBezTo>
                <a:cubicBezTo>
                  <a:pt x="173" y="0"/>
                  <a:pt x="185" y="13"/>
                  <a:pt x="185" y="27"/>
                </a:cubicBezTo>
                <a:close/>
                <a:moveTo>
                  <a:pt x="159" y="27"/>
                </a:moveTo>
                <a:cubicBezTo>
                  <a:pt x="26" y="27"/>
                  <a:pt x="26" y="27"/>
                  <a:pt x="26" y="27"/>
                </a:cubicBezTo>
                <a:cubicBezTo>
                  <a:pt x="26" y="213"/>
                  <a:pt x="26" y="213"/>
                  <a:pt x="26" y="213"/>
                </a:cubicBezTo>
                <a:cubicBezTo>
                  <a:pt x="159" y="213"/>
                  <a:pt x="159" y="213"/>
                  <a:pt x="159" y="213"/>
                </a:cubicBezTo>
                <a:lnTo>
                  <a:pt x="159" y="27"/>
                </a:lnTo>
                <a:close/>
                <a:moveTo>
                  <a:pt x="130" y="79"/>
                </a:moveTo>
                <a:cubicBezTo>
                  <a:pt x="55" y="79"/>
                  <a:pt x="55" y="79"/>
                  <a:pt x="55" y="79"/>
                </a:cubicBezTo>
                <a:cubicBezTo>
                  <a:pt x="55" y="56"/>
                  <a:pt x="55" y="56"/>
                  <a:pt x="55" y="56"/>
                </a:cubicBezTo>
                <a:cubicBezTo>
                  <a:pt x="130" y="56"/>
                  <a:pt x="130" y="56"/>
                  <a:pt x="130" y="56"/>
                </a:cubicBezTo>
                <a:lnTo>
                  <a:pt x="130" y="79"/>
                </a:lnTo>
                <a:close/>
                <a:moveTo>
                  <a:pt x="130" y="183"/>
                </a:moveTo>
                <a:cubicBezTo>
                  <a:pt x="55" y="183"/>
                  <a:pt x="55" y="183"/>
                  <a:pt x="55" y="183"/>
                </a:cubicBezTo>
                <a:cubicBezTo>
                  <a:pt x="55" y="160"/>
                  <a:pt x="55" y="160"/>
                  <a:pt x="55" y="160"/>
                </a:cubicBezTo>
                <a:cubicBezTo>
                  <a:pt x="130" y="160"/>
                  <a:pt x="130" y="160"/>
                  <a:pt x="130" y="160"/>
                </a:cubicBezTo>
                <a:lnTo>
                  <a:pt x="130" y="183"/>
                </a:lnTo>
                <a:close/>
                <a:moveTo>
                  <a:pt x="56" y="108"/>
                </a:moveTo>
                <a:cubicBezTo>
                  <a:pt x="130" y="108"/>
                  <a:pt x="130" y="108"/>
                  <a:pt x="130" y="108"/>
                </a:cubicBezTo>
                <a:cubicBezTo>
                  <a:pt x="130" y="132"/>
                  <a:pt x="130" y="132"/>
                  <a:pt x="130" y="132"/>
                </a:cubicBezTo>
                <a:cubicBezTo>
                  <a:pt x="56" y="132"/>
                  <a:pt x="56" y="132"/>
                  <a:pt x="56" y="132"/>
                </a:cubicBezTo>
                <a:lnTo>
                  <a:pt x="56" y="108"/>
                </a:lnTo>
                <a:close/>
              </a:path>
            </a:pathLst>
          </a:custGeom>
          <a:solidFill>
            <a:schemeClr val="bg1"/>
          </a:solidFill>
          <a:ln>
            <a:solidFill>
              <a:schemeClr val="bg1"/>
            </a:solidFill>
          </a:ln>
        </p:spPr>
        <p:txBody>
          <a:bodyPr vert="horz" wrap="square" lIns="121888" tIns="60944" rIns="121888" bIns="60944" numCol="1" anchor="t" anchorCtr="0" compatLnSpc="1">
            <a:prstTxWarp prst="textNoShape">
              <a:avLst/>
            </a:prstTxWarp>
          </a:bodyPr>
          <a:lstStyle/>
          <a:p>
            <a:endParaRPr lang="en-US" sz="3066"/>
          </a:p>
        </p:txBody>
      </p:sp>
      <p:sp>
        <p:nvSpPr>
          <p:cNvPr id="7" name="TextBox 6">
            <a:extLst>
              <a:ext uri="{FF2B5EF4-FFF2-40B4-BE49-F238E27FC236}">
                <a16:creationId xmlns:a16="http://schemas.microsoft.com/office/drawing/2014/main" id="{CFE3991F-ED5A-0F02-CE80-D638AFAB54BA}"/>
              </a:ext>
            </a:extLst>
          </p:cNvPr>
          <p:cNvSpPr txBox="1"/>
          <p:nvPr/>
        </p:nvSpPr>
        <p:spPr>
          <a:xfrm>
            <a:off x="734007" y="778888"/>
            <a:ext cx="11106540" cy="1281259"/>
          </a:xfrm>
          <a:prstGeom prst="rect">
            <a:avLst/>
          </a:prstGeom>
          <a:noFill/>
        </p:spPr>
        <p:txBody>
          <a:bodyPr wrap="square" rtlCol="0">
            <a:noAutofit/>
          </a:bodyPr>
          <a:lstStyle/>
          <a:p>
            <a:r>
              <a:rPr lang="fr" sz="2000" b="1" i="0">
                <a:solidFill>
                  <a:srgbClr val="2F5597"/>
                </a:solidFill>
              </a:rPr>
              <a:t>Impacts des changements d'utilisation des terres dans les zones urbaines ou les bassins hydrographiques intérieurs sur les poissons et leurs habitats </a:t>
            </a:r>
          </a:p>
          <a:p>
            <a:pPr indent="457200"/>
            <a:r>
              <a:rPr lang="fr" sz="1300" b="0" i="0">
                <a:solidFill>
                  <a:srgbClr val="000000"/>
                </a:solidFill>
              </a:rPr>
              <a:t>Les changements d'utilisation des terres ont également été considérés comme ayant un impact significatif sur les poissons et leurs habitats. Cinquante-neuf pour cent (</a:t>
            </a:r>
            <a:r>
              <a:rPr lang="fr" sz="1300" b="0" i="0">
                <a:solidFill>
                  <a:srgbClr val="000000"/>
                </a:solidFill>
                <a:hlinkClick r:id="rId3" action="ppaction://hlinksldjump"/>
              </a:rPr>
              <a:t>59 %</a:t>
            </a:r>
            <a:r>
              <a:rPr lang="fr" sz="1300" b="0" i="0">
                <a:solidFill>
                  <a:srgbClr val="000000"/>
                </a:solidFill>
              </a:rPr>
              <a:t>) des répondants croient que les poissons et leurs habitats ont été gravement touchés par les changements d'utilisation des terres dans les zones urbaines ou les bassins hydrographiques intérieurs. Vingt-cinq pour cent (</a:t>
            </a:r>
            <a:r>
              <a:rPr lang="fr" sz="1300" b="0" i="0">
                <a:solidFill>
                  <a:srgbClr val="000000"/>
                </a:solidFill>
                <a:hlinkClick r:id="rId3" action="ppaction://hlinksldjump"/>
              </a:rPr>
              <a:t>25 %</a:t>
            </a:r>
            <a:r>
              <a:rPr lang="fr" sz="1300" b="0" i="0">
                <a:solidFill>
                  <a:srgbClr val="000000"/>
                </a:solidFill>
              </a:rPr>
              <a:t>) croient que les poissons et leurs habitats ont été modérément touchés par les changements d'utilisation des terres dans les zones urbaines ou les bassins hydrographiques intérieurs. Dix pour cent (</a:t>
            </a:r>
            <a:r>
              <a:rPr lang="fr" sz="1300" b="0" i="0">
                <a:solidFill>
                  <a:srgbClr val="000000"/>
                </a:solidFill>
                <a:hlinkClick r:id="rId3" action="ppaction://hlinksldjump"/>
              </a:rPr>
              <a:t>10 %</a:t>
            </a:r>
            <a:r>
              <a:rPr lang="fr" sz="1300" b="0" i="0">
                <a:solidFill>
                  <a:srgbClr val="000000"/>
                </a:solidFill>
              </a:rPr>
              <a:t>) croient que les poissons et leurs habitats ont été quelque peu touchés, tandis que seulement (</a:t>
            </a:r>
            <a:r>
              <a:rPr lang="fr" sz="1300" b="0" i="0">
                <a:solidFill>
                  <a:srgbClr val="000000"/>
                </a:solidFill>
                <a:hlinkClick r:id="rId4" action="ppaction://hlinksldjump"/>
              </a:rPr>
              <a:t>4 %</a:t>
            </a:r>
            <a:r>
              <a:rPr lang="fr" sz="1300" b="0" i="0">
                <a:solidFill>
                  <a:srgbClr val="000000"/>
                </a:solidFill>
              </a:rPr>
              <a:t>) croient qu'ils n'ont pas été touchés par les changements d'utilisation des terres dans les zones urbaines ou les bassins hydrographiques intérieurs. </a:t>
            </a:r>
          </a:p>
        </p:txBody>
      </p:sp>
      <p:sp>
        <p:nvSpPr>
          <p:cNvPr id="11" name="TextBox 10">
            <a:extLst>
              <a:ext uri="{FF2B5EF4-FFF2-40B4-BE49-F238E27FC236}">
                <a16:creationId xmlns:a16="http://schemas.microsoft.com/office/drawing/2014/main" id="{5C20A11C-9B4C-53EE-FDD1-F04069AFEF69}"/>
              </a:ext>
            </a:extLst>
          </p:cNvPr>
          <p:cNvSpPr txBox="1"/>
          <p:nvPr/>
        </p:nvSpPr>
        <p:spPr>
          <a:xfrm>
            <a:off x="734006" y="4294599"/>
            <a:ext cx="11106538" cy="760932"/>
          </a:xfrm>
          <a:prstGeom prst="rect">
            <a:avLst/>
          </a:prstGeom>
          <a:noFill/>
        </p:spPr>
        <p:txBody>
          <a:bodyPr wrap="square" rtlCol="0">
            <a:noAutofit/>
          </a:bodyPr>
          <a:lstStyle/>
          <a:p>
            <a:r>
              <a:rPr lang="fr" sz="2000" b="1" i="0">
                <a:solidFill>
                  <a:srgbClr val="2F5597"/>
                </a:solidFill>
              </a:rPr>
              <a:t>Sensibilisation et importance des mesures politiques qui empêchent la restauration de l'habitat du poisson de violer les droits issus de traités</a:t>
            </a:r>
          </a:p>
          <a:p>
            <a:pPr indent="457200"/>
            <a:r>
              <a:rPr lang="fr" sz="1300" b="0" i="0">
                <a:solidFill>
                  <a:srgbClr val="000000"/>
                </a:solidFill>
              </a:rPr>
              <a:t>Quarante-deux pour cent (</a:t>
            </a:r>
            <a:r>
              <a:rPr lang="fr" sz="1300" b="0" i="0">
                <a:solidFill>
                  <a:srgbClr val="000000"/>
                </a:solidFill>
                <a:hlinkClick r:id="rId5" action="ppaction://hlinksldjump"/>
              </a:rPr>
              <a:t>42 %</a:t>
            </a:r>
            <a:r>
              <a:rPr lang="fr" sz="1300" b="0" i="0">
                <a:solidFill>
                  <a:srgbClr val="000000"/>
                </a:solidFill>
              </a:rPr>
              <a:t>) des répondants ont déclaré être au courant de programmes ou de projets dans leur communauté focalisant sur la restauration de l'habitat du poisson. Cinquante-cinq pour cent (</a:t>
            </a:r>
            <a:r>
              <a:rPr lang="fr" sz="1300" b="0" i="0">
                <a:solidFill>
                  <a:srgbClr val="000000"/>
                </a:solidFill>
                <a:hlinkClick r:id="rId6" action="ppaction://hlinksldjump"/>
              </a:rPr>
              <a:t>55 %</a:t>
            </a:r>
            <a:r>
              <a:rPr lang="fr" sz="1300" b="0" i="0">
                <a:solidFill>
                  <a:srgbClr val="000000"/>
                </a:solidFill>
              </a:rPr>
              <a:t>) des répondants ruraux connaissaient les programmes communautaires comparativement à (</a:t>
            </a:r>
            <a:r>
              <a:rPr lang="fr" sz="1300" b="0" i="0">
                <a:solidFill>
                  <a:srgbClr val="000000"/>
                </a:solidFill>
                <a:hlinkClick r:id="rId5" action="ppaction://hlinksldjump"/>
              </a:rPr>
              <a:t>30 %</a:t>
            </a:r>
            <a:r>
              <a:rPr lang="fr" sz="1300" b="0" i="0">
                <a:solidFill>
                  <a:srgbClr val="000000"/>
                </a:solidFill>
              </a:rPr>
              <a:t>) des répondants des régions urbaines. Quatre-vingt-quinze pour cent (</a:t>
            </a:r>
            <a:r>
              <a:rPr lang="fr" sz="1300" b="0" i="0">
                <a:solidFill>
                  <a:srgbClr val="000000"/>
                </a:solidFill>
                <a:hlinkClick r:id="rId7" action="ppaction://hlinksldjump"/>
              </a:rPr>
              <a:t>95 %</a:t>
            </a:r>
            <a:r>
              <a:rPr lang="fr" sz="1300" b="0" i="0">
                <a:solidFill>
                  <a:srgbClr val="000000"/>
                </a:solidFill>
              </a:rPr>
              <a:t>) des répondants croient qu'il est important de s'assurer que les projets ou programmes de restauration de l'habitat du poisson ne violent pas les droits issus de traités autochtones, tandis que (</a:t>
            </a:r>
            <a:r>
              <a:rPr lang="fr" sz="1300" b="0" i="0">
                <a:solidFill>
                  <a:srgbClr val="000000"/>
                </a:solidFill>
                <a:hlinkClick r:id="rId8" action="ppaction://hlinksldjump"/>
              </a:rPr>
              <a:t>94 %</a:t>
            </a:r>
            <a:r>
              <a:rPr lang="fr" sz="1300" b="0" i="0">
                <a:solidFill>
                  <a:srgbClr val="000000"/>
                </a:solidFill>
              </a:rPr>
              <a:t>) croient que l'action politique est importante pour prévenir les violations des droits issus de traités autochtones tout en restauration des habitats des poissons. Quatre-vingt-neuf pour cent (</a:t>
            </a:r>
            <a:r>
              <a:rPr lang="fr" sz="1300" b="0" i="0">
                <a:solidFill>
                  <a:srgbClr val="000000"/>
                </a:solidFill>
                <a:hlinkClick r:id="rId9" action="ppaction://hlinksldjump"/>
              </a:rPr>
              <a:t>89 %</a:t>
            </a:r>
            <a:r>
              <a:rPr lang="fr" sz="1300" b="0" i="0">
                <a:solidFill>
                  <a:srgbClr val="000000"/>
                </a:solidFill>
              </a:rPr>
              <a:t>) pensent qu'une priorité élevée devrait être accordée aux mesures qui empêchent les projets de restauration de l'habitat du poisson de violer les droits issus de traités autochtones. De même, la plupart des répondants (</a:t>
            </a:r>
            <a:r>
              <a:rPr lang="fr" sz="1300" b="0" i="0">
                <a:solidFill>
                  <a:srgbClr val="000000"/>
                </a:solidFill>
                <a:hlinkClick r:id="rId10" action="ppaction://hlinksldjump"/>
              </a:rPr>
              <a:t>91 %</a:t>
            </a:r>
            <a:r>
              <a:rPr lang="fr" sz="1300" b="0" i="0">
                <a:solidFill>
                  <a:srgbClr val="000000"/>
                </a:solidFill>
              </a:rPr>
              <a:t>) croient qu'il est important que les mesures politiques visant à restaurer l'habitat du poisson ne violent pas le droit de protéger la gouvernance traditionnelle et coutumière des terres traditionnelles.</a:t>
            </a:r>
          </a:p>
        </p:txBody>
      </p:sp>
      <p:sp>
        <p:nvSpPr>
          <p:cNvPr id="2" name="Rectangle 1">
            <a:extLst>
              <a:ext uri="{FF2B5EF4-FFF2-40B4-BE49-F238E27FC236}">
                <a16:creationId xmlns:a16="http://schemas.microsoft.com/office/drawing/2014/main" id="{B0B9243E-6693-1097-3588-E9293A5128DC}"/>
              </a:ext>
            </a:extLst>
          </p:cNvPr>
          <p:cNvSpPr/>
          <p:nvPr/>
        </p:nvSpPr>
        <p:spPr>
          <a:xfrm>
            <a:off x="214604" y="884561"/>
            <a:ext cx="519403" cy="452195"/>
          </a:xfrm>
          <a:prstGeom prst="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 sz="3600" b="0" i="0" u="none">
                <a:solidFill>
                  <a:srgbClr val="FFFFFF"/>
                </a:solidFill>
              </a:rPr>
              <a:t>C</a:t>
            </a:r>
          </a:p>
        </p:txBody>
      </p:sp>
      <p:sp>
        <p:nvSpPr>
          <p:cNvPr id="4" name="Rectangle 3">
            <a:extLst>
              <a:ext uri="{FF2B5EF4-FFF2-40B4-BE49-F238E27FC236}">
                <a16:creationId xmlns:a16="http://schemas.microsoft.com/office/drawing/2014/main" id="{A1C3937D-A059-EA87-AD0F-0C5336019806}"/>
              </a:ext>
            </a:extLst>
          </p:cNvPr>
          <p:cNvSpPr/>
          <p:nvPr/>
        </p:nvSpPr>
        <p:spPr>
          <a:xfrm>
            <a:off x="214604" y="4401098"/>
            <a:ext cx="519403" cy="452195"/>
          </a:xfrm>
          <a:prstGeom prst="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 sz="3600" b="0" i="0">
                <a:solidFill>
                  <a:srgbClr val="FFFFFF"/>
                </a:solidFill>
              </a:rPr>
              <a:t>D</a:t>
            </a:r>
          </a:p>
        </p:txBody>
      </p:sp>
      <p:pic>
        <p:nvPicPr>
          <p:cNvPr id="3" name="Picture 2" descr="Diagram  Description automatically generated">
            <a:extLst>
              <a:ext uri="{FF2B5EF4-FFF2-40B4-BE49-F238E27FC236}">
                <a16:creationId xmlns:a16="http://schemas.microsoft.com/office/drawing/2014/main" id="{C4AB2189-34EB-D0E0-29FB-89EEA10BEFB3}"/>
              </a:ext>
            </a:extLst>
          </p:cNvPr>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68118" y="6393776"/>
            <a:ext cx="947675" cy="369242"/>
          </a:xfrm>
          <a:prstGeom prst="rect">
            <a:avLst/>
          </a:prstGeom>
        </p:spPr>
      </p:pic>
      <p:pic>
        <p:nvPicPr>
          <p:cNvPr id="5" name="Picture 4">
            <a:extLst>
              <a:ext uri="{FF2B5EF4-FFF2-40B4-BE49-F238E27FC236}">
                <a16:creationId xmlns:a16="http://schemas.microsoft.com/office/drawing/2014/main" id="{53C904B7-7CBA-1F31-D400-716DD0FFFCDE}"/>
              </a:ext>
            </a:extLst>
          </p:cNvPr>
          <p:cNvPicPr>
            <a:picLocks noChangeAspect="1"/>
          </p:cNvPicPr>
          <p:nvPr/>
        </p:nvPicPr>
        <p:blipFill rotWithShape="1">
          <a:blip r:embed="rId12">
            <a:clrChange>
              <a:clrFrom>
                <a:srgbClr val="FFFFFF"/>
              </a:clrFrom>
              <a:clrTo>
                <a:srgbClr val="FFFFFF">
                  <a:alpha val="0"/>
                </a:srgbClr>
              </a:clrTo>
            </a:clrChange>
          </a:blip>
          <a:srcRect l="67731" t="-1388"/>
          <a:stretch/>
        </p:blipFill>
        <p:spPr>
          <a:xfrm>
            <a:off x="10915793" y="6388096"/>
            <a:ext cx="1233687" cy="369242"/>
          </a:xfrm>
          <a:prstGeom prst="rect">
            <a:avLst/>
          </a:prstGeom>
        </p:spPr>
      </p:pic>
      <p:sp>
        <p:nvSpPr>
          <p:cNvPr id="6" name="TextBox 5">
            <a:extLst>
              <a:ext uri="{FF2B5EF4-FFF2-40B4-BE49-F238E27FC236}">
                <a16:creationId xmlns:a16="http://schemas.microsoft.com/office/drawing/2014/main" id="{646C129A-BDBD-0601-83EB-D51937F8B492}"/>
              </a:ext>
            </a:extLst>
          </p:cNvPr>
          <p:cNvSpPr txBox="1"/>
          <p:nvPr/>
        </p:nvSpPr>
        <p:spPr>
          <a:xfrm>
            <a:off x="734005" y="2599868"/>
            <a:ext cx="11106539" cy="760932"/>
          </a:xfrm>
          <a:prstGeom prst="rect">
            <a:avLst/>
          </a:prstGeom>
          <a:noFill/>
        </p:spPr>
        <p:txBody>
          <a:bodyPr wrap="square" rtlCol="0">
            <a:noAutofit/>
          </a:bodyPr>
          <a:lstStyle/>
          <a:p>
            <a:r>
              <a:rPr lang="fr" sz="2000" b="1" i="0">
                <a:solidFill>
                  <a:srgbClr val="2F5597"/>
                </a:solidFill>
              </a:rPr>
              <a:t>Mesures prioritaires pour réduire les impacts des changements d'affectation des terres en milieu urbain ou dans les bassins versants intérieurs sur les habitats des poissons</a:t>
            </a:r>
          </a:p>
          <a:p>
            <a:pPr indent="457200"/>
            <a:r>
              <a:rPr lang="fr" sz="1300" b="0" i="0">
                <a:solidFill>
                  <a:srgbClr val="000000"/>
                </a:solidFill>
              </a:rPr>
              <a:t>Quatre-vingt-quatre pour cent (</a:t>
            </a:r>
            <a:r>
              <a:rPr lang="fr" sz="1300" b="0" i="0">
                <a:solidFill>
                  <a:srgbClr val="000000"/>
                </a:solidFill>
                <a:hlinkClick r:id="rId13" action="ppaction://hlinksldjump"/>
              </a:rPr>
              <a:t>84 %</a:t>
            </a:r>
            <a:r>
              <a:rPr lang="fr" sz="1300" b="0" i="0">
                <a:solidFill>
                  <a:srgbClr val="000000"/>
                </a:solidFill>
              </a:rPr>
              <a:t>) des répondants ont indiqué qu'une priorité élevée devrait être accordée aux mesures qui réduisent les impacts des changements d'utilisation des terres dans les zones urbaines ou les bassins hydrographiques intérieurs sur les habitats du poisson. Lorsqu'on leur a demandé de sélectionner les mesures politiques importantes pour contrôler les impacts des changements d'utilisation des terres dans les zones urbaines ou les bassins versants intérieurs sur les habitats des poissons, les répondants ont le plus souvent choisi des mesures liées au changement d'utilisation des terres (</a:t>
            </a:r>
            <a:r>
              <a:rPr lang="fr" sz="1300" b="0" i="0">
                <a:solidFill>
                  <a:srgbClr val="000000"/>
                </a:solidFill>
                <a:hlinkClick r:id="rId4" action="ppaction://hlinksldjump"/>
              </a:rPr>
              <a:t>78 %</a:t>
            </a:r>
            <a:r>
              <a:rPr lang="fr" sz="1300" b="0" i="0">
                <a:solidFill>
                  <a:srgbClr val="000000"/>
                </a:solidFill>
              </a:rPr>
              <a:t>), au bassin versant ou à la gestion des forêts (</a:t>
            </a:r>
            <a:r>
              <a:rPr lang="fr" sz="1300" b="0" i="0">
                <a:solidFill>
                  <a:srgbClr val="000000"/>
                </a:solidFill>
                <a:hlinkClick r:id="rId4" action="ppaction://hlinksldjump"/>
              </a:rPr>
              <a:t>75 %</a:t>
            </a:r>
            <a:r>
              <a:rPr lang="fr" sz="1300" b="0" i="0">
                <a:solidFill>
                  <a:srgbClr val="000000"/>
                </a:solidFill>
              </a:rPr>
              <a:t>) et la gestion de la qualité de l'eau (</a:t>
            </a:r>
            <a:r>
              <a:rPr lang="fr" sz="1300" b="0" i="0">
                <a:solidFill>
                  <a:srgbClr val="000000"/>
                </a:solidFill>
                <a:hlinkClick r:id="rId4" action="ppaction://hlinksldjump"/>
              </a:rPr>
              <a:t>75 %</a:t>
            </a:r>
            <a:r>
              <a:rPr lang="fr" sz="1300" b="0" i="0">
                <a:solidFill>
                  <a:srgbClr val="000000"/>
                </a:solidFill>
              </a:rPr>
              <a:t>).</a:t>
            </a:r>
          </a:p>
        </p:txBody>
      </p:sp>
    </p:spTree>
    <p:extLst>
      <p:ext uri="{BB962C8B-B14F-4D97-AF65-F5344CB8AC3E}">
        <p14:creationId xmlns:p14="http://schemas.microsoft.com/office/powerpoint/2010/main" val="9113427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Placeholder 42">
            <a:extLst>
              <a:ext uri="{FF2B5EF4-FFF2-40B4-BE49-F238E27FC236}">
                <a16:creationId xmlns:a16="http://schemas.microsoft.com/office/drawing/2014/main" id="{F591B721-315C-1192-70F3-1528393416BA}"/>
              </a:ext>
            </a:extLst>
          </p:cNvPr>
          <p:cNvPicPr>
            <a:picLocks noGrp="1" noChangeAspect="1"/>
          </p:cNvPicPr>
          <p:nvPr>
            <p:ph type="pic" sz="quarter" idx="10"/>
          </p:nvPr>
        </p:nvPicPr>
        <p:blipFill>
          <a:blip r:embed="rId2" cstate="print">
            <a:alphaModFix/>
            <a:extLst>
              <a:ext uri="{BEBA8EAE-BF5A-486C-A8C5-ECC9F3942E4B}">
                <a14:imgProps xmlns:a14="http://schemas.microsoft.com/office/drawing/2010/main">
                  <a14:imgLayer r:embed="rId3">
                    <a14:imgEffect>
                      <a14:sharpenSoften amount="-15000"/>
                    </a14:imgEffect>
                    <a14:imgEffect>
                      <a14:colorTemperature colorTemp="4700"/>
                    </a14:imgEffect>
                    <a14:imgEffect>
                      <a14:brightnessContrast bright="10000" contrast="-20000"/>
                    </a14:imgEffect>
                  </a14:imgLayer>
                </a14:imgProps>
              </a:ext>
              <a:ext uri="{28A0092B-C50C-407E-A947-70E740481C1C}">
                <a14:useLocalDpi xmlns:a14="http://schemas.microsoft.com/office/drawing/2010/main" val="0"/>
              </a:ext>
            </a:extLst>
          </a:blip>
          <a:srcRect l="3537" r="3537"/>
          <a:stretch/>
        </p:blipFill>
        <p:spPr>
          <a:xfrm>
            <a:off x="4099940" y="1550298"/>
            <a:ext cx="4673272" cy="3917050"/>
          </a:xfrm>
          <a:prstGeom prst="rect">
            <a:avLst/>
          </a:prstGeom>
        </p:spPr>
      </p:pic>
      <p:sp>
        <p:nvSpPr>
          <p:cNvPr id="46" name="Rectangle 45">
            <a:extLst>
              <a:ext uri="{FF2B5EF4-FFF2-40B4-BE49-F238E27FC236}">
                <a16:creationId xmlns:a16="http://schemas.microsoft.com/office/drawing/2014/main" id="{3F8BBB18-2C79-4ABE-BD9A-A2EAD82596A1}"/>
              </a:ext>
            </a:extLst>
          </p:cNvPr>
          <p:cNvSpPr/>
          <p:nvPr/>
        </p:nvSpPr>
        <p:spPr>
          <a:xfrm>
            <a:off x="9113289" y="1081298"/>
            <a:ext cx="2734056" cy="863316"/>
          </a:xfrm>
          <a:prstGeom prst="rect">
            <a:avLst/>
          </a:prstGeom>
          <a:solidFill>
            <a:srgbClr val="2F559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 sz="4000" b="1" i="0">
                <a:solidFill>
                  <a:srgbClr val="FFFFFF"/>
                </a:solidFill>
              </a:rPr>
              <a:t>76% </a:t>
            </a:r>
          </a:p>
          <a:p>
            <a:pPr algn="ctr"/>
            <a:r>
              <a:rPr lang="fr" sz="1800" b="1" i="0">
                <a:solidFill>
                  <a:srgbClr val="FFFFFF"/>
                </a:solidFill>
              </a:rPr>
              <a:t>baisse/perte</a:t>
            </a:r>
          </a:p>
        </p:txBody>
      </p:sp>
      <p:sp>
        <p:nvSpPr>
          <p:cNvPr id="45" name="Rectangle 44">
            <a:extLst>
              <a:ext uri="{FF2B5EF4-FFF2-40B4-BE49-F238E27FC236}">
                <a16:creationId xmlns:a16="http://schemas.microsoft.com/office/drawing/2014/main" id="{FC077FFD-EDBD-4229-9C9F-FBF12FFA7169}"/>
              </a:ext>
            </a:extLst>
          </p:cNvPr>
          <p:cNvSpPr/>
          <p:nvPr/>
        </p:nvSpPr>
        <p:spPr>
          <a:xfrm>
            <a:off x="310702" y="702919"/>
            <a:ext cx="4199201" cy="5297147"/>
          </a:xfrm>
          <a:prstGeom prst="rect">
            <a:avLst/>
          </a:prstGeom>
          <a:solidFill>
            <a:schemeClr val="accent5">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itle 31">
            <a:extLst>
              <a:ext uri="{FF2B5EF4-FFF2-40B4-BE49-F238E27FC236}">
                <a16:creationId xmlns:a16="http://schemas.microsoft.com/office/drawing/2014/main" id="{96894B2D-71C5-4D4C-A89B-9EDC10150F9B}"/>
              </a:ext>
            </a:extLst>
          </p:cNvPr>
          <p:cNvSpPr>
            <a:spLocks noGrp="1"/>
          </p:cNvSpPr>
          <p:nvPr>
            <p:ph type="title"/>
          </p:nvPr>
        </p:nvSpPr>
        <p:spPr>
          <a:xfrm>
            <a:off x="344654" y="691890"/>
            <a:ext cx="4137337" cy="5297147"/>
          </a:xfrm>
        </p:spPr>
        <p:txBody>
          <a:bodyPr>
            <a:noAutofit/>
          </a:bodyPr>
          <a:lstStyle/>
          <a:p>
            <a:r>
              <a:rPr lang="fr" sz="3000" b="1" i="0">
                <a:solidFill>
                  <a:srgbClr val="FFFFFF"/>
                </a:solidFill>
              </a:rPr>
              <a:t>Effets du changement climatique et des variations saisonnières des conditions météorologiques sur les avantages que les femmes, les filles et les personnes </a:t>
            </a:r>
            <a:r>
              <a:rPr lang="en-CA" sz="3000" b="1" i="0">
                <a:solidFill>
                  <a:srgbClr val="FFFFFF"/>
                </a:solidFill>
              </a:rPr>
              <a:t>de genres divers</a:t>
            </a:r>
            <a:r>
              <a:rPr lang="fr" sz="3000" b="1" i="0">
                <a:solidFill>
                  <a:srgbClr val="FFFFFF"/>
                </a:solidFill>
              </a:rPr>
              <a:t> autochtones retirent du poisson et de ses habitats.</a:t>
            </a:r>
          </a:p>
        </p:txBody>
      </p:sp>
      <p:sp>
        <p:nvSpPr>
          <p:cNvPr id="69" name="TextBox 68">
            <a:extLst>
              <a:ext uri="{FF2B5EF4-FFF2-40B4-BE49-F238E27FC236}">
                <a16:creationId xmlns:a16="http://schemas.microsoft.com/office/drawing/2014/main" id="{F7BC3CD1-9594-4C85-4A29-47A78DB79EC5}"/>
              </a:ext>
            </a:extLst>
          </p:cNvPr>
          <p:cNvSpPr txBox="1"/>
          <p:nvPr/>
        </p:nvSpPr>
        <p:spPr>
          <a:xfrm>
            <a:off x="9113289" y="95830"/>
            <a:ext cx="2720219" cy="707886"/>
          </a:xfrm>
          <a:prstGeom prst="rect">
            <a:avLst/>
          </a:prstGeom>
          <a:noFill/>
        </p:spPr>
        <p:txBody>
          <a:bodyPr wrap="square" rtlCol="0" anchor="ctr">
            <a:spAutoFit/>
          </a:bodyPr>
          <a:lstStyle/>
          <a:p>
            <a:pPr algn="ctr"/>
            <a:r>
              <a:rPr lang="fr" sz="2000" b="1" i="0">
                <a:solidFill>
                  <a:srgbClr val="000000"/>
                </a:solidFill>
              </a:rPr>
              <a:t>EFFETS SUR LES AVANTAGES:</a:t>
            </a:r>
          </a:p>
        </p:txBody>
      </p:sp>
      <p:sp>
        <p:nvSpPr>
          <p:cNvPr id="70" name="TextBox 69">
            <a:extLst>
              <a:ext uri="{FF2B5EF4-FFF2-40B4-BE49-F238E27FC236}">
                <a16:creationId xmlns:a16="http://schemas.microsoft.com/office/drawing/2014/main" id="{3AD825F2-F759-79F9-F81C-4848410C81A6}"/>
              </a:ext>
            </a:extLst>
          </p:cNvPr>
          <p:cNvSpPr txBox="1"/>
          <p:nvPr/>
        </p:nvSpPr>
        <p:spPr>
          <a:xfrm>
            <a:off x="9113289" y="691889"/>
            <a:ext cx="2734056" cy="423449"/>
          </a:xfrm>
          <a:prstGeom prst="rect">
            <a:avLst/>
          </a:prstGeom>
          <a:noFill/>
        </p:spPr>
        <p:txBody>
          <a:bodyPr wrap="square" rtlCol="0" anchor="ctr">
            <a:spAutoFit/>
          </a:bodyPr>
          <a:lstStyle/>
          <a:p>
            <a:pPr algn="ctr">
              <a:lnSpc>
                <a:spcPct val="150000"/>
              </a:lnSpc>
            </a:pPr>
            <a:r>
              <a:rPr lang="fr" sz="1600" b="1" i="0">
                <a:solidFill>
                  <a:srgbClr val="000000"/>
                </a:solidFill>
              </a:rPr>
              <a:t>Soutien alimentaire</a:t>
            </a:r>
          </a:p>
        </p:txBody>
      </p:sp>
      <p:sp>
        <p:nvSpPr>
          <p:cNvPr id="71" name="TextBox 70">
            <a:extLst>
              <a:ext uri="{FF2B5EF4-FFF2-40B4-BE49-F238E27FC236}">
                <a16:creationId xmlns:a16="http://schemas.microsoft.com/office/drawing/2014/main" id="{F133DD58-0819-B6CE-2B1D-D08966DAA3EA}"/>
              </a:ext>
            </a:extLst>
          </p:cNvPr>
          <p:cNvSpPr txBox="1"/>
          <p:nvPr/>
        </p:nvSpPr>
        <p:spPr>
          <a:xfrm>
            <a:off x="8929397" y="1926355"/>
            <a:ext cx="2951902" cy="584775"/>
          </a:xfrm>
          <a:prstGeom prst="rect">
            <a:avLst/>
          </a:prstGeom>
          <a:noFill/>
        </p:spPr>
        <p:txBody>
          <a:bodyPr wrap="square" rtlCol="0" anchor="ctr">
            <a:spAutoFit/>
          </a:bodyPr>
          <a:lstStyle/>
          <a:p>
            <a:pPr algn="ctr"/>
            <a:r>
              <a:rPr lang="fr" sz="1600" b="1" i="0">
                <a:solidFill>
                  <a:srgbClr val="000000"/>
                </a:solidFill>
              </a:rPr>
              <a:t>Avantages économiques/ commerciaux</a:t>
            </a:r>
          </a:p>
        </p:txBody>
      </p:sp>
      <p:grpSp>
        <p:nvGrpSpPr>
          <p:cNvPr id="3" name="Group 2">
            <a:extLst>
              <a:ext uri="{FF2B5EF4-FFF2-40B4-BE49-F238E27FC236}">
                <a16:creationId xmlns:a16="http://schemas.microsoft.com/office/drawing/2014/main" id="{9364C258-E9BC-6054-C178-A996462A202E}"/>
              </a:ext>
              <a:ext uri="{C183D7F6-B498-43B3-948B-1728B52AA6E4}">
                <adec:decorative xmlns:adec="http://schemas.microsoft.com/office/drawing/2017/decorative" val="1"/>
              </a:ext>
            </a:extLst>
          </p:cNvPr>
          <p:cNvGrpSpPr/>
          <p:nvPr/>
        </p:nvGrpSpPr>
        <p:grpSpPr>
          <a:xfrm rot="10800000">
            <a:off x="234835" y="6134558"/>
            <a:ext cx="11612510" cy="596326"/>
            <a:chOff x="236983" y="275483"/>
            <a:chExt cx="11612510" cy="596326"/>
          </a:xfrm>
        </p:grpSpPr>
        <p:cxnSp>
          <p:nvCxnSpPr>
            <p:cNvPr id="5" name="Straight Connector 4">
              <a:extLst>
                <a:ext uri="{FF2B5EF4-FFF2-40B4-BE49-F238E27FC236}">
                  <a16:creationId xmlns:a16="http://schemas.microsoft.com/office/drawing/2014/main" id="{EAA61DAB-1026-0934-9058-3C2FFC4477C3}"/>
                </a:ext>
              </a:extLst>
            </p:cNvPr>
            <p:cNvCxnSpPr>
              <a:cxnSpLocks/>
            </p:cNvCxnSpPr>
            <p:nvPr userDrawn="1"/>
          </p:nvCxnSpPr>
          <p:spPr>
            <a:xfrm flipV="1">
              <a:off x="2512028" y="286488"/>
              <a:ext cx="0" cy="58532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85A16BB1-5DE2-B911-4170-FB707A1332DD}"/>
                </a:ext>
              </a:extLst>
            </p:cNvPr>
            <p:cNvCxnSpPr>
              <a:cxnSpLocks/>
            </p:cNvCxnSpPr>
            <p:nvPr userDrawn="1"/>
          </p:nvCxnSpPr>
          <p:spPr>
            <a:xfrm>
              <a:off x="236983" y="275483"/>
              <a:ext cx="1161251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 name="TextBox 7">
            <a:extLst>
              <a:ext uri="{FF2B5EF4-FFF2-40B4-BE49-F238E27FC236}">
                <a16:creationId xmlns:a16="http://schemas.microsoft.com/office/drawing/2014/main" id="{338A6383-8B4B-B76A-53B9-179292B97F66}"/>
              </a:ext>
            </a:extLst>
          </p:cNvPr>
          <p:cNvSpPr txBox="1"/>
          <p:nvPr/>
        </p:nvSpPr>
        <p:spPr>
          <a:xfrm>
            <a:off x="9099901" y="3335893"/>
            <a:ext cx="2734056" cy="584775"/>
          </a:xfrm>
          <a:prstGeom prst="rect">
            <a:avLst/>
          </a:prstGeom>
          <a:noFill/>
        </p:spPr>
        <p:txBody>
          <a:bodyPr wrap="square" rtlCol="0" anchor="ctr">
            <a:spAutoFit/>
          </a:bodyPr>
          <a:lstStyle/>
          <a:p>
            <a:pPr algn="ctr"/>
            <a:r>
              <a:rPr lang="fr" sz="1600" b="1" i="0">
                <a:solidFill>
                  <a:srgbClr val="000000"/>
                </a:solidFill>
              </a:rPr>
              <a:t>Épanouissement spirituel/ culturel</a:t>
            </a:r>
          </a:p>
        </p:txBody>
      </p:sp>
      <p:sp>
        <p:nvSpPr>
          <p:cNvPr id="9" name="Rectangle 8">
            <a:extLst>
              <a:ext uri="{FF2B5EF4-FFF2-40B4-BE49-F238E27FC236}">
                <a16:creationId xmlns:a16="http://schemas.microsoft.com/office/drawing/2014/main" id="{39059B67-DD2F-EAA7-FA8B-71CA40D24B72}"/>
              </a:ext>
            </a:extLst>
          </p:cNvPr>
          <p:cNvSpPr/>
          <p:nvPr/>
        </p:nvSpPr>
        <p:spPr>
          <a:xfrm>
            <a:off x="9104648" y="2491693"/>
            <a:ext cx="2734056" cy="863316"/>
          </a:xfrm>
          <a:prstGeom prst="rect">
            <a:avLst/>
          </a:prstGeom>
          <a:solidFill>
            <a:srgbClr val="2F559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 sz="4000" b="1" i="0">
                <a:solidFill>
                  <a:srgbClr val="FFFFFF"/>
                </a:solidFill>
              </a:rPr>
              <a:t>65% </a:t>
            </a:r>
          </a:p>
          <a:p>
            <a:pPr algn="ctr"/>
            <a:r>
              <a:rPr lang="fr" sz="1800" b="1" i="0">
                <a:solidFill>
                  <a:srgbClr val="FFFFFF"/>
                </a:solidFill>
              </a:rPr>
              <a:t>baisse/perte</a:t>
            </a:r>
          </a:p>
        </p:txBody>
      </p:sp>
      <p:sp>
        <p:nvSpPr>
          <p:cNvPr id="10" name="Rectangle 9">
            <a:extLst>
              <a:ext uri="{FF2B5EF4-FFF2-40B4-BE49-F238E27FC236}">
                <a16:creationId xmlns:a16="http://schemas.microsoft.com/office/drawing/2014/main" id="{3A1DF5EB-3B3C-286F-BBA9-91A377074D05}"/>
              </a:ext>
            </a:extLst>
          </p:cNvPr>
          <p:cNvSpPr/>
          <p:nvPr/>
        </p:nvSpPr>
        <p:spPr>
          <a:xfrm>
            <a:off x="9099901" y="3902088"/>
            <a:ext cx="2734056" cy="863316"/>
          </a:xfrm>
          <a:prstGeom prst="rect">
            <a:avLst/>
          </a:prstGeom>
          <a:solidFill>
            <a:srgbClr val="2F559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 sz="4000" b="1" i="0">
                <a:solidFill>
                  <a:srgbClr val="FFFFFF"/>
                </a:solidFill>
              </a:rPr>
              <a:t>62% </a:t>
            </a:r>
          </a:p>
          <a:p>
            <a:pPr algn="ctr"/>
            <a:r>
              <a:rPr lang="fr" sz="1800" b="1" i="0">
                <a:solidFill>
                  <a:srgbClr val="FFFFFF"/>
                </a:solidFill>
              </a:rPr>
              <a:t>baisse/perte</a:t>
            </a:r>
          </a:p>
        </p:txBody>
      </p:sp>
      <p:sp>
        <p:nvSpPr>
          <p:cNvPr id="11" name="Rectangle 10">
            <a:extLst>
              <a:ext uri="{FF2B5EF4-FFF2-40B4-BE49-F238E27FC236}">
                <a16:creationId xmlns:a16="http://schemas.microsoft.com/office/drawing/2014/main" id="{7AA4D40F-E2EC-BCBE-4577-88EAF643C6F2}"/>
              </a:ext>
            </a:extLst>
          </p:cNvPr>
          <p:cNvSpPr/>
          <p:nvPr/>
        </p:nvSpPr>
        <p:spPr>
          <a:xfrm>
            <a:off x="9099901" y="5136752"/>
            <a:ext cx="2734056" cy="863316"/>
          </a:xfrm>
          <a:prstGeom prst="rect">
            <a:avLst/>
          </a:prstGeom>
          <a:solidFill>
            <a:srgbClr val="2F559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 sz="4000" b="1" i="0">
                <a:solidFill>
                  <a:srgbClr val="FFFFFF"/>
                </a:solidFill>
              </a:rPr>
              <a:t>55% </a:t>
            </a:r>
          </a:p>
          <a:p>
            <a:pPr algn="ctr"/>
            <a:r>
              <a:rPr lang="fr" sz="1800" b="1" i="0">
                <a:solidFill>
                  <a:srgbClr val="FFFFFF"/>
                </a:solidFill>
              </a:rPr>
              <a:t>baisse/perte</a:t>
            </a:r>
          </a:p>
        </p:txBody>
      </p:sp>
      <p:sp>
        <p:nvSpPr>
          <p:cNvPr id="12" name="TextBox 11">
            <a:extLst>
              <a:ext uri="{FF2B5EF4-FFF2-40B4-BE49-F238E27FC236}">
                <a16:creationId xmlns:a16="http://schemas.microsoft.com/office/drawing/2014/main" id="{38AABE90-75CE-9FE0-5416-E1B568FF07C7}"/>
              </a:ext>
            </a:extLst>
          </p:cNvPr>
          <p:cNvSpPr txBox="1"/>
          <p:nvPr/>
        </p:nvSpPr>
        <p:spPr>
          <a:xfrm>
            <a:off x="9055276" y="4713303"/>
            <a:ext cx="2823305" cy="423449"/>
          </a:xfrm>
          <a:prstGeom prst="rect">
            <a:avLst/>
          </a:prstGeom>
          <a:noFill/>
        </p:spPr>
        <p:txBody>
          <a:bodyPr wrap="square" rtlCol="0" anchor="ctr">
            <a:spAutoFit/>
          </a:bodyPr>
          <a:lstStyle/>
          <a:p>
            <a:pPr algn="ctr">
              <a:lnSpc>
                <a:spcPct val="150000"/>
              </a:lnSpc>
            </a:pPr>
            <a:r>
              <a:rPr lang="fr" sz="1600" b="1" i="0">
                <a:solidFill>
                  <a:srgbClr val="000000"/>
                </a:solidFill>
              </a:rPr>
              <a:t>Opportunités récréatives</a:t>
            </a:r>
          </a:p>
        </p:txBody>
      </p:sp>
      <p:sp>
        <p:nvSpPr>
          <p:cNvPr id="13" name="Rectangle 12">
            <a:extLst>
              <a:ext uri="{FF2B5EF4-FFF2-40B4-BE49-F238E27FC236}">
                <a16:creationId xmlns:a16="http://schemas.microsoft.com/office/drawing/2014/main" id="{B906C99A-4D80-42A8-345C-AC84B43B5138}"/>
              </a:ext>
            </a:extLst>
          </p:cNvPr>
          <p:cNvSpPr/>
          <p:nvPr/>
        </p:nvSpPr>
        <p:spPr>
          <a:xfrm rot="10800000">
            <a:off x="4505319" y="1550298"/>
            <a:ext cx="4270267" cy="3917050"/>
          </a:xfrm>
          <a:prstGeom prst="rect">
            <a:avLst/>
          </a:prstGeom>
          <a:gradFill flip="none" rotWithShape="1">
            <a:gsLst>
              <a:gs pos="0">
                <a:schemeClr val="accent5">
                  <a:lumMod val="20000"/>
                  <a:lumOff val="80000"/>
                  <a:alpha val="89000"/>
                </a:schemeClr>
              </a:gs>
              <a:gs pos="50000">
                <a:schemeClr val="accent2">
                  <a:lumMod val="40000"/>
                  <a:lumOff val="60000"/>
                  <a:alpha val="75000"/>
                </a:schemeClr>
              </a:gs>
              <a:gs pos="100000">
                <a:schemeClr val="accent2">
                  <a:lumMod val="20000"/>
                  <a:lumOff val="80000"/>
                  <a:alpha val="52000"/>
                </a:schemeClr>
              </a:gs>
            </a:gsLst>
            <a:lin ang="0" scaled="1"/>
            <a:tileRect/>
          </a:gradFill>
          <a:ln>
            <a:noFill/>
          </a:ln>
        </p:spPr>
        <p:style>
          <a:lnRef idx="0">
            <a:scrgbClr r="0" g="0" b="0"/>
          </a:lnRef>
          <a:fillRef idx="0">
            <a:scrgbClr r="0" g="0" b="0"/>
          </a:fillRef>
          <a:effectRef idx="0">
            <a:scrgbClr r="0" g="0" b="0"/>
          </a:effectRef>
          <a:fontRef idx="minor">
            <a:schemeClr val="accent4"/>
          </a:fontRef>
        </p:style>
        <p:txBody>
          <a:bodyPr rtlCol="0" anchor="ctr"/>
          <a:lstStyle/>
          <a:p>
            <a:pPr algn="ctr"/>
            <a:endParaRPr lang="en-CA"/>
          </a:p>
        </p:txBody>
      </p:sp>
      <p:pic>
        <p:nvPicPr>
          <p:cNvPr id="7" name="Picture 6" descr="Diagram  Description automatically generated">
            <a:extLst>
              <a:ext uri="{FF2B5EF4-FFF2-40B4-BE49-F238E27FC236}">
                <a16:creationId xmlns:a16="http://schemas.microsoft.com/office/drawing/2014/main" id="{958CCC57-50C4-6E1A-67FD-821AB9F0B01A}"/>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697219" y="6250992"/>
            <a:ext cx="947675" cy="369242"/>
          </a:xfrm>
          <a:prstGeom prst="rect">
            <a:avLst/>
          </a:prstGeom>
        </p:spPr>
      </p:pic>
      <p:pic>
        <p:nvPicPr>
          <p:cNvPr id="14" name="Picture 13">
            <a:extLst>
              <a:ext uri="{FF2B5EF4-FFF2-40B4-BE49-F238E27FC236}">
                <a16:creationId xmlns:a16="http://schemas.microsoft.com/office/drawing/2014/main" id="{B558E59E-FA89-975C-E634-3C83C8AC9005}"/>
              </a:ext>
            </a:extLst>
          </p:cNvPr>
          <p:cNvPicPr>
            <a:picLocks noChangeAspect="1"/>
          </p:cNvPicPr>
          <p:nvPr/>
        </p:nvPicPr>
        <p:blipFill rotWithShape="1">
          <a:blip r:embed="rId5">
            <a:clrChange>
              <a:clrFrom>
                <a:srgbClr val="FFFFFF"/>
              </a:clrFrom>
              <a:clrTo>
                <a:srgbClr val="FFFFFF">
                  <a:alpha val="0"/>
                </a:srgbClr>
              </a:clrTo>
            </a:clrChange>
          </a:blip>
          <a:srcRect l="67731" t="-1388"/>
          <a:stretch/>
        </p:blipFill>
        <p:spPr>
          <a:xfrm>
            <a:off x="10644894" y="6250992"/>
            <a:ext cx="1233687" cy="369242"/>
          </a:xfrm>
          <a:prstGeom prst="rect">
            <a:avLst/>
          </a:prstGeom>
        </p:spPr>
      </p:pic>
    </p:spTree>
    <p:extLst>
      <p:ext uri="{BB962C8B-B14F-4D97-AF65-F5344CB8AC3E}">
        <p14:creationId xmlns:p14="http://schemas.microsoft.com/office/powerpoint/2010/main" val="9825261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Placeholder 42">
            <a:extLst>
              <a:ext uri="{FF2B5EF4-FFF2-40B4-BE49-F238E27FC236}">
                <a16:creationId xmlns:a16="http://schemas.microsoft.com/office/drawing/2014/main" id="{F591B721-315C-1192-70F3-1528393416BA}"/>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5251" r="5251"/>
          <a:stretch/>
        </p:blipFill>
        <p:spPr>
          <a:xfrm>
            <a:off x="3918217" y="1404251"/>
            <a:ext cx="4673272" cy="4049496"/>
          </a:xfrm>
          <a:prstGeom prst="rect">
            <a:avLst/>
          </a:prstGeom>
        </p:spPr>
      </p:pic>
      <p:sp>
        <p:nvSpPr>
          <p:cNvPr id="7" name="Rectangle 6">
            <a:extLst>
              <a:ext uri="{FF2B5EF4-FFF2-40B4-BE49-F238E27FC236}">
                <a16:creationId xmlns:a16="http://schemas.microsoft.com/office/drawing/2014/main" id="{DEC0CF15-1EA4-07E5-1C20-384E22DF6A02}"/>
              </a:ext>
            </a:extLst>
          </p:cNvPr>
          <p:cNvSpPr/>
          <p:nvPr/>
        </p:nvSpPr>
        <p:spPr>
          <a:xfrm>
            <a:off x="3913469" y="1404252"/>
            <a:ext cx="4673271" cy="4049495"/>
          </a:xfrm>
          <a:prstGeom prst="rect">
            <a:avLst/>
          </a:prstGeom>
          <a:gradFill flip="none" rotWithShape="1">
            <a:gsLst>
              <a:gs pos="0">
                <a:schemeClr val="accent1">
                  <a:tint val="66000"/>
                  <a:satMod val="160000"/>
                  <a:alpha val="79000"/>
                </a:schemeClr>
              </a:gs>
              <a:gs pos="50000">
                <a:schemeClr val="accent1">
                  <a:tint val="44500"/>
                  <a:satMod val="160000"/>
                  <a:alpha val="75000"/>
                </a:schemeClr>
              </a:gs>
              <a:gs pos="100000">
                <a:schemeClr val="accent1">
                  <a:tint val="23500"/>
                  <a:satMod val="160000"/>
                  <a:alpha val="52000"/>
                </a:schemeClr>
              </a:gs>
            </a:gsLst>
            <a:lin ang="0" scaled="1"/>
            <a:tileRect/>
          </a:gradFill>
          <a:ln>
            <a:noFill/>
          </a:ln>
        </p:spPr>
        <p:style>
          <a:lnRef idx="0">
            <a:scrgbClr r="0" g="0" b="0"/>
          </a:lnRef>
          <a:fillRef idx="0">
            <a:scrgbClr r="0" g="0" b="0"/>
          </a:fillRef>
          <a:effectRef idx="0">
            <a:scrgbClr r="0" g="0" b="0"/>
          </a:effectRef>
          <a:fontRef idx="minor">
            <a:schemeClr val="accent4"/>
          </a:fontRef>
        </p:style>
        <p:txBody>
          <a:bodyPr rtlCol="0" anchor="ctr"/>
          <a:lstStyle/>
          <a:p>
            <a:pPr algn="ctr"/>
            <a:endParaRPr lang="en-CA"/>
          </a:p>
        </p:txBody>
      </p:sp>
      <p:sp>
        <p:nvSpPr>
          <p:cNvPr id="46" name="Rectangle 45">
            <a:extLst>
              <a:ext uri="{FF2B5EF4-FFF2-40B4-BE49-F238E27FC236}">
                <a16:creationId xmlns:a16="http://schemas.microsoft.com/office/drawing/2014/main" id="{3F8BBB18-2C79-4ABE-BD9A-A2EAD82596A1}"/>
              </a:ext>
            </a:extLst>
          </p:cNvPr>
          <p:cNvSpPr/>
          <p:nvPr/>
        </p:nvSpPr>
        <p:spPr>
          <a:xfrm>
            <a:off x="8868454" y="1028992"/>
            <a:ext cx="2734056" cy="863316"/>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 sz="4000" b="1" i="0">
                <a:solidFill>
                  <a:srgbClr val="FFFFFF"/>
                </a:solidFill>
              </a:rPr>
              <a:t>63% </a:t>
            </a:r>
          </a:p>
          <a:p>
            <a:pPr algn="ctr"/>
            <a:r>
              <a:rPr lang="fr" sz="1800" b="1" i="0">
                <a:solidFill>
                  <a:srgbClr val="FFFFFF"/>
                </a:solidFill>
              </a:rPr>
              <a:t>baisse/perte</a:t>
            </a:r>
          </a:p>
        </p:txBody>
      </p:sp>
      <p:sp>
        <p:nvSpPr>
          <p:cNvPr id="45" name="Rectangle 44">
            <a:extLst>
              <a:ext uri="{FF2B5EF4-FFF2-40B4-BE49-F238E27FC236}">
                <a16:creationId xmlns:a16="http://schemas.microsoft.com/office/drawing/2014/main" id="{FC077FFD-EDBD-4229-9C9F-FBF12FFA7169}"/>
              </a:ext>
            </a:extLst>
          </p:cNvPr>
          <p:cNvSpPr/>
          <p:nvPr/>
        </p:nvSpPr>
        <p:spPr>
          <a:xfrm>
            <a:off x="289746" y="1035040"/>
            <a:ext cx="4440245" cy="4735433"/>
          </a:xfrm>
          <a:prstGeom prst="rect">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itle 31">
            <a:extLst>
              <a:ext uri="{FF2B5EF4-FFF2-40B4-BE49-F238E27FC236}">
                <a16:creationId xmlns:a16="http://schemas.microsoft.com/office/drawing/2014/main" id="{96894B2D-71C5-4D4C-A89B-9EDC10150F9B}"/>
              </a:ext>
            </a:extLst>
          </p:cNvPr>
          <p:cNvSpPr>
            <a:spLocks noGrp="1"/>
          </p:cNvSpPr>
          <p:nvPr>
            <p:ph type="title"/>
          </p:nvPr>
        </p:nvSpPr>
        <p:spPr>
          <a:xfrm>
            <a:off x="363858" y="1365685"/>
            <a:ext cx="4329403" cy="4088062"/>
          </a:xfrm>
        </p:spPr>
        <p:txBody>
          <a:bodyPr>
            <a:noAutofit/>
          </a:bodyPr>
          <a:lstStyle/>
          <a:p>
            <a:r>
              <a:rPr lang="fr" sz="3200" b="1" i="0">
                <a:solidFill>
                  <a:srgbClr val="FFFFFF"/>
                </a:solidFill>
              </a:rPr>
              <a:t>Effets des projets dans l'eau ou près de l'eau sur les avantages que les femmes, les filles et les personnes de diverses identités de genre autochtones tirent du poisson et de ses habitats.</a:t>
            </a:r>
          </a:p>
        </p:txBody>
      </p:sp>
      <p:sp>
        <p:nvSpPr>
          <p:cNvPr id="69" name="TextBox 68">
            <a:extLst>
              <a:ext uri="{FF2B5EF4-FFF2-40B4-BE49-F238E27FC236}">
                <a16:creationId xmlns:a16="http://schemas.microsoft.com/office/drawing/2014/main" id="{F7BC3CD1-9594-4C85-4A29-47A78DB79EC5}"/>
              </a:ext>
            </a:extLst>
          </p:cNvPr>
          <p:cNvSpPr txBox="1"/>
          <p:nvPr/>
        </p:nvSpPr>
        <p:spPr>
          <a:xfrm>
            <a:off x="8868454" y="37323"/>
            <a:ext cx="2720668" cy="707886"/>
          </a:xfrm>
          <a:prstGeom prst="rect">
            <a:avLst/>
          </a:prstGeom>
          <a:noFill/>
        </p:spPr>
        <p:txBody>
          <a:bodyPr wrap="square" rtlCol="0" anchor="ctr">
            <a:spAutoFit/>
          </a:bodyPr>
          <a:lstStyle/>
          <a:p>
            <a:pPr algn="ctr"/>
            <a:r>
              <a:rPr lang="fr" sz="2000" b="1" i="0">
                <a:solidFill>
                  <a:srgbClr val="000000"/>
                </a:solidFill>
              </a:rPr>
              <a:t>EFFETS SUR LES AVANTAGES :</a:t>
            </a:r>
          </a:p>
        </p:txBody>
      </p:sp>
      <p:sp>
        <p:nvSpPr>
          <p:cNvPr id="70" name="TextBox 69">
            <a:extLst>
              <a:ext uri="{FF2B5EF4-FFF2-40B4-BE49-F238E27FC236}">
                <a16:creationId xmlns:a16="http://schemas.microsoft.com/office/drawing/2014/main" id="{3AD825F2-F759-79F9-F81C-4848410C81A6}"/>
              </a:ext>
            </a:extLst>
          </p:cNvPr>
          <p:cNvSpPr txBox="1"/>
          <p:nvPr/>
        </p:nvSpPr>
        <p:spPr>
          <a:xfrm>
            <a:off x="8868454" y="611590"/>
            <a:ext cx="2734056" cy="423449"/>
          </a:xfrm>
          <a:prstGeom prst="rect">
            <a:avLst/>
          </a:prstGeom>
          <a:noFill/>
        </p:spPr>
        <p:txBody>
          <a:bodyPr wrap="square" rtlCol="0" anchor="ctr">
            <a:spAutoFit/>
          </a:bodyPr>
          <a:lstStyle/>
          <a:p>
            <a:pPr algn="ctr">
              <a:lnSpc>
                <a:spcPct val="150000"/>
              </a:lnSpc>
            </a:pPr>
            <a:r>
              <a:rPr lang="fr" sz="1600" b="1" i="0">
                <a:solidFill>
                  <a:srgbClr val="000000"/>
                </a:solidFill>
              </a:rPr>
              <a:t>Soutien alimentaire</a:t>
            </a:r>
          </a:p>
        </p:txBody>
      </p:sp>
      <p:sp>
        <p:nvSpPr>
          <p:cNvPr id="71" name="TextBox 70">
            <a:extLst>
              <a:ext uri="{FF2B5EF4-FFF2-40B4-BE49-F238E27FC236}">
                <a16:creationId xmlns:a16="http://schemas.microsoft.com/office/drawing/2014/main" id="{F133DD58-0819-B6CE-2B1D-D08966DAA3EA}"/>
              </a:ext>
            </a:extLst>
          </p:cNvPr>
          <p:cNvSpPr txBox="1"/>
          <p:nvPr/>
        </p:nvSpPr>
        <p:spPr>
          <a:xfrm>
            <a:off x="8859813" y="1892711"/>
            <a:ext cx="2729309" cy="584775"/>
          </a:xfrm>
          <a:prstGeom prst="rect">
            <a:avLst/>
          </a:prstGeom>
          <a:noFill/>
        </p:spPr>
        <p:txBody>
          <a:bodyPr wrap="square" rtlCol="0" anchor="ctr">
            <a:spAutoFit/>
          </a:bodyPr>
          <a:lstStyle/>
          <a:p>
            <a:pPr algn="ctr"/>
            <a:r>
              <a:rPr lang="fr" sz="1600" b="1" i="0">
                <a:solidFill>
                  <a:srgbClr val="000000"/>
                </a:solidFill>
              </a:rPr>
              <a:t>Épanouissement spirituel/culturel</a:t>
            </a:r>
          </a:p>
        </p:txBody>
      </p:sp>
      <p:sp>
        <p:nvSpPr>
          <p:cNvPr id="8" name="TextBox 7">
            <a:extLst>
              <a:ext uri="{FF2B5EF4-FFF2-40B4-BE49-F238E27FC236}">
                <a16:creationId xmlns:a16="http://schemas.microsoft.com/office/drawing/2014/main" id="{338A6383-8B4B-B76A-53B9-179292B97F66}"/>
              </a:ext>
            </a:extLst>
          </p:cNvPr>
          <p:cNvSpPr txBox="1"/>
          <p:nvPr/>
        </p:nvSpPr>
        <p:spPr>
          <a:xfrm>
            <a:off x="8810441" y="3302245"/>
            <a:ext cx="2823305" cy="584775"/>
          </a:xfrm>
          <a:prstGeom prst="rect">
            <a:avLst/>
          </a:prstGeom>
          <a:noFill/>
        </p:spPr>
        <p:txBody>
          <a:bodyPr wrap="square" rtlCol="0" anchor="ctr">
            <a:spAutoFit/>
          </a:bodyPr>
          <a:lstStyle/>
          <a:p>
            <a:pPr algn="ctr"/>
            <a:r>
              <a:rPr lang="fr" sz="1600" b="1" i="0">
                <a:solidFill>
                  <a:srgbClr val="000000"/>
                </a:solidFill>
              </a:rPr>
              <a:t>Avantages économiques/commerciaux</a:t>
            </a:r>
          </a:p>
        </p:txBody>
      </p:sp>
      <p:sp>
        <p:nvSpPr>
          <p:cNvPr id="9" name="Rectangle 8">
            <a:extLst>
              <a:ext uri="{FF2B5EF4-FFF2-40B4-BE49-F238E27FC236}">
                <a16:creationId xmlns:a16="http://schemas.microsoft.com/office/drawing/2014/main" id="{39059B67-DD2F-EAA7-FA8B-71CA40D24B72}"/>
              </a:ext>
            </a:extLst>
          </p:cNvPr>
          <p:cNvSpPr/>
          <p:nvPr/>
        </p:nvSpPr>
        <p:spPr>
          <a:xfrm>
            <a:off x="8859813" y="2467380"/>
            <a:ext cx="2734056" cy="863316"/>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 sz="4000" b="1" i="0">
                <a:solidFill>
                  <a:srgbClr val="FFFFFF"/>
                </a:solidFill>
              </a:rPr>
              <a:t>61% </a:t>
            </a:r>
          </a:p>
          <a:p>
            <a:pPr algn="ctr"/>
            <a:r>
              <a:rPr lang="fr" sz="1800" b="1" i="0">
                <a:solidFill>
                  <a:srgbClr val="FFFFFF"/>
                </a:solidFill>
              </a:rPr>
              <a:t>baisse/perte</a:t>
            </a:r>
          </a:p>
        </p:txBody>
      </p:sp>
      <p:sp>
        <p:nvSpPr>
          <p:cNvPr id="10" name="Rectangle 9">
            <a:extLst>
              <a:ext uri="{FF2B5EF4-FFF2-40B4-BE49-F238E27FC236}">
                <a16:creationId xmlns:a16="http://schemas.microsoft.com/office/drawing/2014/main" id="{3A1DF5EB-3B3C-286F-BBA9-91A377074D05}"/>
              </a:ext>
            </a:extLst>
          </p:cNvPr>
          <p:cNvSpPr/>
          <p:nvPr/>
        </p:nvSpPr>
        <p:spPr>
          <a:xfrm>
            <a:off x="8855066" y="3887100"/>
            <a:ext cx="2734056" cy="863316"/>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 sz="4000" b="1" i="0">
                <a:solidFill>
                  <a:srgbClr val="FFFFFF"/>
                </a:solidFill>
              </a:rPr>
              <a:t>57% </a:t>
            </a:r>
          </a:p>
          <a:p>
            <a:pPr algn="ctr"/>
            <a:r>
              <a:rPr lang="fr" sz="1800" b="1" i="0">
                <a:solidFill>
                  <a:srgbClr val="FFFFFF"/>
                </a:solidFill>
              </a:rPr>
              <a:t>baisse/perte</a:t>
            </a:r>
          </a:p>
        </p:txBody>
      </p:sp>
      <p:sp>
        <p:nvSpPr>
          <p:cNvPr id="11" name="Rectangle 10">
            <a:extLst>
              <a:ext uri="{FF2B5EF4-FFF2-40B4-BE49-F238E27FC236}">
                <a16:creationId xmlns:a16="http://schemas.microsoft.com/office/drawing/2014/main" id="{7AA4D40F-E2EC-BCBE-4577-88EAF643C6F2}"/>
              </a:ext>
            </a:extLst>
          </p:cNvPr>
          <p:cNvSpPr/>
          <p:nvPr/>
        </p:nvSpPr>
        <p:spPr>
          <a:xfrm>
            <a:off x="8855066" y="5093772"/>
            <a:ext cx="2734056" cy="863316"/>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 sz="4000" b="1" i="0">
                <a:solidFill>
                  <a:srgbClr val="FFFFFF"/>
                </a:solidFill>
              </a:rPr>
              <a:t>56% </a:t>
            </a:r>
          </a:p>
          <a:p>
            <a:pPr algn="ctr"/>
            <a:r>
              <a:rPr lang="fr" sz="1800" b="1" i="0">
                <a:solidFill>
                  <a:srgbClr val="FFFFFF"/>
                </a:solidFill>
              </a:rPr>
              <a:t>baisse/perte</a:t>
            </a:r>
          </a:p>
        </p:txBody>
      </p:sp>
      <p:sp>
        <p:nvSpPr>
          <p:cNvPr id="12" name="TextBox 11">
            <a:extLst>
              <a:ext uri="{FF2B5EF4-FFF2-40B4-BE49-F238E27FC236}">
                <a16:creationId xmlns:a16="http://schemas.microsoft.com/office/drawing/2014/main" id="{38AABE90-75CE-9FE0-5416-E1B568FF07C7}"/>
              </a:ext>
            </a:extLst>
          </p:cNvPr>
          <p:cNvSpPr txBox="1"/>
          <p:nvPr/>
        </p:nvSpPr>
        <p:spPr>
          <a:xfrm>
            <a:off x="8810441" y="4679651"/>
            <a:ext cx="2823305" cy="423449"/>
          </a:xfrm>
          <a:prstGeom prst="rect">
            <a:avLst/>
          </a:prstGeom>
          <a:noFill/>
        </p:spPr>
        <p:txBody>
          <a:bodyPr wrap="square" rtlCol="0" anchor="ctr">
            <a:spAutoFit/>
          </a:bodyPr>
          <a:lstStyle/>
          <a:p>
            <a:pPr algn="ctr">
              <a:lnSpc>
                <a:spcPct val="150000"/>
              </a:lnSpc>
            </a:pPr>
            <a:r>
              <a:rPr lang="fr" sz="1600" b="1" i="0">
                <a:solidFill>
                  <a:srgbClr val="000000"/>
                </a:solidFill>
              </a:rPr>
              <a:t>Opportunités récréatives</a:t>
            </a:r>
          </a:p>
        </p:txBody>
      </p:sp>
      <p:grpSp>
        <p:nvGrpSpPr>
          <p:cNvPr id="18" name="Group 17">
            <a:extLst>
              <a:ext uri="{FF2B5EF4-FFF2-40B4-BE49-F238E27FC236}">
                <a16:creationId xmlns:a16="http://schemas.microsoft.com/office/drawing/2014/main" id="{FE72762E-5069-5B92-BF3C-D03097408FA1}"/>
              </a:ext>
            </a:extLst>
          </p:cNvPr>
          <p:cNvGrpSpPr/>
          <p:nvPr/>
        </p:nvGrpSpPr>
        <p:grpSpPr>
          <a:xfrm>
            <a:off x="234835" y="6134558"/>
            <a:ext cx="11643746" cy="596326"/>
            <a:chOff x="234835" y="6134558"/>
            <a:chExt cx="11643746" cy="596326"/>
          </a:xfrm>
        </p:grpSpPr>
        <p:grpSp>
          <p:nvGrpSpPr>
            <p:cNvPr id="13" name="Group 12">
              <a:extLst>
                <a:ext uri="{FF2B5EF4-FFF2-40B4-BE49-F238E27FC236}">
                  <a16:creationId xmlns:a16="http://schemas.microsoft.com/office/drawing/2014/main" id="{265E146A-172A-8C93-DDDF-2391C53AEA64}"/>
                </a:ext>
                <a:ext uri="{C183D7F6-B498-43B3-948B-1728B52AA6E4}">
                  <adec:decorative xmlns:adec="http://schemas.microsoft.com/office/drawing/2017/decorative" val="1"/>
                </a:ext>
              </a:extLst>
            </p:cNvPr>
            <p:cNvGrpSpPr/>
            <p:nvPr/>
          </p:nvGrpSpPr>
          <p:grpSpPr>
            <a:xfrm rot="10800000">
              <a:off x="234835" y="6134558"/>
              <a:ext cx="11612510" cy="596326"/>
              <a:chOff x="236983" y="275483"/>
              <a:chExt cx="11612510" cy="596326"/>
            </a:xfrm>
          </p:grpSpPr>
          <p:cxnSp>
            <p:nvCxnSpPr>
              <p:cNvPr id="14" name="Straight Connector 13">
                <a:extLst>
                  <a:ext uri="{FF2B5EF4-FFF2-40B4-BE49-F238E27FC236}">
                    <a16:creationId xmlns:a16="http://schemas.microsoft.com/office/drawing/2014/main" id="{DA3D44ED-7C99-0412-4224-442025078A9B}"/>
                  </a:ext>
                </a:extLst>
              </p:cNvPr>
              <p:cNvCxnSpPr>
                <a:cxnSpLocks/>
              </p:cNvCxnSpPr>
              <p:nvPr userDrawn="1"/>
            </p:nvCxnSpPr>
            <p:spPr>
              <a:xfrm flipV="1">
                <a:off x="2512028" y="286488"/>
                <a:ext cx="0" cy="58532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CE31F0E-EAA0-D19B-1377-E3F5B00E8036}"/>
                  </a:ext>
                </a:extLst>
              </p:cNvPr>
              <p:cNvCxnSpPr>
                <a:cxnSpLocks/>
              </p:cNvCxnSpPr>
              <p:nvPr userDrawn="1"/>
            </p:nvCxnSpPr>
            <p:spPr>
              <a:xfrm>
                <a:off x="236983" y="275483"/>
                <a:ext cx="1161251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6" name="Picture 15" descr="Diagram  Description automatically generated">
              <a:extLst>
                <a:ext uri="{FF2B5EF4-FFF2-40B4-BE49-F238E27FC236}">
                  <a16:creationId xmlns:a16="http://schemas.microsoft.com/office/drawing/2014/main" id="{2FF988A0-9FC8-7270-CEA0-709D7D546C79}"/>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697219" y="6250992"/>
              <a:ext cx="947675" cy="369242"/>
            </a:xfrm>
            <a:prstGeom prst="rect">
              <a:avLst/>
            </a:prstGeom>
          </p:spPr>
        </p:pic>
        <p:pic>
          <p:nvPicPr>
            <p:cNvPr id="17" name="Picture 16">
              <a:extLst>
                <a:ext uri="{FF2B5EF4-FFF2-40B4-BE49-F238E27FC236}">
                  <a16:creationId xmlns:a16="http://schemas.microsoft.com/office/drawing/2014/main" id="{43FA08E0-53A9-A902-A8B7-153F5363E9A1}"/>
                </a:ext>
              </a:extLst>
            </p:cNvPr>
            <p:cNvPicPr>
              <a:picLocks noChangeAspect="1"/>
            </p:cNvPicPr>
            <p:nvPr/>
          </p:nvPicPr>
          <p:blipFill rotWithShape="1">
            <a:blip r:embed="rId4">
              <a:clrChange>
                <a:clrFrom>
                  <a:srgbClr val="FFFFFF"/>
                </a:clrFrom>
                <a:clrTo>
                  <a:srgbClr val="FFFFFF">
                    <a:alpha val="0"/>
                  </a:srgbClr>
                </a:clrTo>
              </a:clrChange>
            </a:blip>
            <a:srcRect l="67731" t="-1388"/>
            <a:stretch/>
          </p:blipFill>
          <p:spPr>
            <a:xfrm>
              <a:off x="10644894" y="6250992"/>
              <a:ext cx="1233687" cy="369242"/>
            </a:xfrm>
            <a:prstGeom prst="rect">
              <a:avLst/>
            </a:prstGeom>
          </p:spPr>
        </p:pic>
      </p:grpSp>
    </p:spTree>
    <p:extLst>
      <p:ext uri="{BB962C8B-B14F-4D97-AF65-F5344CB8AC3E}">
        <p14:creationId xmlns:p14="http://schemas.microsoft.com/office/powerpoint/2010/main" val="3370011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C92E601-6075-26AB-C6BE-1F5F8B044F49}"/>
              </a:ext>
            </a:extLst>
          </p:cNvPr>
          <p:cNvPicPr>
            <a:picLocks noChangeAspect="1"/>
          </p:cNvPicPr>
          <p:nvPr/>
        </p:nvPicPr>
        <p:blipFill rotWithShape="1">
          <a:blip r:embed="rId2">
            <a:clrChange>
              <a:clrFrom>
                <a:srgbClr val="FFFFFF"/>
              </a:clrFrom>
              <a:clrTo>
                <a:srgbClr val="FFFFFF">
                  <a:alpha val="0"/>
                </a:srgbClr>
              </a:clrTo>
            </a:clrChange>
            <a:alphaModFix amt="18000"/>
          </a:blip>
          <a:srcRect l="7708" t="7081" r="7308" b="8097"/>
          <a:stretch/>
        </p:blipFill>
        <p:spPr>
          <a:xfrm>
            <a:off x="-53323" y="736718"/>
            <a:ext cx="7446502" cy="5945920"/>
          </a:xfrm>
          <a:prstGeom prst="rect">
            <a:avLst/>
          </a:prstGeom>
        </p:spPr>
      </p:pic>
      <p:sp>
        <p:nvSpPr>
          <p:cNvPr id="403" name="Rectangle 402">
            <a:extLst>
              <a:ext uri="{FF2B5EF4-FFF2-40B4-BE49-F238E27FC236}">
                <a16:creationId xmlns:a16="http://schemas.microsoft.com/office/drawing/2014/main" id="{69680F1A-F6F0-46CC-A06F-9B46D0E8A84E}"/>
              </a:ext>
            </a:extLst>
          </p:cNvPr>
          <p:cNvSpPr/>
          <p:nvPr/>
        </p:nvSpPr>
        <p:spPr>
          <a:xfrm>
            <a:off x="3540956" y="3522182"/>
            <a:ext cx="3224087" cy="100584"/>
          </a:xfrm>
          <a:prstGeom prst="rect">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04" name="Rectangle 403">
            <a:extLst>
              <a:ext uri="{FF2B5EF4-FFF2-40B4-BE49-F238E27FC236}">
                <a16:creationId xmlns:a16="http://schemas.microsoft.com/office/drawing/2014/main" id="{22316706-BB90-4741-BA3B-8272602B1740}"/>
              </a:ext>
            </a:extLst>
          </p:cNvPr>
          <p:cNvSpPr/>
          <p:nvPr/>
        </p:nvSpPr>
        <p:spPr>
          <a:xfrm>
            <a:off x="3540957" y="3522184"/>
            <a:ext cx="2103120" cy="100584"/>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E9932929-D0D3-4FFD-ACC8-16FEB20B5A46}"/>
              </a:ext>
            </a:extLst>
          </p:cNvPr>
          <p:cNvSpPr>
            <a:spLocks noGrp="1"/>
          </p:cNvSpPr>
          <p:nvPr>
            <p:ph type="title"/>
          </p:nvPr>
        </p:nvSpPr>
        <p:spPr>
          <a:xfrm>
            <a:off x="1957346" y="168089"/>
            <a:ext cx="7800028" cy="704088"/>
          </a:xfrm>
        </p:spPr>
        <p:txBody>
          <a:bodyPr>
            <a:normAutofit fontScale="90000"/>
          </a:bodyPr>
          <a:lstStyle/>
          <a:p>
            <a:r>
              <a:rPr lang="fr" sz="4000" b="1" i="0">
                <a:solidFill>
                  <a:srgbClr val="000000"/>
                </a:solidFill>
              </a:rPr>
              <a:t>Principales perceptions selon la taille de la communauté</a:t>
            </a:r>
          </a:p>
        </p:txBody>
      </p:sp>
      <p:sp>
        <p:nvSpPr>
          <p:cNvPr id="38" name="Rectangle 37">
            <a:extLst>
              <a:ext uri="{FF2B5EF4-FFF2-40B4-BE49-F238E27FC236}">
                <a16:creationId xmlns:a16="http://schemas.microsoft.com/office/drawing/2014/main" id="{54E59E88-6CB1-2AD9-5C6E-9AD1E12F8ECD}"/>
              </a:ext>
            </a:extLst>
          </p:cNvPr>
          <p:cNvSpPr/>
          <p:nvPr/>
        </p:nvSpPr>
        <p:spPr>
          <a:xfrm>
            <a:off x="3540955" y="3910247"/>
            <a:ext cx="3212181" cy="100584"/>
          </a:xfrm>
          <a:prstGeom prst="rect">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375C0A38-C2DA-818E-0297-3BDD322F987F}"/>
              </a:ext>
            </a:extLst>
          </p:cNvPr>
          <p:cNvSpPr/>
          <p:nvPr/>
        </p:nvSpPr>
        <p:spPr>
          <a:xfrm>
            <a:off x="3540956" y="3910249"/>
            <a:ext cx="1413595" cy="100584"/>
          </a:xfrm>
          <a:prstGeom prst="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4" name="TextBox 53">
            <a:extLst>
              <a:ext uri="{FF2B5EF4-FFF2-40B4-BE49-F238E27FC236}">
                <a16:creationId xmlns:a16="http://schemas.microsoft.com/office/drawing/2014/main" id="{BF957A5C-05C1-8906-A9DB-F13477161299}"/>
              </a:ext>
            </a:extLst>
          </p:cNvPr>
          <p:cNvSpPr txBox="1"/>
          <p:nvPr/>
        </p:nvSpPr>
        <p:spPr>
          <a:xfrm>
            <a:off x="308040" y="3465690"/>
            <a:ext cx="3167605" cy="523220"/>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20"/>
              </a:spcBef>
              <a:spcAft>
                <a:spcPts val="0"/>
              </a:spcAft>
              <a:buClrTx/>
              <a:buSzTx/>
              <a:buFontTx/>
              <a:buNone/>
              <a:tabLst/>
              <a:defRPr/>
            </a:pPr>
            <a:r>
              <a:rPr lang="fr" sz="1400" b="1" i="0">
                <a:solidFill>
                  <a:srgbClr val="000000"/>
                </a:solidFill>
              </a:rPr>
              <a:t>C. Baisse des opportunités récréatives en raison du changement climatique</a:t>
            </a:r>
          </a:p>
        </p:txBody>
      </p:sp>
      <p:sp>
        <p:nvSpPr>
          <p:cNvPr id="11" name="TextBox 10">
            <a:extLst>
              <a:ext uri="{FF2B5EF4-FFF2-40B4-BE49-F238E27FC236}">
                <a16:creationId xmlns:a16="http://schemas.microsoft.com/office/drawing/2014/main" id="{921A1E06-C541-0A97-3886-19D6CC6E9EEB}"/>
              </a:ext>
            </a:extLst>
          </p:cNvPr>
          <p:cNvSpPr txBox="1"/>
          <p:nvPr/>
        </p:nvSpPr>
        <p:spPr>
          <a:xfrm>
            <a:off x="6784476" y="3322091"/>
            <a:ext cx="608504" cy="477054"/>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20"/>
              </a:spcBef>
              <a:spcAft>
                <a:spcPts val="0"/>
              </a:spcAft>
              <a:buClrTx/>
              <a:buSzTx/>
              <a:buFontTx/>
              <a:buNone/>
              <a:tabLst/>
              <a:defRPr/>
            </a:pPr>
            <a:r>
              <a:rPr lang="fr" sz="1100" b="1" i="0">
                <a:solidFill>
                  <a:srgbClr val="8FAADC"/>
                </a:solidFill>
              </a:rPr>
              <a:t>Rural</a:t>
            </a:r>
          </a:p>
          <a:p>
            <a:pPr marL="0" marR="0" lvl="0" indent="0" algn="ctr" defTabSz="457200" rtl="0" eaLnBrk="1" fontAlgn="auto" latinLnBrk="0" hangingPunct="1">
              <a:lnSpc>
                <a:spcPct val="100000"/>
              </a:lnSpc>
              <a:spcBef>
                <a:spcPts val="20"/>
              </a:spcBef>
              <a:spcAft>
                <a:spcPts val="0"/>
              </a:spcAft>
              <a:buClrTx/>
              <a:buSzTx/>
              <a:buFontTx/>
              <a:buNone/>
              <a:tabLst/>
              <a:defRPr/>
            </a:pPr>
            <a:r>
              <a:rPr lang="fr" sz="1400" b="1" i="0">
                <a:solidFill>
                  <a:srgbClr val="8FAADC"/>
                </a:solidFill>
              </a:rPr>
              <a:t>60 %</a:t>
            </a:r>
          </a:p>
        </p:txBody>
      </p:sp>
      <p:sp>
        <p:nvSpPr>
          <p:cNvPr id="12" name="Rectangle: Rounded Corners 7">
            <a:extLst>
              <a:ext uri="{FF2B5EF4-FFF2-40B4-BE49-F238E27FC236}">
                <a16:creationId xmlns:a16="http://schemas.microsoft.com/office/drawing/2014/main" id="{EB71FABA-8054-F953-8949-5F3F8664991C}"/>
              </a:ext>
              <a:ext uri="{C183D7F6-B498-43B3-948B-1728B52AA6E4}">
                <adec:decorative xmlns:adec="http://schemas.microsoft.com/office/drawing/2017/decorative" val="1"/>
              </a:ext>
            </a:extLst>
          </p:cNvPr>
          <p:cNvSpPr/>
          <p:nvPr/>
        </p:nvSpPr>
        <p:spPr>
          <a:xfrm>
            <a:off x="7873278" y="1567806"/>
            <a:ext cx="4078453" cy="4243617"/>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 sz="1600" b="1" i="0">
                <a:solidFill>
                  <a:srgbClr val="000000"/>
                </a:solidFill>
              </a:rPr>
              <a:t>Principaux faits saillants</a:t>
            </a:r>
          </a:p>
          <a:p>
            <a:endParaRPr lang="en-US" sz="1600">
              <a:solidFill>
                <a:schemeClr val="tx1"/>
              </a:solidFill>
            </a:endParaRPr>
          </a:p>
          <a:p>
            <a:r>
              <a:rPr lang="fr" sz="1600" b="0" i="0">
                <a:solidFill>
                  <a:srgbClr val="000000"/>
                </a:solidFill>
              </a:rPr>
              <a:t>A. Les résidents urbains sont plus susceptibles de sélectionner l'autonomisation économique (60 %) comme un avantage qu'ils pensent que les femmes, les filles et les personnes de diverses identités de genre tirent du poisson et des habitats du poisson (comparativement à 39 % pour les résidents ruraux). 	</a:t>
            </a:r>
          </a:p>
          <a:p>
            <a:r>
              <a:rPr lang="fr" sz="1600" b="0" i="0">
                <a:solidFill>
                  <a:srgbClr val="000000"/>
                </a:solidFill>
              </a:rPr>
              <a:t>B. En revanche, les résidents ruraux sont plus susceptibles de dire que la protection de l'environnement est un avantage qu'ils pensent devoir préserver (86 %) que les résidents urbains (64 %).</a:t>
            </a:r>
          </a:p>
          <a:p>
            <a:endParaRPr lang="en-CA" sz="1600">
              <a:solidFill>
                <a:schemeClr val="tx1"/>
              </a:solidFill>
            </a:endParaRPr>
          </a:p>
        </p:txBody>
      </p:sp>
      <p:sp>
        <p:nvSpPr>
          <p:cNvPr id="13" name="Rectangle 12">
            <a:extLst>
              <a:ext uri="{FF2B5EF4-FFF2-40B4-BE49-F238E27FC236}">
                <a16:creationId xmlns:a16="http://schemas.microsoft.com/office/drawing/2014/main" id="{ADF80565-E601-1EAC-AEA2-3927EC7CCAA7}"/>
              </a:ext>
            </a:extLst>
          </p:cNvPr>
          <p:cNvSpPr/>
          <p:nvPr/>
        </p:nvSpPr>
        <p:spPr>
          <a:xfrm>
            <a:off x="7711909" y="988273"/>
            <a:ext cx="930356" cy="2215991"/>
          </a:xfrm>
          <a:prstGeom prst="rect">
            <a:avLst/>
          </a:prstGeom>
        </p:spPr>
        <p:txBody>
          <a:bodyPr wrap="square">
            <a:spAutoFit/>
          </a:bodyPr>
          <a:lstStyle/>
          <a:p>
            <a:r>
              <a:rPr lang="en-CA" sz="13800">
                <a:solidFill>
                  <a:srgbClr val="2F5597"/>
                </a:solidFill>
                <a:latin typeface="Abadi" panose="020B0604020104020204" pitchFamily="34" charset="0"/>
                <a:cs typeface="Calibri" panose="020F0502020204030204" pitchFamily="34" charset="0"/>
              </a:rPr>
              <a:t>“</a:t>
            </a:r>
          </a:p>
        </p:txBody>
      </p:sp>
      <p:sp>
        <p:nvSpPr>
          <p:cNvPr id="14" name="TextBox 13">
            <a:extLst>
              <a:ext uri="{FF2B5EF4-FFF2-40B4-BE49-F238E27FC236}">
                <a16:creationId xmlns:a16="http://schemas.microsoft.com/office/drawing/2014/main" id="{CF60108D-9861-3D97-59DB-D1A1C1F77CE8}"/>
              </a:ext>
            </a:extLst>
          </p:cNvPr>
          <p:cNvSpPr txBox="1"/>
          <p:nvPr/>
        </p:nvSpPr>
        <p:spPr>
          <a:xfrm>
            <a:off x="11309722" y="5021353"/>
            <a:ext cx="1415143" cy="2215991"/>
          </a:xfrm>
          <a:prstGeom prst="rect">
            <a:avLst/>
          </a:prstGeom>
          <a:noFill/>
        </p:spPr>
        <p:txBody>
          <a:bodyPr wrap="square" rtlCol="0">
            <a:spAutoFit/>
          </a:bodyPr>
          <a:lstStyle/>
          <a:p>
            <a:r>
              <a:rPr lang="en-CA" sz="13800">
                <a:solidFill>
                  <a:srgbClr val="2F5597"/>
                </a:solidFill>
                <a:latin typeface="Abadi" panose="020B0604020104020204" pitchFamily="34" charset="0"/>
                <a:cs typeface="Calibri" panose="020F0502020204030204" pitchFamily="34" charset="0"/>
              </a:rPr>
              <a:t>”</a:t>
            </a:r>
            <a:endParaRPr lang="en-CA" sz="13800">
              <a:solidFill>
                <a:srgbClr val="2F5597"/>
              </a:solidFill>
            </a:endParaRPr>
          </a:p>
        </p:txBody>
      </p:sp>
      <p:sp>
        <p:nvSpPr>
          <p:cNvPr id="2" name="TextBox 1">
            <a:extLst>
              <a:ext uri="{FF2B5EF4-FFF2-40B4-BE49-F238E27FC236}">
                <a16:creationId xmlns:a16="http://schemas.microsoft.com/office/drawing/2014/main" id="{E52DFAD2-3E5D-4312-0C5E-FDD955E1153E}"/>
              </a:ext>
            </a:extLst>
          </p:cNvPr>
          <p:cNvSpPr txBox="1"/>
          <p:nvPr/>
        </p:nvSpPr>
        <p:spPr>
          <a:xfrm>
            <a:off x="6772569" y="3717656"/>
            <a:ext cx="608504" cy="477054"/>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20"/>
              </a:spcBef>
              <a:spcAft>
                <a:spcPts val="0"/>
              </a:spcAft>
              <a:buClrTx/>
              <a:buSzTx/>
              <a:buFontTx/>
              <a:buNone/>
              <a:tabLst/>
              <a:defRPr/>
            </a:pPr>
            <a:r>
              <a:rPr lang="fr" sz="1100" b="1" i="0">
                <a:solidFill>
                  <a:srgbClr val="2F5597"/>
                </a:solidFill>
              </a:rPr>
              <a:t>Urbain</a:t>
            </a:r>
          </a:p>
          <a:p>
            <a:pPr marL="0" marR="0" lvl="0" indent="0" algn="ctr" defTabSz="457200" rtl="0" eaLnBrk="1" fontAlgn="auto" latinLnBrk="0" hangingPunct="1">
              <a:lnSpc>
                <a:spcPct val="100000"/>
              </a:lnSpc>
              <a:spcBef>
                <a:spcPts val="20"/>
              </a:spcBef>
              <a:spcAft>
                <a:spcPts val="0"/>
              </a:spcAft>
              <a:buClrTx/>
              <a:buSzTx/>
              <a:buFontTx/>
              <a:buNone/>
              <a:tabLst/>
              <a:defRPr/>
            </a:pPr>
            <a:r>
              <a:rPr lang="fr" sz="1400" b="1" i="0">
                <a:solidFill>
                  <a:srgbClr val="2F5597"/>
                </a:solidFill>
              </a:rPr>
              <a:t>36 %</a:t>
            </a:r>
          </a:p>
        </p:txBody>
      </p:sp>
      <p:sp>
        <p:nvSpPr>
          <p:cNvPr id="15" name="TextBox 14">
            <a:extLst>
              <a:ext uri="{FF2B5EF4-FFF2-40B4-BE49-F238E27FC236}">
                <a16:creationId xmlns:a16="http://schemas.microsoft.com/office/drawing/2014/main" id="{38432532-516D-0422-9BAD-0467F4BE9A78}"/>
              </a:ext>
            </a:extLst>
          </p:cNvPr>
          <p:cNvSpPr txBox="1"/>
          <p:nvPr/>
        </p:nvSpPr>
        <p:spPr>
          <a:xfrm>
            <a:off x="317914" y="1135485"/>
            <a:ext cx="2854494" cy="369332"/>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20"/>
              </a:spcBef>
              <a:spcAft>
                <a:spcPts val="0"/>
              </a:spcAft>
              <a:buClrTx/>
              <a:buSzTx/>
              <a:buFontTx/>
              <a:buNone/>
              <a:tabLst/>
              <a:defRPr/>
            </a:pPr>
            <a:r>
              <a:rPr lang="fr" sz="1800" b="1" i="0">
                <a:solidFill>
                  <a:srgbClr val="000000"/>
                </a:solidFill>
              </a:rPr>
              <a:t>Principales perceptions </a:t>
            </a:r>
          </a:p>
        </p:txBody>
      </p:sp>
      <p:sp>
        <p:nvSpPr>
          <p:cNvPr id="16" name="TextBox 15">
            <a:extLst>
              <a:ext uri="{FF2B5EF4-FFF2-40B4-BE49-F238E27FC236}">
                <a16:creationId xmlns:a16="http://schemas.microsoft.com/office/drawing/2014/main" id="{22981D96-4319-8DAE-B4E3-07DF95E3D90C}"/>
              </a:ext>
            </a:extLst>
          </p:cNvPr>
          <p:cNvSpPr txBox="1"/>
          <p:nvPr/>
        </p:nvSpPr>
        <p:spPr>
          <a:xfrm>
            <a:off x="318230" y="4371895"/>
            <a:ext cx="3147344" cy="523220"/>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20"/>
              </a:spcBef>
              <a:spcAft>
                <a:spcPts val="0"/>
              </a:spcAft>
              <a:buClrTx/>
              <a:buSzTx/>
              <a:buFontTx/>
              <a:buNone/>
              <a:tabLst/>
              <a:defRPr/>
            </a:pPr>
            <a:r>
              <a:rPr lang="fr" sz="1400" b="1" i="0">
                <a:solidFill>
                  <a:srgbClr val="000000"/>
                </a:solidFill>
              </a:rPr>
              <a:t>D. Proportion connaissant les projets axés sur la restauration de l'habitat du poisson</a:t>
            </a:r>
          </a:p>
        </p:txBody>
      </p:sp>
      <p:sp>
        <p:nvSpPr>
          <p:cNvPr id="17" name="Rectangle 16">
            <a:extLst>
              <a:ext uri="{FF2B5EF4-FFF2-40B4-BE49-F238E27FC236}">
                <a16:creationId xmlns:a16="http://schemas.microsoft.com/office/drawing/2014/main" id="{9B3812BF-B0C3-7EC9-F9C2-BD32D18A6C0C}"/>
              </a:ext>
            </a:extLst>
          </p:cNvPr>
          <p:cNvSpPr/>
          <p:nvPr/>
        </p:nvSpPr>
        <p:spPr>
          <a:xfrm>
            <a:off x="3530888" y="4389542"/>
            <a:ext cx="3224087" cy="100584"/>
          </a:xfrm>
          <a:prstGeom prst="rect">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8DDA2E72-0945-EE4B-A7D3-EB45080A95FE}"/>
              </a:ext>
            </a:extLst>
          </p:cNvPr>
          <p:cNvSpPr/>
          <p:nvPr/>
        </p:nvSpPr>
        <p:spPr>
          <a:xfrm>
            <a:off x="3530889" y="4389544"/>
            <a:ext cx="1737360" cy="100584"/>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D271D9A1-0598-9CDA-6D3F-CB911CA035A6}"/>
              </a:ext>
            </a:extLst>
          </p:cNvPr>
          <p:cNvSpPr/>
          <p:nvPr/>
        </p:nvSpPr>
        <p:spPr>
          <a:xfrm>
            <a:off x="3530887" y="4777607"/>
            <a:ext cx="3212181" cy="100584"/>
          </a:xfrm>
          <a:prstGeom prst="rect">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B456087A-CFE6-DA1A-99E8-B71523C5FC3D}"/>
              </a:ext>
            </a:extLst>
          </p:cNvPr>
          <p:cNvSpPr/>
          <p:nvPr/>
        </p:nvSpPr>
        <p:spPr>
          <a:xfrm>
            <a:off x="3530888" y="4777609"/>
            <a:ext cx="1188720" cy="100584"/>
          </a:xfrm>
          <a:prstGeom prst="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5FDCBD48-4188-255B-D9E0-E84E8EA5AED1}"/>
              </a:ext>
            </a:extLst>
          </p:cNvPr>
          <p:cNvSpPr txBox="1"/>
          <p:nvPr/>
        </p:nvSpPr>
        <p:spPr>
          <a:xfrm>
            <a:off x="6774408" y="4189451"/>
            <a:ext cx="608504" cy="477054"/>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20"/>
              </a:spcBef>
              <a:spcAft>
                <a:spcPts val="0"/>
              </a:spcAft>
              <a:buClrTx/>
              <a:buSzTx/>
              <a:buFontTx/>
              <a:buNone/>
              <a:tabLst/>
              <a:defRPr/>
            </a:pPr>
            <a:r>
              <a:rPr lang="fr" sz="1100" b="1" i="0">
                <a:solidFill>
                  <a:srgbClr val="8FAADC"/>
                </a:solidFill>
              </a:rPr>
              <a:t>Rural</a:t>
            </a:r>
          </a:p>
          <a:p>
            <a:pPr marL="0" marR="0" lvl="0" indent="0" algn="ctr" defTabSz="457200" rtl="0" eaLnBrk="1" fontAlgn="auto" latinLnBrk="0" hangingPunct="1">
              <a:lnSpc>
                <a:spcPct val="100000"/>
              </a:lnSpc>
              <a:spcBef>
                <a:spcPts val="20"/>
              </a:spcBef>
              <a:spcAft>
                <a:spcPts val="0"/>
              </a:spcAft>
              <a:buClrTx/>
              <a:buSzTx/>
              <a:buFontTx/>
              <a:buNone/>
              <a:tabLst/>
              <a:defRPr/>
            </a:pPr>
            <a:r>
              <a:rPr lang="fr" sz="1400" b="1" i="0">
                <a:solidFill>
                  <a:srgbClr val="8FAADC"/>
                </a:solidFill>
              </a:rPr>
              <a:t>55 %</a:t>
            </a:r>
          </a:p>
        </p:txBody>
      </p:sp>
      <p:sp>
        <p:nvSpPr>
          <p:cNvPr id="22" name="TextBox 21">
            <a:extLst>
              <a:ext uri="{FF2B5EF4-FFF2-40B4-BE49-F238E27FC236}">
                <a16:creationId xmlns:a16="http://schemas.microsoft.com/office/drawing/2014/main" id="{1A9924AB-E37A-2662-E08A-EBF65AC5E587}"/>
              </a:ext>
            </a:extLst>
          </p:cNvPr>
          <p:cNvSpPr txBox="1"/>
          <p:nvPr/>
        </p:nvSpPr>
        <p:spPr>
          <a:xfrm>
            <a:off x="6762501" y="4585016"/>
            <a:ext cx="608504" cy="477054"/>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20"/>
              </a:spcBef>
              <a:spcAft>
                <a:spcPts val="0"/>
              </a:spcAft>
              <a:buClrTx/>
              <a:buSzTx/>
              <a:buFontTx/>
              <a:buNone/>
              <a:tabLst/>
              <a:defRPr/>
            </a:pPr>
            <a:r>
              <a:rPr lang="fr" sz="1100" b="1" i="0">
                <a:solidFill>
                  <a:srgbClr val="2F5597"/>
                </a:solidFill>
              </a:rPr>
              <a:t>Urbain</a:t>
            </a:r>
          </a:p>
          <a:p>
            <a:pPr marL="0" marR="0" lvl="0" indent="0" algn="ctr" defTabSz="457200" rtl="0" eaLnBrk="1" fontAlgn="auto" latinLnBrk="0" hangingPunct="1">
              <a:lnSpc>
                <a:spcPct val="100000"/>
              </a:lnSpc>
              <a:spcBef>
                <a:spcPts val="20"/>
              </a:spcBef>
              <a:spcAft>
                <a:spcPts val="0"/>
              </a:spcAft>
              <a:buClrTx/>
              <a:buSzTx/>
              <a:buFontTx/>
              <a:buNone/>
              <a:tabLst/>
              <a:defRPr/>
            </a:pPr>
            <a:r>
              <a:rPr lang="fr" sz="1400" b="1" i="0">
                <a:solidFill>
                  <a:srgbClr val="2F5597"/>
                </a:solidFill>
              </a:rPr>
              <a:t>30 %</a:t>
            </a:r>
          </a:p>
        </p:txBody>
      </p:sp>
      <p:sp>
        <p:nvSpPr>
          <p:cNvPr id="23" name="TextBox 22">
            <a:extLst>
              <a:ext uri="{FF2B5EF4-FFF2-40B4-BE49-F238E27FC236}">
                <a16:creationId xmlns:a16="http://schemas.microsoft.com/office/drawing/2014/main" id="{5BF19DC8-9C23-4930-0F88-8F9E10314ACD}"/>
              </a:ext>
            </a:extLst>
          </p:cNvPr>
          <p:cNvSpPr txBox="1"/>
          <p:nvPr/>
        </p:nvSpPr>
        <p:spPr>
          <a:xfrm>
            <a:off x="308041" y="5203797"/>
            <a:ext cx="3147344" cy="523220"/>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20"/>
              </a:spcBef>
              <a:spcAft>
                <a:spcPts val="0"/>
              </a:spcAft>
              <a:buClrTx/>
              <a:buSzTx/>
              <a:buFontTx/>
              <a:buNone/>
              <a:tabLst/>
              <a:defRPr/>
            </a:pPr>
            <a:r>
              <a:rPr lang="fr" sz="1400" b="1" i="0">
                <a:solidFill>
                  <a:srgbClr val="000000"/>
                </a:solidFill>
              </a:rPr>
              <a:t>E. Proportion incertaine des effets des projets dans/à proximité de l'eau sur la qualité de l'eau</a:t>
            </a:r>
          </a:p>
        </p:txBody>
      </p:sp>
      <p:sp>
        <p:nvSpPr>
          <p:cNvPr id="24" name="Rectangle 23">
            <a:extLst>
              <a:ext uri="{FF2B5EF4-FFF2-40B4-BE49-F238E27FC236}">
                <a16:creationId xmlns:a16="http://schemas.microsoft.com/office/drawing/2014/main" id="{533234A9-F340-2325-7355-F801B74346EC}"/>
              </a:ext>
            </a:extLst>
          </p:cNvPr>
          <p:cNvSpPr/>
          <p:nvPr/>
        </p:nvSpPr>
        <p:spPr>
          <a:xfrm>
            <a:off x="3520699" y="5221444"/>
            <a:ext cx="3224087" cy="100584"/>
          </a:xfrm>
          <a:prstGeom prst="rect">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EC8DC1A1-84F4-985B-3F1A-7BC1AC767B65}"/>
              </a:ext>
            </a:extLst>
          </p:cNvPr>
          <p:cNvSpPr/>
          <p:nvPr/>
        </p:nvSpPr>
        <p:spPr>
          <a:xfrm>
            <a:off x="3520700" y="5221446"/>
            <a:ext cx="1463040" cy="100584"/>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FD9E38FB-21D1-1CE4-D0D1-B3357CE2DD2B}"/>
              </a:ext>
            </a:extLst>
          </p:cNvPr>
          <p:cNvSpPr/>
          <p:nvPr/>
        </p:nvSpPr>
        <p:spPr>
          <a:xfrm>
            <a:off x="3520698" y="5609509"/>
            <a:ext cx="3212181" cy="100584"/>
          </a:xfrm>
          <a:prstGeom prst="rect">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B3355077-4E8A-A4D8-5C4F-5BAB56EF1E1E}"/>
              </a:ext>
            </a:extLst>
          </p:cNvPr>
          <p:cNvSpPr/>
          <p:nvPr/>
        </p:nvSpPr>
        <p:spPr>
          <a:xfrm>
            <a:off x="3520699" y="5609511"/>
            <a:ext cx="274320" cy="100584"/>
          </a:xfrm>
          <a:prstGeom prst="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F624388C-6D8E-61FC-F4AD-07A8AC15BEAD}"/>
              </a:ext>
            </a:extLst>
          </p:cNvPr>
          <p:cNvSpPr txBox="1"/>
          <p:nvPr/>
        </p:nvSpPr>
        <p:spPr>
          <a:xfrm>
            <a:off x="6764219" y="5021353"/>
            <a:ext cx="608504" cy="477054"/>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20"/>
              </a:spcBef>
              <a:spcAft>
                <a:spcPts val="0"/>
              </a:spcAft>
              <a:buClrTx/>
              <a:buSzTx/>
              <a:buFontTx/>
              <a:buNone/>
              <a:tabLst/>
              <a:defRPr/>
            </a:pPr>
            <a:r>
              <a:rPr lang="fr" sz="1100" b="1" i="0">
                <a:solidFill>
                  <a:srgbClr val="8FAADC"/>
                </a:solidFill>
              </a:rPr>
              <a:t>Rural</a:t>
            </a:r>
          </a:p>
          <a:p>
            <a:pPr marL="0" marR="0" lvl="0" indent="0" algn="ctr" defTabSz="457200" rtl="0" eaLnBrk="1" fontAlgn="auto" latinLnBrk="0" hangingPunct="1">
              <a:lnSpc>
                <a:spcPct val="100000"/>
              </a:lnSpc>
              <a:spcBef>
                <a:spcPts val="20"/>
              </a:spcBef>
              <a:spcAft>
                <a:spcPts val="0"/>
              </a:spcAft>
              <a:buClrTx/>
              <a:buSzTx/>
              <a:buFontTx/>
              <a:buNone/>
              <a:tabLst/>
              <a:defRPr/>
            </a:pPr>
            <a:r>
              <a:rPr lang="fr" sz="1400" b="1" i="0">
                <a:solidFill>
                  <a:srgbClr val="8FAADC"/>
                </a:solidFill>
              </a:rPr>
              <a:t>35 %</a:t>
            </a:r>
          </a:p>
        </p:txBody>
      </p:sp>
      <p:sp>
        <p:nvSpPr>
          <p:cNvPr id="29" name="TextBox 28">
            <a:extLst>
              <a:ext uri="{FF2B5EF4-FFF2-40B4-BE49-F238E27FC236}">
                <a16:creationId xmlns:a16="http://schemas.microsoft.com/office/drawing/2014/main" id="{3296CC95-3420-73D4-7AF2-733B391ADA1E}"/>
              </a:ext>
            </a:extLst>
          </p:cNvPr>
          <p:cNvSpPr txBox="1"/>
          <p:nvPr/>
        </p:nvSpPr>
        <p:spPr>
          <a:xfrm>
            <a:off x="6752312" y="5416918"/>
            <a:ext cx="608504" cy="477054"/>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20"/>
              </a:spcBef>
              <a:spcAft>
                <a:spcPts val="0"/>
              </a:spcAft>
              <a:buClrTx/>
              <a:buSzTx/>
              <a:buFontTx/>
              <a:buNone/>
              <a:tabLst/>
              <a:defRPr/>
            </a:pPr>
            <a:r>
              <a:rPr lang="fr" sz="1100" b="1" i="0">
                <a:solidFill>
                  <a:srgbClr val="2F5597"/>
                </a:solidFill>
              </a:rPr>
              <a:t>Urbain</a:t>
            </a:r>
          </a:p>
          <a:p>
            <a:pPr marL="0" marR="0" lvl="0" indent="0" algn="ctr" defTabSz="457200" rtl="0" eaLnBrk="1" fontAlgn="auto" latinLnBrk="0" hangingPunct="1">
              <a:lnSpc>
                <a:spcPct val="100000"/>
              </a:lnSpc>
              <a:spcBef>
                <a:spcPts val="20"/>
              </a:spcBef>
              <a:spcAft>
                <a:spcPts val="0"/>
              </a:spcAft>
              <a:buClrTx/>
              <a:buSzTx/>
              <a:buFontTx/>
              <a:buNone/>
              <a:tabLst/>
              <a:defRPr/>
            </a:pPr>
            <a:r>
              <a:rPr lang="fr" sz="1400" b="1" i="0">
                <a:solidFill>
                  <a:srgbClr val="2F5597"/>
                </a:solidFill>
              </a:rPr>
              <a:t>6 %</a:t>
            </a:r>
          </a:p>
        </p:txBody>
      </p:sp>
      <p:sp>
        <p:nvSpPr>
          <p:cNvPr id="30" name="Rectangle 29">
            <a:extLst>
              <a:ext uri="{FF2B5EF4-FFF2-40B4-BE49-F238E27FC236}">
                <a16:creationId xmlns:a16="http://schemas.microsoft.com/office/drawing/2014/main" id="{24576D24-2DA6-0268-E7F3-91977B4E8076}"/>
              </a:ext>
            </a:extLst>
          </p:cNvPr>
          <p:cNvSpPr/>
          <p:nvPr/>
        </p:nvSpPr>
        <p:spPr>
          <a:xfrm>
            <a:off x="3550830" y="1721590"/>
            <a:ext cx="3224087" cy="100584"/>
          </a:xfrm>
          <a:prstGeom prst="rect">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461463E5-F43B-ECDC-B4A0-A61853A7D381}"/>
              </a:ext>
            </a:extLst>
          </p:cNvPr>
          <p:cNvSpPr/>
          <p:nvPr/>
        </p:nvSpPr>
        <p:spPr>
          <a:xfrm>
            <a:off x="3550831" y="1721592"/>
            <a:ext cx="1737360" cy="100584"/>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913AC30F-AF18-941A-D142-CF8335506751}"/>
              </a:ext>
            </a:extLst>
          </p:cNvPr>
          <p:cNvSpPr/>
          <p:nvPr/>
        </p:nvSpPr>
        <p:spPr>
          <a:xfrm>
            <a:off x="3550829" y="2109655"/>
            <a:ext cx="3212181" cy="100584"/>
          </a:xfrm>
          <a:prstGeom prst="rect">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03954B5C-6BE9-23CE-0395-D7EE28DAF1D2}"/>
              </a:ext>
            </a:extLst>
          </p:cNvPr>
          <p:cNvSpPr/>
          <p:nvPr/>
        </p:nvSpPr>
        <p:spPr>
          <a:xfrm>
            <a:off x="3550829" y="2109657"/>
            <a:ext cx="2194560" cy="100584"/>
          </a:xfrm>
          <a:prstGeom prst="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1347EA24-AEF9-25AA-68B6-20156B0BD00F}"/>
              </a:ext>
            </a:extLst>
          </p:cNvPr>
          <p:cNvSpPr txBox="1"/>
          <p:nvPr/>
        </p:nvSpPr>
        <p:spPr>
          <a:xfrm>
            <a:off x="317914" y="1665098"/>
            <a:ext cx="3167605" cy="738664"/>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20"/>
              </a:spcBef>
              <a:spcAft>
                <a:spcPts val="0"/>
              </a:spcAft>
              <a:buClrTx/>
              <a:buSzTx/>
              <a:buFontTx/>
              <a:buNone/>
              <a:tabLst/>
              <a:defRPr/>
            </a:pPr>
            <a:r>
              <a:rPr lang="fr" sz="1400" b="1" i="0">
                <a:solidFill>
                  <a:srgbClr val="000000"/>
                </a:solidFill>
              </a:rPr>
              <a:t>A. Autonomisation économique sélectionnée comme un avantage des poissons/leurs habitats</a:t>
            </a:r>
          </a:p>
        </p:txBody>
      </p:sp>
      <p:sp>
        <p:nvSpPr>
          <p:cNvPr id="35" name="TextBox 34">
            <a:extLst>
              <a:ext uri="{FF2B5EF4-FFF2-40B4-BE49-F238E27FC236}">
                <a16:creationId xmlns:a16="http://schemas.microsoft.com/office/drawing/2014/main" id="{BCDD943D-0956-A380-DB5D-3E32DB1AD98A}"/>
              </a:ext>
            </a:extLst>
          </p:cNvPr>
          <p:cNvSpPr txBox="1"/>
          <p:nvPr/>
        </p:nvSpPr>
        <p:spPr>
          <a:xfrm>
            <a:off x="6794350" y="1521499"/>
            <a:ext cx="608504" cy="477054"/>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20"/>
              </a:spcBef>
              <a:spcAft>
                <a:spcPts val="0"/>
              </a:spcAft>
              <a:buClrTx/>
              <a:buSzTx/>
              <a:buFontTx/>
              <a:buNone/>
              <a:tabLst/>
              <a:defRPr/>
            </a:pPr>
            <a:r>
              <a:rPr lang="fr" sz="1100" b="1" i="0">
                <a:solidFill>
                  <a:srgbClr val="8FAADC"/>
                </a:solidFill>
              </a:rPr>
              <a:t>Rural</a:t>
            </a:r>
          </a:p>
          <a:p>
            <a:pPr marL="0" marR="0" lvl="0" indent="0" algn="ctr" defTabSz="457200" rtl="0" eaLnBrk="1" fontAlgn="auto" latinLnBrk="0" hangingPunct="1">
              <a:lnSpc>
                <a:spcPct val="100000"/>
              </a:lnSpc>
              <a:spcBef>
                <a:spcPts val="20"/>
              </a:spcBef>
              <a:spcAft>
                <a:spcPts val="0"/>
              </a:spcAft>
              <a:buClrTx/>
              <a:buSzTx/>
              <a:buFontTx/>
              <a:buNone/>
              <a:tabLst/>
              <a:defRPr/>
            </a:pPr>
            <a:r>
              <a:rPr lang="fr" sz="1400" b="1" i="0">
                <a:solidFill>
                  <a:srgbClr val="8FAADC"/>
                </a:solidFill>
              </a:rPr>
              <a:t>39 %</a:t>
            </a:r>
          </a:p>
        </p:txBody>
      </p:sp>
      <p:sp>
        <p:nvSpPr>
          <p:cNvPr id="36" name="TextBox 35">
            <a:extLst>
              <a:ext uri="{FF2B5EF4-FFF2-40B4-BE49-F238E27FC236}">
                <a16:creationId xmlns:a16="http://schemas.microsoft.com/office/drawing/2014/main" id="{6047B871-FEE0-C12B-EBFE-436E4D3C6E56}"/>
              </a:ext>
            </a:extLst>
          </p:cNvPr>
          <p:cNvSpPr txBox="1"/>
          <p:nvPr/>
        </p:nvSpPr>
        <p:spPr>
          <a:xfrm>
            <a:off x="6782443" y="1917064"/>
            <a:ext cx="608504" cy="477054"/>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20"/>
              </a:spcBef>
              <a:spcAft>
                <a:spcPts val="0"/>
              </a:spcAft>
              <a:buClrTx/>
              <a:buSzTx/>
              <a:buFontTx/>
              <a:buNone/>
              <a:tabLst/>
              <a:defRPr/>
            </a:pPr>
            <a:r>
              <a:rPr lang="fr" sz="1100" b="1" i="0">
                <a:solidFill>
                  <a:srgbClr val="2F5597"/>
                </a:solidFill>
              </a:rPr>
              <a:t>Urbain</a:t>
            </a:r>
          </a:p>
          <a:p>
            <a:pPr marL="0" marR="0" lvl="0" indent="0" algn="ctr" defTabSz="457200" rtl="0" eaLnBrk="1" fontAlgn="auto" latinLnBrk="0" hangingPunct="1">
              <a:lnSpc>
                <a:spcPct val="100000"/>
              </a:lnSpc>
              <a:spcBef>
                <a:spcPts val="20"/>
              </a:spcBef>
              <a:spcAft>
                <a:spcPts val="0"/>
              </a:spcAft>
              <a:buClrTx/>
              <a:buSzTx/>
              <a:buFontTx/>
              <a:buNone/>
              <a:tabLst/>
              <a:defRPr/>
            </a:pPr>
            <a:r>
              <a:rPr lang="fr" sz="1400" b="1" i="0">
                <a:solidFill>
                  <a:srgbClr val="2F5597"/>
                </a:solidFill>
              </a:rPr>
              <a:t>60 %</a:t>
            </a:r>
          </a:p>
        </p:txBody>
      </p:sp>
      <p:sp>
        <p:nvSpPr>
          <p:cNvPr id="37" name="Rectangle 36">
            <a:extLst>
              <a:ext uri="{FF2B5EF4-FFF2-40B4-BE49-F238E27FC236}">
                <a16:creationId xmlns:a16="http://schemas.microsoft.com/office/drawing/2014/main" id="{602D5991-4C44-C96D-2DA8-7919BFFF2903}"/>
              </a:ext>
            </a:extLst>
          </p:cNvPr>
          <p:cNvSpPr/>
          <p:nvPr/>
        </p:nvSpPr>
        <p:spPr>
          <a:xfrm>
            <a:off x="3550830" y="2615706"/>
            <a:ext cx="3224087" cy="100584"/>
          </a:xfrm>
          <a:prstGeom prst="rect">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E9279162-314C-FF64-A29E-19BD4BB6709F}"/>
              </a:ext>
            </a:extLst>
          </p:cNvPr>
          <p:cNvSpPr/>
          <p:nvPr/>
        </p:nvSpPr>
        <p:spPr>
          <a:xfrm>
            <a:off x="3550830" y="2615708"/>
            <a:ext cx="2926080" cy="100584"/>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C3F07B30-2A17-193A-56AF-0683088944E7}"/>
              </a:ext>
            </a:extLst>
          </p:cNvPr>
          <p:cNvSpPr/>
          <p:nvPr/>
        </p:nvSpPr>
        <p:spPr>
          <a:xfrm>
            <a:off x="3550829" y="3003771"/>
            <a:ext cx="3212181" cy="100584"/>
          </a:xfrm>
          <a:prstGeom prst="rect">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115A5CA8-0642-3DB5-5741-6773CB091675}"/>
              </a:ext>
            </a:extLst>
          </p:cNvPr>
          <p:cNvSpPr/>
          <p:nvPr/>
        </p:nvSpPr>
        <p:spPr>
          <a:xfrm>
            <a:off x="3550829" y="3003773"/>
            <a:ext cx="2194560" cy="100584"/>
          </a:xfrm>
          <a:prstGeom prst="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7" name="TextBox 46">
            <a:extLst>
              <a:ext uri="{FF2B5EF4-FFF2-40B4-BE49-F238E27FC236}">
                <a16:creationId xmlns:a16="http://schemas.microsoft.com/office/drawing/2014/main" id="{C727C642-D45B-27D4-F08E-8F058983AFEA}"/>
              </a:ext>
            </a:extLst>
          </p:cNvPr>
          <p:cNvSpPr txBox="1"/>
          <p:nvPr/>
        </p:nvSpPr>
        <p:spPr>
          <a:xfrm>
            <a:off x="317914" y="2559214"/>
            <a:ext cx="3167605" cy="523220"/>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20"/>
              </a:spcBef>
              <a:spcAft>
                <a:spcPts val="0"/>
              </a:spcAft>
              <a:buClrTx/>
              <a:buSzTx/>
              <a:buFontTx/>
              <a:buNone/>
              <a:tabLst/>
              <a:defRPr/>
            </a:pPr>
            <a:r>
              <a:rPr lang="fr" sz="1400" b="1" i="0">
                <a:solidFill>
                  <a:srgbClr val="000000"/>
                </a:solidFill>
              </a:rPr>
              <a:t>B. La protection de l'environnement choisie comme un bien à préserver</a:t>
            </a:r>
          </a:p>
        </p:txBody>
      </p:sp>
      <p:sp>
        <p:nvSpPr>
          <p:cNvPr id="50" name="TextBox 49">
            <a:extLst>
              <a:ext uri="{FF2B5EF4-FFF2-40B4-BE49-F238E27FC236}">
                <a16:creationId xmlns:a16="http://schemas.microsoft.com/office/drawing/2014/main" id="{07AB6869-FABC-0EF0-60EC-85156C0F2C0F}"/>
              </a:ext>
            </a:extLst>
          </p:cNvPr>
          <p:cNvSpPr txBox="1"/>
          <p:nvPr/>
        </p:nvSpPr>
        <p:spPr>
          <a:xfrm>
            <a:off x="6794350" y="2415615"/>
            <a:ext cx="608504" cy="477054"/>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20"/>
              </a:spcBef>
              <a:spcAft>
                <a:spcPts val="0"/>
              </a:spcAft>
              <a:buClrTx/>
              <a:buSzTx/>
              <a:buFontTx/>
              <a:buNone/>
              <a:tabLst/>
              <a:defRPr/>
            </a:pPr>
            <a:r>
              <a:rPr lang="fr" sz="1100" b="1" i="0">
                <a:solidFill>
                  <a:srgbClr val="8FAADC"/>
                </a:solidFill>
              </a:rPr>
              <a:t>Rural</a:t>
            </a:r>
          </a:p>
          <a:p>
            <a:pPr marL="0" marR="0" lvl="0" indent="0" algn="ctr" defTabSz="457200" rtl="0" eaLnBrk="1" fontAlgn="auto" latinLnBrk="0" hangingPunct="1">
              <a:lnSpc>
                <a:spcPct val="100000"/>
              </a:lnSpc>
              <a:spcBef>
                <a:spcPts val="20"/>
              </a:spcBef>
              <a:spcAft>
                <a:spcPts val="0"/>
              </a:spcAft>
              <a:buClrTx/>
              <a:buSzTx/>
              <a:buFontTx/>
              <a:buNone/>
              <a:tabLst/>
              <a:defRPr/>
            </a:pPr>
            <a:r>
              <a:rPr lang="fr" sz="1400" b="1" i="0">
                <a:solidFill>
                  <a:srgbClr val="8FAADC"/>
                </a:solidFill>
              </a:rPr>
              <a:t>86 %</a:t>
            </a:r>
          </a:p>
        </p:txBody>
      </p:sp>
      <p:sp>
        <p:nvSpPr>
          <p:cNvPr id="51" name="TextBox 50">
            <a:extLst>
              <a:ext uri="{FF2B5EF4-FFF2-40B4-BE49-F238E27FC236}">
                <a16:creationId xmlns:a16="http://schemas.microsoft.com/office/drawing/2014/main" id="{7F476169-8FCA-94C3-F962-53BA8A9DABA1}"/>
              </a:ext>
            </a:extLst>
          </p:cNvPr>
          <p:cNvSpPr txBox="1"/>
          <p:nvPr/>
        </p:nvSpPr>
        <p:spPr>
          <a:xfrm>
            <a:off x="6782443" y="2811180"/>
            <a:ext cx="608504" cy="477054"/>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20"/>
              </a:spcBef>
              <a:spcAft>
                <a:spcPts val="0"/>
              </a:spcAft>
              <a:buClrTx/>
              <a:buSzTx/>
              <a:buFontTx/>
              <a:buNone/>
              <a:tabLst/>
              <a:defRPr/>
            </a:pPr>
            <a:r>
              <a:rPr lang="fr" sz="1100" b="1" i="0">
                <a:solidFill>
                  <a:srgbClr val="2F5597"/>
                </a:solidFill>
              </a:rPr>
              <a:t>Urbain</a:t>
            </a:r>
          </a:p>
          <a:p>
            <a:pPr marL="0" marR="0" lvl="0" indent="0" algn="ctr" defTabSz="457200" rtl="0" eaLnBrk="1" fontAlgn="auto" latinLnBrk="0" hangingPunct="1">
              <a:lnSpc>
                <a:spcPct val="100000"/>
              </a:lnSpc>
              <a:spcBef>
                <a:spcPts val="20"/>
              </a:spcBef>
              <a:spcAft>
                <a:spcPts val="0"/>
              </a:spcAft>
              <a:buClrTx/>
              <a:buSzTx/>
              <a:buFontTx/>
              <a:buNone/>
              <a:tabLst/>
              <a:defRPr/>
            </a:pPr>
            <a:r>
              <a:rPr lang="fr" sz="1400" b="1" i="0">
                <a:solidFill>
                  <a:srgbClr val="2F5597"/>
                </a:solidFill>
              </a:rPr>
              <a:t>64 %</a:t>
            </a:r>
          </a:p>
        </p:txBody>
      </p:sp>
      <p:grpSp>
        <p:nvGrpSpPr>
          <p:cNvPr id="42" name="Group 41">
            <a:extLst>
              <a:ext uri="{FF2B5EF4-FFF2-40B4-BE49-F238E27FC236}">
                <a16:creationId xmlns:a16="http://schemas.microsoft.com/office/drawing/2014/main" id="{E5C397EA-B8A4-F497-E606-3FDF0DB602B3}"/>
              </a:ext>
            </a:extLst>
          </p:cNvPr>
          <p:cNvGrpSpPr/>
          <p:nvPr/>
        </p:nvGrpSpPr>
        <p:grpSpPr>
          <a:xfrm>
            <a:off x="234835" y="6134558"/>
            <a:ext cx="11643746" cy="596326"/>
            <a:chOff x="234835" y="6134558"/>
            <a:chExt cx="11643746" cy="596326"/>
          </a:xfrm>
        </p:grpSpPr>
        <p:grpSp>
          <p:nvGrpSpPr>
            <p:cNvPr id="43" name="Group 42">
              <a:extLst>
                <a:ext uri="{FF2B5EF4-FFF2-40B4-BE49-F238E27FC236}">
                  <a16:creationId xmlns:a16="http://schemas.microsoft.com/office/drawing/2014/main" id="{C32FB431-E0D3-947B-6666-094CF383BAF4}"/>
                </a:ext>
                <a:ext uri="{C183D7F6-B498-43B3-948B-1728B52AA6E4}">
                  <adec:decorative xmlns:adec="http://schemas.microsoft.com/office/drawing/2017/decorative" val="1"/>
                </a:ext>
              </a:extLst>
            </p:cNvPr>
            <p:cNvGrpSpPr/>
            <p:nvPr/>
          </p:nvGrpSpPr>
          <p:grpSpPr>
            <a:xfrm rot="10800000">
              <a:off x="234835" y="6134558"/>
              <a:ext cx="11612510" cy="596326"/>
              <a:chOff x="236983" y="275483"/>
              <a:chExt cx="11612510" cy="596326"/>
            </a:xfrm>
          </p:grpSpPr>
          <p:cxnSp>
            <p:nvCxnSpPr>
              <p:cNvPr id="48" name="Straight Connector 47">
                <a:extLst>
                  <a:ext uri="{FF2B5EF4-FFF2-40B4-BE49-F238E27FC236}">
                    <a16:creationId xmlns:a16="http://schemas.microsoft.com/office/drawing/2014/main" id="{2D7B08DB-DBF1-F773-9133-DECB0725AD82}"/>
                  </a:ext>
                </a:extLst>
              </p:cNvPr>
              <p:cNvCxnSpPr>
                <a:cxnSpLocks/>
              </p:cNvCxnSpPr>
              <p:nvPr userDrawn="1"/>
            </p:nvCxnSpPr>
            <p:spPr>
              <a:xfrm flipV="1">
                <a:off x="2512028" y="286488"/>
                <a:ext cx="0" cy="58532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5B82418C-545C-9C57-BF6C-F8114C101A29}"/>
                  </a:ext>
                </a:extLst>
              </p:cNvPr>
              <p:cNvCxnSpPr>
                <a:cxnSpLocks/>
              </p:cNvCxnSpPr>
              <p:nvPr userDrawn="1"/>
            </p:nvCxnSpPr>
            <p:spPr>
              <a:xfrm>
                <a:off x="236983" y="275483"/>
                <a:ext cx="1161251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45" name="Picture 44" descr="Diagram  Description automatically generated">
              <a:extLst>
                <a:ext uri="{FF2B5EF4-FFF2-40B4-BE49-F238E27FC236}">
                  <a16:creationId xmlns:a16="http://schemas.microsoft.com/office/drawing/2014/main" id="{3691D8F6-E9F1-3EB8-06B1-D1705EEA3843}"/>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697219" y="6250992"/>
              <a:ext cx="947675" cy="369242"/>
            </a:xfrm>
            <a:prstGeom prst="rect">
              <a:avLst/>
            </a:prstGeom>
          </p:spPr>
        </p:pic>
        <p:pic>
          <p:nvPicPr>
            <p:cNvPr id="46" name="Picture 45">
              <a:extLst>
                <a:ext uri="{FF2B5EF4-FFF2-40B4-BE49-F238E27FC236}">
                  <a16:creationId xmlns:a16="http://schemas.microsoft.com/office/drawing/2014/main" id="{235ABEB7-9406-6987-66EA-845AA60E3FDE}"/>
                </a:ext>
              </a:extLst>
            </p:cNvPr>
            <p:cNvPicPr>
              <a:picLocks noChangeAspect="1"/>
            </p:cNvPicPr>
            <p:nvPr/>
          </p:nvPicPr>
          <p:blipFill rotWithShape="1">
            <a:blip r:embed="rId4">
              <a:clrChange>
                <a:clrFrom>
                  <a:srgbClr val="FFFFFF"/>
                </a:clrFrom>
                <a:clrTo>
                  <a:srgbClr val="FFFFFF">
                    <a:alpha val="0"/>
                  </a:srgbClr>
                </a:clrTo>
              </a:clrChange>
            </a:blip>
            <a:srcRect l="67731" t="-1388"/>
            <a:stretch/>
          </p:blipFill>
          <p:spPr>
            <a:xfrm>
              <a:off x="10644894" y="6250992"/>
              <a:ext cx="1233687" cy="369242"/>
            </a:xfrm>
            <a:prstGeom prst="rect">
              <a:avLst/>
            </a:prstGeom>
          </p:spPr>
        </p:pic>
      </p:grpSp>
      <p:sp>
        <p:nvSpPr>
          <p:cNvPr id="6" name="Freeform 25">
            <a:extLst>
              <a:ext uri="{FF2B5EF4-FFF2-40B4-BE49-F238E27FC236}">
                <a16:creationId xmlns:a16="http://schemas.microsoft.com/office/drawing/2014/main" id="{A7FEBBCA-28CD-45C2-7895-D05DC16664CE}"/>
              </a:ext>
            </a:extLst>
          </p:cNvPr>
          <p:cNvSpPr>
            <a:spLocks noEditPoints="1"/>
          </p:cNvSpPr>
          <p:nvPr/>
        </p:nvSpPr>
        <p:spPr bwMode="auto">
          <a:xfrm>
            <a:off x="7338635" y="1567807"/>
            <a:ext cx="372518" cy="298983"/>
          </a:xfrm>
          <a:custGeom>
            <a:avLst/>
            <a:gdLst>
              <a:gd name="T0" fmla="*/ 151 w 152"/>
              <a:gd name="T1" fmla="*/ 64 h 121"/>
              <a:gd name="T2" fmla="*/ 145 w 152"/>
              <a:gd name="T3" fmla="*/ 71 h 121"/>
              <a:gd name="T4" fmla="*/ 144 w 152"/>
              <a:gd name="T5" fmla="*/ 72 h 121"/>
              <a:gd name="T6" fmla="*/ 143 w 152"/>
              <a:gd name="T7" fmla="*/ 72 h 121"/>
              <a:gd name="T8" fmla="*/ 141 w 152"/>
              <a:gd name="T9" fmla="*/ 71 h 121"/>
              <a:gd name="T10" fmla="*/ 76 w 152"/>
              <a:gd name="T11" fmla="*/ 16 h 121"/>
              <a:gd name="T12" fmla="*/ 10 w 152"/>
              <a:gd name="T13" fmla="*/ 71 h 121"/>
              <a:gd name="T14" fmla="*/ 8 w 152"/>
              <a:gd name="T15" fmla="*/ 72 h 121"/>
              <a:gd name="T16" fmla="*/ 6 w 152"/>
              <a:gd name="T17" fmla="*/ 71 h 121"/>
              <a:gd name="T18" fmla="*/ 0 w 152"/>
              <a:gd name="T19" fmla="*/ 64 h 121"/>
              <a:gd name="T20" fmla="*/ 0 w 152"/>
              <a:gd name="T21" fmla="*/ 61 h 121"/>
              <a:gd name="T22" fmla="*/ 1 w 152"/>
              <a:gd name="T23" fmla="*/ 59 h 121"/>
              <a:gd name="T24" fmla="*/ 69 w 152"/>
              <a:gd name="T25" fmla="*/ 3 h 121"/>
              <a:gd name="T26" fmla="*/ 76 w 152"/>
              <a:gd name="T27" fmla="*/ 0 h 121"/>
              <a:gd name="T28" fmla="*/ 83 w 152"/>
              <a:gd name="T29" fmla="*/ 3 h 121"/>
              <a:gd name="T30" fmla="*/ 106 w 152"/>
              <a:gd name="T31" fmla="*/ 22 h 121"/>
              <a:gd name="T32" fmla="*/ 106 w 152"/>
              <a:gd name="T33" fmla="*/ 3 h 121"/>
              <a:gd name="T34" fmla="*/ 107 w 152"/>
              <a:gd name="T35" fmla="*/ 1 h 121"/>
              <a:gd name="T36" fmla="*/ 109 w 152"/>
              <a:gd name="T37" fmla="*/ 0 h 121"/>
              <a:gd name="T38" fmla="*/ 127 w 152"/>
              <a:gd name="T39" fmla="*/ 0 h 121"/>
              <a:gd name="T40" fmla="*/ 129 w 152"/>
              <a:gd name="T41" fmla="*/ 1 h 121"/>
              <a:gd name="T42" fmla="*/ 130 w 152"/>
              <a:gd name="T43" fmla="*/ 3 h 121"/>
              <a:gd name="T44" fmla="*/ 130 w 152"/>
              <a:gd name="T45" fmla="*/ 42 h 121"/>
              <a:gd name="T46" fmla="*/ 151 w 152"/>
              <a:gd name="T47" fmla="*/ 59 h 121"/>
              <a:gd name="T48" fmla="*/ 152 w 152"/>
              <a:gd name="T49" fmla="*/ 61 h 121"/>
              <a:gd name="T50" fmla="*/ 151 w 152"/>
              <a:gd name="T51" fmla="*/ 64 h 121"/>
              <a:gd name="T52" fmla="*/ 130 w 152"/>
              <a:gd name="T53" fmla="*/ 70 h 121"/>
              <a:gd name="T54" fmla="*/ 130 w 152"/>
              <a:gd name="T55" fmla="*/ 115 h 121"/>
              <a:gd name="T56" fmla="*/ 128 w 152"/>
              <a:gd name="T57" fmla="*/ 120 h 121"/>
              <a:gd name="T58" fmla="*/ 124 w 152"/>
              <a:gd name="T59" fmla="*/ 121 h 121"/>
              <a:gd name="T60" fmla="*/ 88 w 152"/>
              <a:gd name="T61" fmla="*/ 121 h 121"/>
              <a:gd name="T62" fmla="*/ 88 w 152"/>
              <a:gd name="T63" fmla="*/ 85 h 121"/>
              <a:gd name="T64" fmla="*/ 64 w 152"/>
              <a:gd name="T65" fmla="*/ 85 h 121"/>
              <a:gd name="T66" fmla="*/ 64 w 152"/>
              <a:gd name="T67" fmla="*/ 121 h 121"/>
              <a:gd name="T68" fmla="*/ 27 w 152"/>
              <a:gd name="T69" fmla="*/ 121 h 121"/>
              <a:gd name="T70" fmla="*/ 23 w 152"/>
              <a:gd name="T71" fmla="*/ 120 h 121"/>
              <a:gd name="T72" fmla="*/ 21 w 152"/>
              <a:gd name="T73" fmla="*/ 115 h 121"/>
              <a:gd name="T74" fmla="*/ 21 w 152"/>
              <a:gd name="T75" fmla="*/ 70 h 121"/>
              <a:gd name="T76" fmla="*/ 21 w 152"/>
              <a:gd name="T77" fmla="*/ 70 h 121"/>
              <a:gd name="T78" fmla="*/ 21 w 152"/>
              <a:gd name="T79" fmla="*/ 69 h 121"/>
              <a:gd name="T80" fmla="*/ 76 w 152"/>
              <a:gd name="T81" fmla="*/ 25 h 121"/>
              <a:gd name="T82" fmla="*/ 130 w 152"/>
              <a:gd name="T83" fmla="*/ 69 h 121"/>
              <a:gd name="T84" fmla="*/ 130 w 152"/>
              <a:gd name="T85" fmla="*/ 7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2" h="121">
                <a:moveTo>
                  <a:pt x="151" y="64"/>
                </a:moveTo>
                <a:cubicBezTo>
                  <a:pt x="145" y="71"/>
                  <a:pt x="145" y="71"/>
                  <a:pt x="145" y="71"/>
                </a:cubicBezTo>
                <a:cubicBezTo>
                  <a:pt x="145" y="71"/>
                  <a:pt x="144" y="71"/>
                  <a:pt x="144" y="72"/>
                </a:cubicBezTo>
                <a:cubicBezTo>
                  <a:pt x="143" y="72"/>
                  <a:pt x="143" y="72"/>
                  <a:pt x="143" y="72"/>
                </a:cubicBezTo>
                <a:cubicBezTo>
                  <a:pt x="142" y="72"/>
                  <a:pt x="142" y="71"/>
                  <a:pt x="141" y="71"/>
                </a:cubicBezTo>
                <a:cubicBezTo>
                  <a:pt x="76" y="16"/>
                  <a:pt x="76" y="16"/>
                  <a:pt x="76" y="16"/>
                </a:cubicBezTo>
                <a:cubicBezTo>
                  <a:pt x="10" y="71"/>
                  <a:pt x="10" y="71"/>
                  <a:pt x="10" y="71"/>
                </a:cubicBezTo>
                <a:cubicBezTo>
                  <a:pt x="10" y="71"/>
                  <a:pt x="9" y="72"/>
                  <a:pt x="8" y="72"/>
                </a:cubicBezTo>
                <a:cubicBezTo>
                  <a:pt x="7" y="71"/>
                  <a:pt x="7" y="71"/>
                  <a:pt x="6" y="71"/>
                </a:cubicBezTo>
                <a:cubicBezTo>
                  <a:pt x="0" y="64"/>
                  <a:pt x="0" y="64"/>
                  <a:pt x="0" y="64"/>
                </a:cubicBezTo>
                <a:cubicBezTo>
                  <a:pt x="0" y="63"/>
                  <a:pt x="0" y="62"/>
                  <a:pt x="0" y="61"/>
                </a:cubicBezTo>
                <a:cubicBezTo>
                  <a:pt x="0" y="60"/>
                  <a:pt x="0" y="60"/>
                  <a:pt x="1" y="59"/>
                </a:cubicBezTo>
                <a:cubicBezTo>
                  <a:pt x="69" y="3"/>
                  <a:pt x="69" y="3"/>
                  <a:pt x="69" y="3"/>
                </a:cubicBezTo>
                <a:cubicBezTo>
                  <a:pt x="71" y="1"/>
                  <a:pt x="73" y="0"/>
                  <a:pt x="76" y="0"/>
                </a:cubicBezTo>
                <a:cubicBezTo>
                  <a:pt x="79" y="0"/>
                  <a:pt x="81" y="1"/>
                  <a:pt x="83" y="3"/>
                </a:cubicBezTo>
                <a:cubicBezTo>
                  <a:pt x="106" y="22"/>
                  <a:pt x="106" y="22"/>
                  <a:pt x="106" y="22"/>
                </a:cubicBezTo>
                <a:cubicBezTo>
                  <a:pt x="106" y="3"/>
                  <a:pt x="106" y="3"/>
                  <a:pt x="106" y="3"/>
                </a:cubicBezTo>
                <a:cubicBezTo>
                  <a:pt x="106" y="3"/>
                  <a:pt x="106" y="2"/>
                  <a:pt x="107" y="1"/>
                </a:cubicBezTo>
                <a:cubicBezTo>
                  <a:pt x="107" y="1"/>
                  <a:pt x="108" y="0"/>
                  <a:pt x="109" y="0"/>
                </a:cubicBezTo>
                <a:cubicBezTo>
                  <a:pt x="127" y="0"/>
                  <a:pt x="127" y="0"/>
                  <a:pt x="127" y="0"/>
                </a:cubicBezTo>
                <a:cubicBezTo>
                  <a:pt x="128" y="0"/>
                  <a:pt x="129" y="1"/>
                  <a:pt x="129" y="1"/>
                </a:cubicBezTo>
                <a:cubicBezTo>
                  <a:pt x="130" y="2"/>
                  <a:pt x="130" y="3"/>
                  <a:pt x="130" y="3"/>
                </a:cubicBezTo>
                <a:cubicBezTo>
                  <a:pt x="130" y="42"/>
                  <a:pt x="130" y="42"/>
                  <a:pt x="130" y="42"/>
                </a:cubicBezTo>
                <a:cubicBezTo>
                  <a:pt x="151" y="59"/>
                  <a:pt x="151" y="59"/>
                  <a:pt x="151" y="59"/>
                </a:cubicBezTo>
                <a:cubicBezTo>
                  <a:pt x="152" y="60"/>
                  <a:pt x="152" y="60"/>
                  <a:pt x="152" y="61"/>
                </a:cubicBezTo>
                <a:cubicBezTo>
                  <a:pt x="152" y="62"/>
                  <a:pt x="152" y="63"/>
                  <a:pt x="151" y="64"/>
                </a:cubicBezTo>
                <a:close/>
                <a:moveTo>
                  <a:pt x="130" y="70"/>
                </a:moveTo>
                <a:cubicBezTo>
                  <a:pt x="130" y="115"/>
                  <a:pt x="130" y="115"/>
                  <a:pt x="130" y="115"/>
                </a:cubicBezTo>
                <a:cubicBezTo>
                  <a:pt x="130" y="117"/>
                  <a:pt x="130" y="118"/>
                  <a:pt x="128" y="120"/>
                </a:cubicBezTo>
                <a:cubicBezTo>
                  <a:pt x="127" y="121"/>
                  <a:pt x="126" y="121"/>
                  <a:pt x="124" y="121"/>
                </a:cubicBezTo>
                <a:cubicBezTo>
                  <a:pt x="88" y="121"/>
                  <a:pt x="88" y="121"/>
                  <a:pt x="88" y="121"/>
                </a:cubicBezTo>
                <a:cubicBezTo>
                  <a:pt x="88" y="85"/>
                  <a:pt x="88" y="85"/>
                  <a:pt x="88" y="85"/>
                </a:cubicBezTo>
                <a:cubicBezTo>
                  <a:pt x="64" y="85"/>
                  <a:pt x="64" y="85"/>
                  <a:pt x="64" y="85"/>
                </a:cubicBezTo>
                <a:cubicBezTo>
                  <a:pt x="64" y="121"/>
                  <a:pt x="64" y="121"/>
                  <a:pt x="64" y="121"/>
                </a:cubicBezTo>
                <a:cubicBezTo>
                  <a:pt x="27" y="121"/>
                  <a:pt x="27" y="121"/>
                  <a:pt x="27" y="121"/>
                </a:cubicBezTo>
                <a:cubicBezTo>
                  <a:pt x="26" y="121"/>
                  <a:pt x="24" y="121"/>
                  <a:pt x="23" y="120"/>
                </a:cubicBezTo>
                <a:cubicBezTo>
                  <a:pt x="22" y="118"/>
                  <a:pt x="21" y="117"/>
                  <a:pt x="21" y="115"/>
                </a:cubicBezTo>
                <a:cubicBezTo>
                  <a:pt x="21" y="70"/>
                  <a:pt x="21" y="70"/>
                  <a:pt x="21" y="70"/>
                </a:cubicBezTo>
                <a:cubicBezTo>
                  <a:pt x="21" y="70"/>
                  <a:pt x="21" y="70"/>
                  <a:pt x="21" y="70"/>
                </a:cubicBezTo>
                <a:cubicBezTo>
                  <a:pt x="21" y="70"/>
                  <a:pt x="21" y="70"/>
                  <a:pt x="21" y="69"/>
                </a:cubicBezTo>
                <a:cubicBezTo>
                  <a:pt x="76" y="25"/>
                  <a:pt x="76" y="25"/>
                  <a:pt x="76" y="25"/>
                </a:cubicBezTo>
                <a:cubicBezTo>
                  <a:pt x="130" y="69"/>
                  <a:pt x="130" y="69"/>
                  <a:pt x="130" y="69"/>
                </a:cubicBezTo>
                <a:cubicBezTo>
                  <a:pt x="130" y="70"/>
                  <a:pt x="130" y="70"/>
                  <a:pt x="130" y="70"/>
                </a:cubicBezTo>
                <a:close/>
              </a:path>
            </a:pathLst>
          </a:custGeom>
          <a:solidFill>
            <a:schemeClr val="accent5">
              <a:lumMod val="60000"/>
              <a:lumOff val="40000"/>
            </a:schemeClr>
          </a:solidFill>
          <a:ln>
            <a:noFill/>
          </a:ln>
        </p:spPr>
        <p:txBody>
          <a:bodyPr vert="horz" wrap="square" lIns="121888" tIns="60944" rIns="121888" bIns="60944" numCol="1" anchor="t" anchorCtr="0" compatLnSpc="1">
            <a:prstTxWarp prst="textNoShape">
              <a:avLst/>
            </a:prstTxWarp>
          </a:bodyPr>
          <a:lstStyle/>
          <a:p>
            <a:endParaRPr lang="en-US" sz="3066"/>
          </a:p>
        </p:txBody>
      </p:sp>
      <p:grpSp>
        <p:nvGrpSpPr>
          <p:cNvPr id="7" name="Group 6">
            <a:extLst>
              <a:ext uri="{FF2B5EF4-FFF2-40B4-BE49-F238E27FC236}">
                <a16:creationId xmlns:a16="http://schemas.microsoft.com/office/drawing/2014/main" id="{6D4F6F05-120A-836F-A970-A3D36957A87F}"/>
              </a:ext>
            </a:extLst>
          </p:cNvPr>
          <p:cNvGrpSpPr>
            <a:grpSpLocks/>
          </p:cNvGrpSpPr>
          <p:nvPr/>
        </p:nvGrpSpPr>
        <p:grpSpPr bwMode="auto">
          <a:xfrm>
            <a:off x="7396861" y="1926708"/>
            <a:ext cx="259547" cy="386002"/>
            <a:chOff x="398463" y="2662238"/>
            <a:chExt cx="612775" cy="2065338"/>
          </a:xfrm>
          <a:solidFill>
            <a:schemeClr val="bg1"/>
          </a:solidFill>
        </p:grpSpPr>
        <p:sp>
          <p:nvSpPr>
            <p:cNvPr id="8" name="Freeform 87">
              <a:extLst>
                <a:ext uri="{FF2B5EF4-FFF2-40B4-BE49-F238E27FC236}">
                  <a16:creationId xmlns:a16="http://schemas.microsoft.com/office/drawing/2014/main" id="{D51F51C2-526F-124C-389D-570F7CA8381A}"/>
                </a:ext>
              </a:extLst>
            </p:cNvPr>
            <p:cNvSpPr>
              <a:spLocks/>
            </p:cNvSpPr>
            <p:nvPr/>
          </p:nvSpPr>
          <p:spPr bwMode="auto">
            <a:xfrm>
              <a:off x="398463" y="2662238"/>
              <a:ext cx="612775" cy="2065338"/>
            </a:xfrm>
            <a:custGeom>
              <a:avLst/>
              <a:gdLst>
                <a:gd name="T0" fmla="*/ 342 w 386"/>
                <a:gd name="T1" fmla="*/ 168 h 1301"/>
                <a:gd name="T2" fmla="*/ 342 w 386"/>
                <a:gd name="T3" fmla="*/ 82 h 1301"/>
                <a:gd name="T4" fmla="*/ 306 w 386"/>
                <a:gd name="T5" fmla="*/ 82 h 1301"/>
                <a:gd name="T6" fmla="*/ 306 w 386"/>
                <a:gd name="T7" fmla="*/ 0 h 1301"/>
                <a:gd name="T8" fmla="*/ 71 w 386"/>
                <a:gd name="T9" fmla="*/ 0 h 1301"/>
                <a:gd name="T10" fmla="*/ 71 w 386"/>
                <a:gd name="T11" fmla="*/ 82 h 1301"/>
                <a:gd name="T12" fmla="*/ 35 w 386"/>
                <a:gd name="T13" fmla="*/ 82 h 1301"/>
                <a:gd name="T14" fmla="*/ 35 w 386"/>
                <a:gd name="T15" fmla="*/ 168 h 1301"/>
                <a:gd name="T16" fmla="*/ 0 w 386"/>
                <a:gd name="T17" fmla="*/ 168 h 1301"/>
                <a:gd name="T18" fmla="*/ 0 w 386"/>
                <a:gd name="T19" fmla="*/ 1301 h 1301"/>
                <a:gd name="T20" fmla="*/ 386 w 386"/>
                <a:gd name="T21" fmla="*/ 1301 h 1301"/>
                <a:gd name="T22" fmla="*/ 386 w 386"/>
                <a:gd name="T23" fmla="*/ 168 h 1301"/>
                <a:gd name="T24" fmla="*/ 342 w 386"/>
                <a:gd name="T25" fmla="*/ 168 h 1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6" h="1301">
                  <a:moveTo>
                    <a:pt x="342" y="168"/>
                  </a:moveTo>
                  <a:lnTo>
                    <a:pt x="342" y="82"/>
                  </a:lnTo>
                  <a:lnTo>
                    <a:pt x="306" y="82"/>
                  </a:lnTo>
                  <a:lnTo>
                    <a:pt x="306" y="0"/>
                  </a:lnTo>
                  <a:lnTo>
                    <a:pt x="71" y="0"/>
                  </a:lnTo>
                  <a:lnTo>
                    <a:pt x="71" y="82"/>
                  </a:lnTo>
                  <a:lnTo>
                    <a:pt x="35" y="82"/>
                  </a:lnTo>
                  <a:lnTo>
                    <a:pt x="35" y="168"/>
                  </a:lnTo>
                  <a:lnTo>
                    <a:pt x="0" y="168"/>
                  </a:lnTo>
                  <a:lnTo>
                    <a:pt x="0" y="1301"/>
                  </a:lnTo>
                  <a:lnTo>
                    <a:pt x="386" y="1301"/>
                  </a:lnTo>
                  <a:lnTo>
                    <a:pt x="386" y="168"/>
                  </a:lnTo>
                  <a:lnTo>
                    <a:pt x="342" y="168"/>
                  </a:lnTo>
                  <a:close/>
                </a:path>
              </a:pathLst>
            </a:custGeom>
            <a:solidFill>
              <a:srgbClr val="2F5597"/>
            </a:solidFill>
            <a:ln>
              <a:noFill/>
            </a:ln>
          </p:spPr>
          <p:txBody>
            <a:bodyPr/>
            <a:lstStyle/>
            <a:p>
              <a:pPr eaLnBrk="1" fontAlgn="auto" hangingPunct="1">
                <a:spcBef>
                  <a:spcPts val="0"/>
                </a:spcBef>
                <a:spcAft>
                  <a:spcPts val="0"/>
                </a:spcAft>
                <a:defRPr/>
              </a:pPr>
              <a:endParaRPr lang="en-US">
                <a:latin typeface="+mn-lt"/>
              </a:endParaRPr>
            </a:p>
          </p:txBody>
        </p:sp>
        <p:sp>
          <p:nvSpPr>
            <p:cNvPr id="9" name="Rectangle 88">
              <a:extLst>
                <a:ext uri="{FF2B5EF4-FFF2-40B4-BE49-F238E27FC236}">
                  <a16:creationId xmlns:a16="http://schemas.microsoft.com/office/drawing/2014/main" id="{405E4941-00D1-E163-5F36-B17FD9E39024}"/>
                </a:ext>
              </a:extLst>
            </p:cNvPr>
            <p:cNvSpPr>
              <a:spLocks noChangeArrowheads="1"/>
            </p:cNvSpPr>
            <p:nvPr/>
          </p:nvSpPr>
          <p:spPr bwMode="auto">
            <a:xfrm>
              <a:off x="482600"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10" name="Rectangle 89">
              <a:extLst>
                <a:ext uri="{FF2B5EF4-FFF2-40B4-BE49-F238E27FC236}">
                  <a16:creationId xmlns:a16="http://schemas.microsoft.com/office/drawing/2014/main" id="{A30B3674-985D-252C-4C4D-BBDBC834A324}"/>
                </a:ext>
              </a:extLst>
            </p:cNvPr>
            <p:cNvSpPr>
              <a:spLocks noChangeArrowheads="1"/>
            </p:cNvSpPr>
            <p:nvPr/>
          </p:nvSpPr>
          <p:spPr bwMode="auto">
            <a:xfrm>
              <a:off x="601663" y="3027363"/>
              <a:ext cx="74612"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52" name="Rectangle 90">
              <a:extLst>
                <a:ext uri="{FF2B5EF4-FFF2-40B4-BE49-F238E27FC236}">
                  <a16:creationId xmlns:a16="http://schemas.microsoft.com/office/drawing/2014/main" id="{C51DC79B-0889-52E9-4FFB-465C0156213B}"/>
                </a:ext>
              </a:extLst>
            </p:cNvPr>
            <p:cNvSpPr>
              <a:spLocks noChangeArrowheads="1"/>
            </p:cNvSpPr>
            <p:nvPr/>
          </p:nvSpPr>
          <p:spPr bwMode="auto">
            <a:xfrm>
              <a:off x="719138"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53" name="Rectangle 91">
              <a:extLst>
                <a:ext uri="{FF2B5EF4-FFF2-40B4-BE49-F238E27FC236}">
                  <a16:creationId xmlns:a16="http://schemas.microsoft.com/office/drawing/2014/main" id="{3850B889-AAAA-83AE-7CDB-650080116801}"/>
                </a:ext>
              </a:extLst>
            </p:cNvPr>
            <p:cNvSpPr>
              <a:spLocks noChangeArrowheads="1"/>
            </p:cNvSpPr>
            <p:nvPr/>
          </p:nvSpPr>
          <p:spPr bwMode="auto">
            <a:xfrm>
              <a:off x="838200" y="3027363"/>
              <a:ext cx="74613"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55" name="Rectangle 92">
              <a:extLst>
                <a:ext uri="{FF2B5EF4-FFF2-40B4-BE49-F238E27FC236}">
                  <a16:creationId xmlns:a16="http://schemas.microsoft.com/office/drawing/2014/main" id="{9BA23601-51EF-3727-D745-093779BE120C}"/>
                </a:ext>
              </a:extLst>
            </p:cNvPr>
            <p:cNvSpPr>
              <a:spLocks noChangeArrowheads="1"/>
            </p:cNvSpPr>
            <p:nvPr/>
          </p:nvSpPr>
          <p:spPr bwMode="auto">
            <a:xfrm>
              <a:off x="482600"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56" name="Rectangle 93">
              <a:extLst>
                <a:ext uri="{FF2B5EF4-FFF2-40B4-BE49-F238E27FC236}">
                  <a16:creationId xmlns:a16="http://schemas.microsoft.com/office/drawing/2014/main" id="{363EE791-2619-2AA3-8D79-1892340A6727}"/>
                </a:ext>
              </a:extLst>
            </p:cNvPr>
            <p:cNvSpPr>
              <a:spLocks noChangeArrowheads="1"/>
            </p:cNvSpPr>
            <p:nvPr/>
          </p:nvSpPr>
          <p:spPr bwMode="auto">
            <a:xfrm>
              <a:off x="601663" y="32575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57" name="Rectangle 94">
              <a:extLst>
                <a:ext uri="{FF2B5EF4-FFF2-40B4-BE49-F238E27FC236}">
                  <a16:creationId xmlns:a16="http://schemas.microsoft.com/office/drawing/2014/main" id="{1040F122-3A7C-084D-274D-8DCDA7211012}"/>
                </a:ext>
              </a:extLst>
            </p:cNvPr>
            <p:cNvSpPr>
              <a:spLocks noChangeArrowheads="1"/>
            </p:cNvSpPr>
            <p:nvPr/>
          </p:nvSpPr>
          <p:spPr bwMode="auto">
            <a:xfrm>
              <a:off x="719138"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58" name="Rectangle 95">
              <a:extLst>
                <a:ext uri="{FF2B5EF4-FFF2-40B4-BE49-F238E27FC236}">
                  <a16:creationId xmlns:a16="http://schemas.microsoft.com/office/drawing/2014/main" id="{F5100939-F297-7B3C-CA8A-D69E3EEDC663}"/>
                </a:ext>
              </a:extLst>
            </p:cNvPr>
            <p:cNvSpPr>
              <a:spLocks noChangeArrowheads="1"/>
            </p:cNvSpPr>
            <p:nvPr/>
          </p:nvSpPr>
          <p:spPr bwMode="auto">
            <a:xfrm>
              <a:off x="838200" y="32575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59" name="Rectangle 96">
              <a:extLst>
                <a:ext uri="{FF2B5EF4-FFF2-40B4-BE49-F238E27FC236}">
                  <a16:creationId xmlns:a16="http://schemas.microsoft.com/office/drawing/2014/main" id="{BC48615E-034B-07E1-6275-89DF8CAEFF6E}"/>
                </a:ext>
              </a:extLst>
            </p:cNvPr>
            <p:cNvSpPr>
              <a:spLocks noChangeArrowheads="1"/>
            </p:cNvSpPr>
            <p:nvPr/>
          </p:nvSpPr>
          <p:spPr bwMode="auto">
            <a:xfrm>
              <a:off x="482600"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60" name="Rectangle 97">
              <a:extLst>
                <a:ext uri="{FF2B5EF4-FFF2-40B4-BE49-F238E27FC236}">
                  <a16:creationId xmlns:a16="http://schemas.microsoft.com/office/drawing/2014/main" id="{C20B8883-D03B-3AF8-0271-2D002C7B677E}"/>
                </a:ext>
              </a:extLst>
            </p:cNvPr>
            <p:cNvSpPr>
              <a:spLocks noChangeArrowheads="1"/>
            </p:cNvSpPr>
            <p:nvPr/>
          </p:nvSpPr>
          <p:spPr bwMode="auto">
            <a:xfrm>
              <a:off x="601663" y="34861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61" name="Rectangle 98">
              <a:extLst>
                <a:ext uri="{FF2B5EF4-FFF2-40B4-BE49-F238E27FC236}">
                  <a16:creationId xmlns:a16="http://schemas.microsoft.com/office/drawing/2014/main" id="{5DE8ADB4-D49C-622D-A41E-ECD64EB157C1}"/>
                </a:ext>
              </a:extLst>
            </p:cNvPr>
            <p:cNvSpPr>
              <a:spLocks noChangeArrowheads="1"/>
            </p:cNvSpPr>
            <p:nvPr/>
          </p:nvSpPr>
          <p:spPr bwMode="auto">
            <a:xfrm>
              <a:off x="719138"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62" name="Rectangle 99">
              <a:extLst>
                <a:ext uri="{FF2B5EF4-FFF2-40B4-BE49-F238E27FC236}">
                  <a16:creationId xmlns:a16="http://schemas.microsoft.com/office/drawing/2014/main" id="{B7FFA868-B01F-3B48-2DFA-49C5B0D63D56}"/>
                </a:ext>
              </a:extLst>
            </p:cNvPr>
            <p:cNvSpPr>
              <a:spLocks noChangeArrowheads="1"/>
            </p:cNvSpPr>
            <p:nvPr/>
          </p:nvSpPr>
          <p:spPr bwMode="auto">
            <a:xfrm>
              <a:off x="838200" y="34861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63" name="Rectangle 100">
              <a:extLst>
                <a:ext uri="{FF2B5EF4-FFF2-40B4-BE49-F238E27FC236}">
                  <a16:creationId xmlns:a16="http://schemas.microsoft.com/office/drawing/2014/main" id="{568E3FA3-0634-6321-BB53-18F4DEACD7D8}"/>
                </a:ext>
              </a:extLst>
            </p:cNvPr>
            <p:cNvSpPr>
              <a:spLocks noChangeArrowheads="1"/>
            </p:cNvSpPr>
            <p:nvPr/>
          </p:nvSpPr>
          <p:spPr bwMode="auto">
            <a:xfrm>
              <a:off x="482600"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384" name="Rectangle 101">
              <a:extLst>
                <a:ext uri="{FF2B5EF4-FFF2-40B4-BE49-F238E27FC236}">
                  <a16:creationId xmlns:a16="http://schemas.microsoft.com/office/drawing/2014/main" id="{BC7D5CE9-1B91-4C3F-F13B-993A3ECE61DE}"/>
                </a:ext>
              </a:extLst>
            </p:cNvPr>
            <p:cNvSpPr>
              <a:spLocks noChangeArrowheads="1"/>
            </p:cNvSpPr>
            <p:nvPr/>
          </p:nvSpPr>
          <p:spPr bwMode="auto">
            <a:xfrm>
              <a:off x="601663" y="3713163"/>
              <a:ext cx="74612"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385" name="Rectangle 102">
              <a:extLst>
                <a:ext uri="{FF2B5EF4-FFF2-40B4-BE49-F238E27FC236}">
                  <a16:creationId xmlns:a16="http://schemas.microsoft.com/office/drawing/2014/main" id="{82E4BAE7-307A-FA65-0A9C-397BB430B1C3}"/>
                </a:ext>
              </a:extLst>
            </p:cNvPr>
            <p:cNvSpPr>
              <a:spLocks noChangeArrowheads="1"/>
            </p:cNvSpPr>
            <p:nvPr/>
          </p:nvSpPr>
          <p:spPr bwMode="auto">
            <a:xfrm>
              <a:off x="719138"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386" name="Rectangle 103">
              <a:extLst>
                <a:ext uri="{FF2B5EF4-FFF2-40B4-BE49-F238E27FC236}">
                  <a16:creationId xmlns:a16="http://schemas.microsoft.com/office/drawing/2014/main" id="{E1D4E1F5-1C63-9F3E-E371-C70C25ED9A0A}"/>
                </a:ext>
              </a:extLst>
            </p:cNvPr>
            <p:cNvSpPr>
              <a:spLocks noChangeArrowheads="1"/>
            </p:cNvSpPr>
            <p:nvPr/>
          </p:nvSpPr>
          <p:spPr bwMode="auto">
            <a:xfrm>
              <a:off x="838200" y="3713163"/>
              <a:ext cx="74613"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grpSp>
      <p:sp>
        <p:nvSpPr>
          <p:cNvPr id="387" name="Freeform 25">
            <a:extLst>
              <a:ext uri="{FF2B5EF4-FFF2-40B4-BE49-F238E27FC236}">
                <a16:creationId xmlns:a16="http://schemas.microsoft.com/office/drawing/2014/main" id="{7564201A-FD54-E34E-BE26-980FF2130BDC}"/>
              </a:ext>
            </a:extLst>
          </p:cNvPr>
          <p:cNvSpPr>
            <a:spLocks noEditPoints="1"/>
          </p:cNvSpPr>
          <p:nvPr/>
        </p:nvSpPr>
        <p:spPr bwMode="auto">
          <a:xfrm>
            <a:off x="7334145" y="2446029"/>
            <a:ext cx="372518" cy="298983"/>
          </a:xfrm>
          <a:custGeom>
            <a:avLst/>
            <a:gdLst>
              <a:gd name="T0" fmla="*/ 151 w 152"/>
              <a:gd name="T1" fmla="*/ 64 h 121"/>
              <a:gd name="T2" fmla="*/ 145 w 152"/>
              <a:gd name="T3" fmla="*/ 71 h 121"/>
              <a:gd name="T4" fmla="*/ 144 w 152"/>
              <a:gd name="T5" fmla="*/ 72 h 121"/>
              <a:gd name="T6" fmla="*/ 143 w 152"/>
              <a:gd name="T7" fmla="*/ 72 h 121"/>
              <a:gd name="T8" fmla="*/ 141 w 152"/>
              <a:gd name="T9" fmla="*/ 71 h 121"/>
              <a:gd name="T10" fmla="*/ 76 w 152"/>
              <a:gd name="T11" fmla="*/ 16 h 121"/>
              <a:gd name="T12" fmla="*/ 10 w 152"/>
              <a:gd name="T13" fmla="*/ 71 h 121"/>
              <a:gd name="T14" fmla="*/ 8 w 152"/>
              <a:gd name="T15" fmla="*/ 72 h 121"/>
              <a:gd name="T16" fmla="*/ 6 w 152"/>
              <a:gd name="T17" fmla="*/ 71 h 121"/>
              <a:gd name="T18" fmla="*/ 0 w 152"/>
              <a:gd name="T19" fmla="*/ 64 h 121"/>
              <a:gd name="T20" fmla="*/ 0 w 152"/>
              <a:gd name="T21" fmla="*/ 61 h 121"/>
              <a:gd name="T22" fmla="*/ 1 w 152"/>
              <a:gd name="T23" fmla="*/ 59 h 121"/>
              <a:gd name="T24" fmla="*/ 69 w 152"/>
              <a:gd name="T25" fmla="*/ 3 h 121"/>
              <a:gd name="T26" fmla="*/ 76 w 152"/>
              <a:gd name="T27" fmla="*/ 0 h 121"/>
              <a:gd name="T28" fmla="*/ 83 w 152"/>
              <a:gd name="T29" fmla="*/ 3 h 121"/>
              <a:gd name="T30" fmla="*/ 106 w 152"/>
              <a:gd name="T31" fmla="*/ 22 h 121"/>
              <a:gd name="T32" fmla="*/ 106 w 152"/>
              <a:gd name="T33" fmla="*/ 3 h 121"/>
              <a:gd name="T34" fmla="*/ 107 w 152"/>
              <a:gd name="T35" fmla="*/ 1 h 121"/>
              <a:gd name="T36" fmla="*/ 109 w 152"/>
              <a:gd name="T37" fmla="*/ 0 h 121"/>
              <a:gd name="T38" fmla="*/ 127 w 152"/>
              <a:gd name="T39" fmla="*/ 0 h 121"/>
              <a:gd name="T40" fmla="*/ 129 w 152"/>
              <a:gd name="T41" fmla="*/ 1 h 121"/>
              <a:gd name="T42" fmla="*/ 130 w 152"/>
              <a:gd name="T43" fmla="*/ 3 h 121"/>
              <a:gd name="T44" fmla="*/ 130 w 152"/>
              <a:gd name="T45" fmla="*/ 42 h 121"/>
              <a:gd name="T46" fmla="*/ 151 w 152"/>
              <a:gd name="T47" fmla="*/ 59 h 121"/>
              <a:gd name="T48" fmla="*/ 152 w 152"/>
              <a:gd name="T49" fmla="*/ 61 h 121"/>
              <a:gd name="T50" fmla="*/ 151 w 152"/>
              <a:gd name="T51" fmla="*/ 64 h 121"/>
              <a:gd name="T52" fmla="*/ 130 w 152"/>
              <a:gd name="T53" fmla="*/ 70 h 121"/>
              <a:gd name="T54" fmla="*/ 130 w 152"/>
              <a:gd name="T55" fmla="*/ 115 h 121"/>
              <a:gd name="T56" fmla="*/ 128 w 152"/>
              <a:gd name="T57" fmla="*/ 120 h 121"/>
              <a:gd name="T58" fmla="*/ 124 w 152"/>
              <a:gd name="T59" fmla="*/ 121 h 121"/>
              <a:gd name="T60" fmla="*/ 88 w 152"/>
              <a:gd name="T61" fmla="*/ 121 h 121"/>
              <a:gd name="T62" fmla="*/ 88 w 152"/>
              <a:gd name="T63" fmla="*/ 85 h 121"/>
              <a:gd name="T64" fmla="*/ 64 w 152"/>
              <a:gd name="T65" fmla="*/ 85 h 121"/>
              <a:gd name="T66" fmla="*/ 64 w 152"/>
              <a:gd name="T67" fmla="*/ 121 h 121"/>
              <a:gd name="T68" fmla="*/ 27 w 152"/>
              <a:gd name="T69" fmla="*/ 121 h 121"/>
              <a:gd name="T70" fmla="*/ 23 w 152"/>
              <a:gd name="T71" fmla="*/ 120 h 121"/>
              <a:gd name="T72" fmla="*/ 21 w 152"/>
              <a:gd name="T73" fmla="*/ 115 h 121"/>
              <a:gd name="T74" fmla="*/ 21 w 152"/>
              <a:gd name="T75" fmla="*/ 70 h 121"/>
              <a:gd name="T76" fmla="*/ 21 w 152"/>
              <a:gd name="T77" fmla="*/ 70 h 121"/>
              <a:gd name="T78" fmla="*/ 21 w 152"/>
              <a:gd name="T79" fmla="*/ 69 h 121"/>
              <a:gd name="T80" fmla="*/ 76 w 152"/>
              <a:gd name="T81" fmla="*/ 25 h 121"/>
              <a:gd name="T82" fmla="*/ 130 w 152"/>
              <a:gd name="T83" fmla="*/ 69 h 121"/>
              <a:gd name="T84" fmla="*/ 130 w 152"/>
              <a:gd name="T85" fmla="*/ 7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2" h="121">
                <a:moveTo>
                  <a:pt x="151" y="64"/>
                </a:moveTo>
                <a:cubicBezTo>
                  <a:pt x="145" y="71"/>
                  <a:pt x="145" y="71"/>
                  <a:pt x="145" y="71"/>
                </a:cubicBezTo>
                <a:cubicBezTo>
                  <a:pt x="145" y="71"/>
                  <a:pt x="144" y="71"/>
                  <a:pt x="144" y="72"/>
                </a:cubicBezTo>
                <a:cubicBezTo>
                  <a:pt x="143" y="72"/>
                  <a:pt x="143" y="72"/>
                  <a:pt x="143" y="72"/>
                </a:cubicBezTo>
                <a:cubicBezTo>
                  <a:pt x="142" y="72"/>
                  <a:pt x="142" y="71"/>
                  <a:pt x="141" y="71"/>
                </a:cubicBezTo>
                <a:cubicBezTo>
                  <a:pt x="76" y="16"/>
                  <a:pt x="76" y="16"/>
                  <a:pt x="76" y="16"/>
                </a:cubicBezTo>
                <a:cubicBezTo>
                  <a:pt x="10" y="71"/>
                  <a:pt x="10" y="71"/>
                  <a:pt x="10" y="71"/>
                </a:cubicBezTo>
                <a:cubicBezTo>
                  <a:pt x="10" y="71"/>
                  <a:pt x="9" y="72"/>
                  <a:pt x="8" y="72"/>
                </a:cubicBezTo>
                <a:cubicBezTo>
                  <a:pt x="7" y="71"/>
                  <a:pt x="7" y="71"/>
                  <a:pt x="6" y="71"/>
                </a:cubicBezTo>
                <a:cubicBezTo>
                  <a:pt x="0" y="64"/>
                  <a:pt x="0" y="64"/>
                  <a:pt x="0" y="64"/>
                </a:cubicBezTo>
                <a:cubicBezTo>
                  <a:pt x="0" y="63"/>
                  <a:pt x="0" y="62"/>
                  <a:pt x="0" y="61"/>
                </a:cubicBezTo>
                <a:cubicBezTo>
                  <a:pt x="0" y="60"/>
                  <a:pt x="0" y="60"/>
                  <a:pt x="1" y="59"/>
                </a:cubicBezTo>
                <a:cubicBezTo>
                  <a:pt x="69" y="3"/>
                  <a:pt x="69" y="3"/>
                  <a:pt x="69" y="3"/>
                </a:cubicBezTo>
                <a:cubicBezTo>
                  <a:pt x="71" y="1"/>
                  <a:pt x="73" y="0"/>
                  <a:pt x="76" y="0"/>
                </a:cubicBezTo>
                <a:cubicBezTo>
                  <a:pt x="79" y="0"/>
                  <a:pt x="81" y="1"/>
                  <a:pt x="83" y="3"/>
                </a:cubicBezTo>
                <a:cubicBezTo>
                  <a:pt x="106" y="22"/>
                  <a:pt x="106" y="22"/>
                  <a:pt x="106" y="22"/>
                </a:cubicBezTo>
                <a:cubicBezTo>
                  <a:pt x="106" y="3"/>
                  <a:pt x="106" y="3"/>
                  <a:pt x="106" y="3"/>
                </a:cubicBezTo>
                <a:cubicBezTo>
                  <a:pt x="106" y="3"/>
                  <a:pt x="106" y="2"/>
                  <a:pt x="107" y="1"/>
                </a:cubicBezTo>
                <a:cubicBezTo>
                  <a:pt x="107" y="1"/>
                  <a:pt x="108" y="0"/>
                  <a:pt x="109" y="0"/>
                </a:cubicBezTo>
                <a:cubicBezTo>
                  <a:pt x="127" y="0"/>
                  <a:pt x="127" y="0"/>
                  <a:pt x="127" y="0"/>
                </a:cubicBezTo>
                <a:cubicBezTo>
                  <a:pt x="128" y="0"/>
                  <a:pt x="129" y="1"/>
                  <a:pt x="129" y="1"/>
                </a:cubicBezTo>
                <a:cubicBezTo>
                  <a:pt x="130" y="2"/>
                  <a:pt x="130" y="3"/>
                  <a:pt x="130" y="3"/>
                </a:cubicBezTo>
                <a:cubicBezTo>
                  <a:pt x="130" y="42"/>
                  <a:pt x="130" y="42"/>
                  <a:pt x="130" y="42"/>
                </a:cubicBezTo>
                <a:cubicBezTo>
                  <a:pt x="151" y="59"/>
                  <a:pt x="151" y="59"/>
                  <a:pt x="151" y="59"/>
                </a:cubicBezTo>
                <a:cubicBezTo>
                  <a:pt x="152" y="60"/>
                  <a:pt x="152" y="60"/>
                  <a:pt x="152" y="61"/>
                </a:cubicBezTo>
                <a:cubicBezTo>
                  <a:pt x="152" y="62"/>
                  <a:pt x="152" y="63"/>
                  <a:pt x="151" y="64"/>
                </a:cubicBezTo>
                <a:close/>
                <a:moveTo>
                  <a:pt x="130" y="70"/>
                </a:moveTo>
                <a:cubicBezTo>
                  <a:pt x="130" y="115"/>
                  <a:pt x="130" y="115"/>
                  <a:pt x="130" y="115"/>
                </a:cubicBezTo>
                <a:cubicBezTo>
                  <a:pt x="130" y="117"/>
                  <a:pt x="130" y="118"/>
                  <a:pt x="128" y="120"/>
                </a:cubicBezTo>
                <a:cubicBezTo>
                  <a:pt x="127" y="121"/>
                  <a:pt x="126" y="121"/>
                  <a:pt x="124" y="121"/>
                </a:cubicBezTo>
                <a:cubicBezTo>
                  <a:pt x="88" y="121"/>
                  <a:pt x="88" y="121"/>
                  <a:pt x="88" y="121"/>
                </a:cubicBezTo>
                <a:cubicBezTo>
                  <a:pt x="88" y="85"/>
                  <a:pt x="88" y="85"/>
                  <a:pt x="88" y="85"/>
                </a:cubicBezTo>
                <a:cubicBezTo>
                  <a:pt x="64" y="85"/>
                  <a:pt x="64" y="85"/>
                  <a:pt x="64" y="85"/>
                </a:cubicBezTo>
                <a:cubicBezTo>
                  <a:pt x="64" y="121"/>
                  <a:pt x="64" y="121"/>
                  <a:pt x="64" y="121"/>
                </a:cubicBezTo>
                <a:cubicBezTo>
                  <a:pt x="27" y="121"/>
                  <a:pt x="27" y="121"/>
                  <a:pt x="27" y="121"/>
                </a:cubicBezTo>
                <a:cubicBezTo>
                  <a:pt x="26" y="121"/>
                  <a:pt x="24" y="121"/>
                  <a:pt x="23" y="120"/>
                </a:cubicBezTo>
                <a:cubicBezTo>
                  <a:pt x="22" y="118"/>
                  <a:pt x="21" y="117"/>
                  <a:pt x="21" y="115"/>
                </a:cubicBezTo>
                <a:cubicBezTo>
                  <a:pt x="21" y="70"/>
                  <a:pt x="21" y="70"/>
                  <a:pt x="21" y="70"/>
                </a:cubicBezTo>
                <a:cubicBezTo>
                  <a:pt x="21" y="70"/>
                  <a:pt x="21" y="70"/>
                  <a:pt x="21" y="70"/>
                </a:cubicBezTo>
                <a:cubicBezTo>
                  <a:pt x="21" y="70"/>
                  <a:pt x="21" y="70"/>
                  <a:pt x="21" y="69"/>
                </a:cubicBezTo>
                <a:cubicBezTo>
                  <a:pt x="76" y="25"/>
                  <a:pt x="76" y="25"/>
                  <a:pt x="76" y="25"/>
                </a:cubicBezTo>
                <a:cubicBezTo>
                  <a:pt x="130" y="69"/>
                  <a:pt x="130" y="69"/>
                  <a:pt x="130" y="69"/>
                </a:cubicBezTo>
                <a:cubicBezTo>
                  <a:pt x="130" y="70"/>
                  <a:pt x="130" y="70"/>
                  <a:pt x="130" y="70"/>
                </a:cubicBezTo>
                <a:close/>
              </a:path>
            </a:pathLst>
          </a:custGeom>
          <a:solidFill>
            <a:schemeClr val="accent5">
              <a:lumMod val="60000"/>
              <a:lumOff val="40000"/>
            </a:schemeClr>
          </a:solidFill>
          <a:ln>
            <a:noFill/>
          </a:ln>
        </p:spPr>
        <p:txBody>
          <a:bodyPr vert="horz" wrap="square" lIns="121888" tIns="60944" rIns="121888" bIns="60944" numCol="1" anchor="t" anchorCtr="0" compatLnSpc="1">
            <a:prstTxWarp prst="textNoShape">
              <a:avLst/>
            </a:prstTxWarp>
          </a:bodyPr>
          <a:lstStyle/>
          <a:p>
            <a:endParaRPr lang="en-US" sz="3066"/>
          </a:p>
        </p:txBody>
      </p:sp>
      <p:grpSp>
        <p:nvGrpSpPr>
          <p:cNvPr id="388" name="Group 387">
            <a:extLst>
              <a:ext uri="{FF2B5EF4-FFF2-40B4-BE49-F238E27FC236}">
                <a16:creationId xmlns:a16="http://schemas.microsoft.com/office/drawing/2014/main" id="{10607A36-2D90-BBAC-34D1-3920831875E9}"/>
              </a:ext>
            </a:extLst>
          </p:cNvPr>
          <p:cNvGrpSpPr>
            <a:grpSpLocks/>
          </p:cNvGrpSpPr>
          <p:nvPr/>
        </p:nvGrpSpPr>
        <p:grpSpPr bwMode="auto">
          <a:xfrm>
            <a:off x="7392371" y="2804930"/>
            <a:ext cx="259547" cy="386002"/>
            <a:chOff x="398463" y="2662238"/>
            <a:chExt cx="612775" cy="2065338"/>
          </a:xfrm>
          <a:solidFill>
            <a:schemeClr val="bg1"/>
          </a:solidFill>
        </p:grpSpPr>
        <p:sp>
          <p:nvSpPr>
            <p:cNvPr id="389" name="Freeform 87">
              <a:extLst>
                <a:ext uri="{FF2B5EF4-FFF2-40B4-BE49-F238E27FC236}">
                  <a16:creationId xmlns:a16="http://schemas.microsoft.com/office/drawing/2014/main" id="{5A9AE940-624B-C266-DC89-AC36E457A65A}"/>
                </a:ext>
              </a:extLst>
            </p:cNvPr>
            <p:cNvSpPr>
              <a:spLocks/>
            </p:cNvSpPr>
            <p:nvPr/>
          </p:nvSpPr>
          <p:spPr bwMode="auto">
            <a:xfrm>
              <a:off x="398463" y="2662238"/>
              <a:ext cx="612775" cy="2065338"/>
            </a:xfrm>
            <a:custGeom>
              <a:avLst/>
              <a:gdLst>
                <a:gd name="T0" fmla="*/ 342 w 386"/>
                <a:gd name="T1" fmla="*/ 168 h 1301"/>
                <a:gd name="T2" fmla="*/ 342 w 386"/>
                <a:gd name="T3" fmla="*/ 82 h 1301"/>
                <a:gd name="T4" fmla="*/ 306 w 386"/>
                <a:gd name="T5" fmla="*/ 82 h 1301"/>
                <a:gd name="T6" fmla="*/ 306 w 386"/>
                <a:gd name="T7" fmla="*/ 0 h 1301"/>
                <a:gd name="T8" fmla="*/ 71 w 386"/>
                <a:gd name="T9" fmla="*/ 0 h 1301"/>
                <a:gd name="T10" fmla="*/ 71 w 386"/>
                <a:gd name="T11" fmla="*/ 82 h 1301"/>
                <a:gd name="T12" fmla="*/ 35 w 386"/>
                <a:gd name="T13" fmla="*/ 82 h 1301"/>
                <a:gd name="T14" fmla="*/ 35 w 386"/>
                <a:gd name="T15" fmla="*/ 168 h 1301"/>
                <a:gd name="T16" fmla="*/ 0 w 386"/>
                <a:gd name="T17" fmla="*/ 168 h 1301"/>
                <a:gd name="T18" fmla="*/ 0 w 386"/>
                <a:gd name="T19" fmla="*/ 1301 h 1301"/>
                <a:gd name="T20" fmla="*/ 386 w 386"/>
                <a:gd name="T21" fmla="*/ 1301 h 1301"/>
                <a:gd name="T22" fmla="*/ 386 w 386"/>
                <a:gd name="T23" fmla="*/ 168 h 1301"/>
                <a:gd name="T24" fmla="*/ 342 w 386"/>
                <a:gd name="T25" fmla="*/ 168 h 1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6" h="1301">
                  <a:moveTo>
                    <a:pt x="342" y="168"/>
                  </a:moveTo>
                  <a:lnTo>
                    <a:pt x="342" y="82"/>
                  </a:lnTo>
                  <a:lnTo>
                    <a:pt x="306" y="82"/>
                  </a:lnTo>
                  <a:lnTo>
                    <a:pt x="306" y="0"/>
                  </a:lnTo>
                  <a:lnTo>
                    <a:pt x="71" y="0"/>
                  </a:lnTo>
                  <a:lnTo>
                    <a:pt x="71" y="82"/>
                  </a:lnTo>
                  <a:lnTo>
                    <a:pt x="35" y="82"/>
                  </a:lnTo>
                  <a:lnTo>
                    <a:pt x="35" y="168"/>
                  </a:lnTo>
                  <a:lnTo>
                    <a:pt x="0" y="168"/>
                  </a:lnTo>
                  <a:lnTo>
                    <a:pt x="0" y="1301"/>
                  </a:lnTo>
                  <a:lnTo>
                    <a:pt x="386" y="1301"/>
                  </a:lnTo>
                  <a:lnTo>
                    <a:pt x="386" y="168"/>
                  </a:lnTo>
                  <a:lnTo>
                    <a:pt x="342" y="168"/>
                  </a:lnTo>
                  <a:close/>
                </a:path>
              </a:pathLst>
            </a:custGeom>
            <a:solidFill>
              <a:srgbClr val="2F5597"/>
            </a:solidFill>
            <a:ln>
              <a:noFill/>
            </a:ln>
          </p:spPr>
          <p:txBody>
            <a:bodyPr/>
            <a:lstStyle/>
            <a:p>
              <a:pPr eaLnBrk="1" fontAlgn="auto" hangingPunct="1">
                <a:spcBef>
                  <a:spcPts val="0"/>
                </a:spcBef>
                <a:spcAft>
                  <a:spcPts val="0"/>
                </a:spcAft>
                <a:defRPr/>
              </a:pPr>
              <a:endParaRPr lang="en-US">
                <a:latin typeface="+mn-lt"/>
              </a:endParaRPr>
            </a:p>
          </p:txBody>
        </p:sp>
        <p:sp>
          <p:nvSpPr>
            <p:cNvPr id="390" name="Rectangle 88">
              <a:extLst>
                <a:ext uri="{FF2B5EF4-FFF2-40B4-BE49-F238E27FC236}">
                  <a16:creationId xmlns:a16="http://schemas.microsoft.com/office/drawing/2014/main" id="{8EA817AE-8D6E-62B7-025B-73FA76C8194A}"/>
                </a:ext>
              </a:extLst>
            </p:cNvPr>
            <p:cNvSpPr>
              <a:spLocks noChangeArrowheads="1"/>
            </p:cNvSpPr>
            <p:nvPr/>
          </p:nvSpPr>
          <p:spPr bwMode="auto">
            <a:xfrm>
              <a:off x="482600"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391" name="Rectangle 89">
              <a:extLst>
                <a:ext uri="{FF2B5EF4-FFF2-40B4-BE49-F238E27FC236}">
                  <a16:creationId xmlns:a16="http://schemas.microsoft.com/office/drawing/2014/main" id="{CD2257E2-688E-01D5-25E7-6CA2FB93E67A}"/>
                </a:ext>
              </a:extLst>
            </p:cNvPr>
            <p:cNvSpPr>
              <a:spLocks noChangeArrowheads="1"/>
            </p:cNvSpPr>
            <p:nvPr/>
          </p:nvSpPr>
          <p:spPr bwMode="auto">
            <a:xfrm>
              <a:off x="601663" y="3027363"/>
              <a:ext cx="74612"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392" name="Rectangle 90">
              <a:extLst>
                <a:ext uri="{FF2B5EF4-FFF2-40B4-BE49-F238E27FC236}">
                  <a16:creationId xmlns:a16="http://schemas.microsoft.com/office/drawing/2014/main" id="{95A5D1BF-1B9B-4240-A10C-0F72863BDCE9}"/>
                </a:ext>
              </a:extLst>
            </p:cNvPr>
            <p:cNvSpPr>
              <a:spLocks noChangeArrowheads="1"/>
            </p:cNvSpPr>
            <p:nvPr/>
          </p:nvSpPr>
          <p:spPr bwMode="auto">
            <a:xfrm>
              <a:off x="719138"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393" name="Rectangle 91">
              <a:extLst>
                <a:ext uri="{FF2B5EF4-FFF2-40B4-BE49-F238E27FC236}">
                  <a16:creationId xmlns:a16="http://schemas.microsoft.com/office/drawing/2014/main" id="{A8C21782-8185-06AC-159C-399451602FBD}"/>
                </a:ext>
              </a:extLst>
            </p:cNvPr>
            <p:cNvSpPr>
              <a:spLocks noChangeArrowheads="1"/>
            </p:cNvSpPr>
            <p:nvPr/>
          </p:nvSpPr>
          <p:spPr bwMode="auto">
            <a:xfrm>
              <a:off x="838200" y="3027363"/>
              <a:ext cx="74613"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394" name="Rectangle 92">
              <a:extLst>
                <a:ext uri="{FF2B5EF4-FFF2-40B4-BE49-F238E27FC236}">
                  <a16:creationId xmlns:a16="http://schemas.microsoft.com/office/drawing/2014/main" id="{64EA99E3-3925-381C-25C3-3801C0C733EA}"/>
                </a:ext>
              </a:extLst>
            </p:cNvPr>
            <p:cNvSpPr>
              <a:spLocks noChangeArrowheads="1"/>
            </p:cNvSpPr>
            <p:nvPr/>
          </p:nvSpPr>
          <p:spPr bwMode="auto">
            <a:xfrm>
              <a:off x="482600"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395" name="Rectangle 93">
              <a:extLst>
                <a:ext uri="{FF2B5EF4-FFF2-40B4-BE49-F238E27FC236}">
                  <a16:creationId xmlns:a16="http://schemas.microsoft.com/office/drawing/2014/main" id="{A6663567-14BE-4932-EFA8-44AED239BB37}"/>
                </a:ext>
              </a:extLst>
            </p:cNvPr>
            <p:cNvSpPr>
              <a:spLocks noChangeArrowheads="1"/>
            </p:cNvSpPr>
            <p:nvPr/>
          </p:nvSpPr>
          <p:spPr bwMode="auto">
            <a:xfrm>
              <a:off x="601663" y="32575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396" name="Rectangle 94">
              <a:extLst>
                <a:ext uri="{FF2B5EF4-FFF2-40B4-BE49-F238E27FC236}">
                  <a16:creationId xmlns:a16="http://schemas.microsoft.com/office/drawing/2014/main" id="{E44BB538-3F63-718C-0E29-67F0D03303A1}"/>
                </a:ext>
              </a:extLst>
            </p:cNvPr>
            <p:cNvSpPr>
              <a:spLocks noChangeArrowheads="1"/>
            </p:cNvSpPr>
            <p:nvPr/>
          </p:nvSpPr>
          <p:spPr bwMode="auto">
            <a:xfrm>
              <a:off x="719138"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397" name="Rectangle 95">
              <a:extLst>
                <a:ext uri="{FF2B5EF4-FFF2-40B4-BE49-F238E27FC236}">
                  <a16:creationId xmlns:a16="http://schemas.microsoft.com/office/drawing/2014/main" id="{BF34588E-E40D-F20B-F220-9FE4945E8413}"/>
                </a:ext>
              </a:extLst>
            </p:cNvPr>
            <p:cNvSpPr>
              <a:spLocks noChangeArrowheads="1"/>
            </p:cNvSpPr>
            <p:nvPr/>
          </p:nvSpPr>
          <p:spPr bwMode="auto">
            <a:xfrm>
              <a:off x="838200" y="32575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398" name="Rectangle 96">
              <a:extLst>
                <a:ext uri="{FF2B5EF4-FFF2-40B4-BE49-F238E27FC236}">
                  <a16:creationId xmlns:a16="http://schemas.microsoft.com/office/drawing/2014/main" id="{BFA9EB17-6A1C-8CA8-17DA-5E970D86A536}"/>
                </a:ext>
              </a:extLst>
            </p:cNvPr>
            <p:cNvSpPr>
              <a:spLocks noChangeArrowheads="1"/>
            </p:cNvSpPr>
            <p:nvPr/>
          </p:nvSpPr>
          <p:spPr bwMode="auto">
            <a:xfrm>
              <a:off x="482600"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399" name="Rectangle 97">
              <a:extLst>
                <a:ext uri="{FF2B5EF4-FFF2-40B4-BE49-F238E27FC236}">
                  <a16:creationId xmlns:a16="http://schemas.microsoft.com/office/drawing/2014/main" id="{4A6CBA8E-C6B2-E2ED-EBD0-7F5485487CE4}"/>
                </a:ext>
              </a:extLst>
            </p:cNvPr>
            <p:cNvSpPr>
              <a:spLocks noChangeArrowheads="1"/>
            </p:cNvSpPr>
            <p:nvPr/>
          </p:nvSpPr>
          <p:spPr bwMode="auto">
            <a:xfrm>
              <a:off x="601663" y="34861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400" name="Rectangle 98">
              <a:extLst>
                <a:ext uri="{FF2B5EF4-FFF2-40B4-BE49-F238E27FC236}">
                  <a16:creationId xmlns:a16="http://schemas.microsoft.com/office/drawing/2014/main" id="{324C214B-35E0-7724-8775-C027B04ADD80}"/>
                </a:ext>
              </a:extLst>
            </p:cNvPr>
            <p:cNvSpPr>
              <a:spLocks noChangeArrowheads="1"/>
            </p:cNvSpPr>
            <p:nvPr/>
          </p:nvSpPr>
          <p:spPr bwMode="auto">
            <a:xfrm>
              <a:off x="719138"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401" name="Rectangle 99">
              <a:extLst>
                <a:ext uri="{FF2B5EF4-FFF2-40B4-BE49-F238E27FC236}">
                  <a16:creationId xmlns:a16="http://schemas.microsoft.com/office/drawing/2014/main" id="{AA21C78F-50A8-5C71-D177-7C8B54ED3C20}"/>
                </a:ext>
              </a:extLst>
            </p:cNvPr>
            <p:cNvSpPr>
              <a:spLocks noChangeArrowheads="1"/>
            </p:cNvSpPr>
            <p:nvPr/>
          </p:nvSpPr>
          <p:spPr bwMode="auto">
            <a:xfrm>
              <a:off x="838200" y="34861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402" name="Rectangle 100">
              <a:extLst>
                <a:ext uri="{FF2B5EF4-FFF2-40B4-BE49-F238E27FC236}">
                  <a16:creationId xmlns:a16="http://schemas.microsoft.com/office/drawing/2014/main" id="{A3DD8E7A-01D4-7D93-0190-0F753A084224}"/>
                </a:ext>
              </a:extLst>
            </p:cNvPr>
            <p:cNvSpPr>
              <a:spLocks noChangeArrowheads="1"/>
            </p:cNvSpPr>
            <p:nvPr/>
          </p:nvSpPr>
          <p:spPr bwMode="auto">
            <a:xfrm>
              <a:off x="482600"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405" name="Rectangle 101">
              <a:extLst>
                <a:ext uri="{FF2B5EF4-FFF2-40B4-BE49-F238E27FC236}">
                  <a16:creationId xmlns:a16="http://schemas.microsoft.com/office/drawing/2014/main" id="{077361C7-5066-5A6B-187D-94D6986C7BEC}"/>
                </a:ext>
              </a:extLst>
            </p:cNvPr>
            <p:cNvSpPr>
              <a:spLocks noChangeArrowheads="1"/>
            </p:cNvSpPr>
            <p:nvPr/>
          </p:nvSpPr>
          <p:spPr bwMode="auto">
            <a:xfrm>
              <a:off x="601663" y="3713163"/>
              <a:ext cx="74612"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406" name="Rectangle 102">
              <a:extLst>
                <a:ext uri="{FF2B5EF4-FFF2-40B4-BE49-F238E27FC236}">
                  <a16:creationId xmlns:a16="http://schemas.microsoft.com/office/drawing/2014/main" id="{5B96E867-07D2-2E50-1ECA-35010EEAE933}"/>
                </a:ext>
              </a:extLst>
            </p:cNvPr>
            <p:cNvSpPr>
              <a:spLocks noChangeArrowheads="1"/>
            </p:cNvSpPr>
            <p:nvPr/>
          </p:nvSpPr>
          <p:spPr bwMode="auto">
            <a:xfrm>
              <a:off x="719138"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407" name="Rectangle 103">
              <a:extLst>
                <a:ext uri="{FF2B5EF4-FFF2-40B4-BE49-F238E27FC236}">
                  <a16:creationId xmlns:a16="http://schemas.microsoft.com/office/drawing/2014/main" id="{99B2E00A-9C6A-4DEB-C986-5C311ADDCADA}"/>
                </a:ext>
              </a:extLst>
            </p:cNvPr>
            <p:cNvSpPr>
              <a:spLocks noChangeArrowheads="1"/>
            </p:cNvSpPr>
            <p:nvPr/>
          </p:nvSpPr>
          <p:spPr bwMode="auto">
            <a:xfrm>
              <a:off x="838200" y="3713163"/>
              <a:ext cx="74613"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grpSp>
      <p:sp>
        <p:nvSpPr>
          <p:cNvPr id="408" name="Freeform 25">
            <a:extLst>
              <a:ext uri="{FF2B5EF4-FFF2-40B4-BE49-F238E27FC236}">
                <a16:creationId xmlns:a16="http://schemas.microsoft.com/office/drawing/2014/main" id="{705D7240-DD40-A28A-3B12-F7E471DC98AD}"/>
              </a:ext>
            </a:extLst>
          </p:cNvPr>
          <p:cNvSpPr>
            <a:spLocks noEditPoints="1"/>
          </p:cNvSpPr>
          <p:nvPr/>
        </p:nvSpPr>
        <p:spPr bwMode="auto">
          <a:xfrm>
            <a:off x="7340196" y="3370438"/>
            <a:ext cx="372518" cy="298983"/>
          </a:xfrm>
          <a:custGeom>
            <a:avLst/>
            <a:gdLst>
              <a:gd name="T0" fmla="*/ 151 w 152"/>
              <a:gd name="T1" fmla="*/ 64 h 121"/>
              <a:gd name="T2" fmla="*/ 145 w 152"/>
              <a:gd name="T3" fmla="*/ 71 h 121"/>
              <a:gd name="T4" fmla="*/ 144 w 152"/>
              <a:gd name="T5" fmla="*/ 72 h 121"/>
              <a:gd name="T6" fmla="*/ 143 w 152"/>
              <a:gd name="T7" fmla="*/ 72 h 121"/>
              <a:gd name="T8" fmla="*/ 141 w 152"/>
              <a:gd name="T9" fmla="*/ 71 h 121"/>
              <a:gd name="T10" fmla="*/ 76 w 152"/>
              <a:gd name="T11" fmla="*/ 16 h 121"/>
              <a:gd name="T12" fmla="*/ 10 w 152"/>
              <a:gd name="T13" fmla="*/ 71 h 121"/>
              <a:gd name="T14" fmla="*/ 8 w 152"/>
              <a:gd name="T15" fmla="*/ 72 h 121"/>
              <a:gd name="T16" fmla="*/ 6 w 152"/>
              <a:gd name="T17" fmla="*/ 71 h 121"/>
              <a:gd name="T18" fmla="*/ 0 w 152"/>
              <a:gd name="T19" fmla="*/ 64 h 121"/>
              <a:gd name="T20" fmla="*/ 0 w 152"/>
              <a:gd name="T21" fmla="*/ 61 h 121"/>
              <a:gd name="T22" fmla="*/ 1 w 152"/>
              <a:gd name="T23" fmla="*/ 59 h 121"/>
              <a:gd name="T24" fmla="*/ 69 w 152"/>
              <a:gd name="T25" fmla="*/ 3 h 121"/>
              <a:gd name="T26" fmla="*/ 76 w 152"/>
              <a:gd name="T27" fmla="*/ 0 h 121"/>
              <a:gd name="T28" fmla="*/ 83 w 152"/>
              <a:gd name="T29" fmla="*/ 3 h 121"/>
              <a:gd name="T30" fmla="*/ 106 w 152"/>
              <a:gd name="T31" fmla="*/ 22 h 121"/>
              <a:gd name="T32" fmla="*/ 106 w 152"/>
              <a:gd name="T33" fmla="*/ 3 h 121"/>
              <a:gd name="T34" fmla="*/ 107 w 152"/>
              <a:gd name="T35" fmla="*/ 1 h 121"/>
              <a:gd name="T36" fmla="*/ 109 w 152"/>
              <a:gd name="T37" fmla="*/ 0 h 121"/>
              <a:gd name="T38" fmla="*/ 127 w 152"/>
              <a:gd name="T39" fmla="*/ 0 h 121"/>
              <a:gd name="T40" fmla="*/ 129 w 152"/>
              <a:gd name="T41" fmla="*/ 1 h 121"/>
              <a:gd name="T42" fmla="*/ 130 w 152"/>
              <a:gd name="T43" fmla="*/ 3 h 121"/>
              <a:gd name="T44" fmla="*/ 130 w 152"/>
              <a:gd name="T45" fmla="*/ 42 h 121"/>
              <a:gd name="T46" fmla="*/ 151 w 152"/>
              <a:gd name="T47" fmla="*/ 59 h 121"/>
              <a:gd name="T48" fmla="*/ 152 w 152"/>
              <a:gd name="T49" fmla="*/ 61 h 121"/>
              <a:gd name="T50" fmla="*/ 151 w 152"/>
              <a:gd name="T51" fmla="*/ 64 h 121"/>
              <a:gd name="T52" fmla="*/ 130 w 152"/>
              <a:gd name="T53" fmla="*/ 70 h 121"/>
              <a:gd name="T54" fmla="*/ 130 w 152"/>
              <a:gd name="T55" fmla="*/ 115 h 121"/>
              <a:gd name="T56" fmla="*/ 128 w 152"/>
              <a:gd name="T57" fmla="*/ 120 h 121"/>
              <a:gd name="T58" fmla="*/ 124 w 152"/>
              <a:gd name="T59" fmla="*/ 121 h 121"/>
              <a:gd name="T60" fmla="*/ 88 w 152"/>
              <a:gd name="T61" fmla="*/ 121 h 121"/>
              <a:gd name="T62" fmla="*/ 88 w 152"/>
              <a:gd name="T63" fmla="*/ 85 h 121"/>
              <a:gd name="T64" fmla="*/ 64 w 152"/>
              <a:gd name="T65" fmla="*/ 85 h 121"/>
              <a:gd name="T66" fmla="*/ 64 w 152"/>
              <a:gd name="T67" fmla="*/ 121 h 121"/>
              <a:gd name="T68" fmla="*/ 27 w 152"/>
              <a:gd name="T69" fmla="*/ 121 h 121"/>
              <a:gd name="T70" fmla="*/ 23 w 152"/>
              <a:gd name="T71" fmla="*/ 120 h 121"/>
              <a:gd name="T72" fmla="*/ 21 w 152"/>
              <a:gd name="T73" fmla="*/ 115 h 121"/>
              <a:gd name="T74" fmla="*/ 21 w 152"/>
              <a:gd name="T75" fmla="*/ 70 h 121"/>
              <a:gd name="T76" fmla="*/ 21 w 152"/>
              <a:gd name="T77" fmla="*/ 70 h 121"/>
              <a:gd name="T78" fmla="*/ 21 w 152"/>
              <a:gd name="T79" fmla="*/ 69 h 121"/>
              <a:gd name="T80" fmla="*/ 76 w 152"/>
              <a:gd name="T81" fmla="*/ 25 h 121"/>
              <a:gd name="T82" fmla="*/ 130 w 152"/>
              <a:gd name="T83" fmla="*/ 69 h 121"/>
              <a:gd name="T84" fmla="*/ 130 w 152"/>
              <a:gd name="T85" fmla="*/ 7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2" h="121">
                <a:moveTo>
                  <a:pt x="151" y="64"/>
                </a:moveTo>
                <a:cubicBezTo>
                  <a:pt x="145" y="71"/>
                  <a:pt x="145" y="71"/>
                  <a:pt x="145" y="71"/>
                </a:cubicBezTo>
                <a:cubicBezTo>
                  <a:pt x="145" y="71"/>
                  <a:pt x="144" y="71"/>
                  <a:pt x="144" y="72"/>
                </a:cubicBezTo>
                <a:cubicBezTo>
                  <a:pt x="143" y="72"/>
                  <a:pt x="143" y="72"/>
                  <a:pt x="143" y="72"/>
                </a:cubicBezTo>
                <a:cubicBezTo>
                  <a:pt x="142" y="72"/>
                  <a:pt x="142" y="71"/>
                  <a:pt x="141" y="71"/>
                </a:cubicBezTo>
                <a:cubicBezTo>
                  <a:pt x="76" y="16"/>
                  <a:pt x="76" y="16"/>
                  <a:pt x="76" y="16"/>
                </a:cubicBezTo>
                <a:cubicBezTo>
                  <a:pt x="10" y="71"/>
                  <a:pt x="10" y="71"/>
                  <a:pt x="10" y="71"/>
                </a:cubicBezTo>
                <a:cubicBezTo>
                  <a:pt x="10" y="71"/>
                  <a:pt x="9" y="72"/>
                  <a:pt x="8" y="72"/>
                </a:cubicBezTo>
                <a:cubicBezTo>
                  <a:pt x="7" y="71"/>
                  <a:pt x="7" y="71"/>
                  <a:pt x="6" y="71"/>
                </a:cubicBezTo>
                <a:cubicBezTo>
                  <a:pt x="0" y="64"/>
                  <a:pt x="0" y="64"/>
                  <a:pt x="0" y="64"/>
                </a:cubicBezTo>
                <a:cubicBezTo>
                  <a:pt x="0" y="63"/>
                  <a:pt x="0" y="62"/>
                  <a:pt x="0" y="61"/>
                </a:cubicBezTo>
                <a:cubicBezTo>
                  <a:pt x="0" y="60"/>
                  <a:pt x="0" y="60"/>
                  <a:pt x="1" y="59"/>
                </a:cubicBezTo>
                <a:cubicBezTo>
                  <a:pt x="69" y="3"/>
                  <a:pt x="69" y="3"/>
                  <a:pt x="69" y="3"/>
                </a:cubicBezTo>
                <a:cubicBezTo>
                  <a:pt x="71" y="1"/>
                  <a:pt x="73" y="0"/>
                  <a:pt x="76" y="0"/>
                </a:cubicBezTo>
                <a:cubicBezTo>
                  <a:pt x="79" y="0"/>
                  <a:pt x="81" y="1"/>
                  <a:pt x="83" y="3"/>
                </a:cubicBezTo>
                <a:cubicBezTo>
                  <a:pt x="106" y="22"/>
                  <a:pt x="106" y="22"/>
                  <a:pt x="106" y="22"/>
                </a:cubicBezTo>
                <a:cubicBezTo>
                  <a:pt x="106" y="3"/>
                  <a:pt x="106" y="3"/>
                  <a:pt x="106" y="3"/>
                </a:cubicBezTo>
                <a:cubicBezTo>
                  <a:pt x="106" y="3"/>
                  <a:pt x="106" y="2"/>
                  <a:pt x="107" y="1"/>
                </a:cubicBezTo>
                <a:cubicBezTo>
                  <a:pt x="107" y="1"/>
                  <a:pt x="108" y="0"/>
                  <a:pt x="109" y="0"/>
                </a:cubicBezTo>
                <a:cubicBezTo>
                  <a:pt x="127" y="0"/>
                  <a:pt x="127" y="0"/>
                  <a:pt x="127" y="0"/>
                </a:cubicBezTo>
                <a:cubicBezTo>
                  <a:pt x="128" y="0"/>
                  <a:pt x="129" y="1"/>
                  <a:pt x="129" y="1"/>
                </a:cubicBezTo>
                <a:cubicBezTo>
                  <a:pt x="130" y="2"/>
                  <a:pt x="130" y="3"/>
                  <a:pt x="130" y="3"/>
                </a:cubicBezTo>
                <a:cubicBezTo>
                  <a:pt x="130" y="42"/>
                  <a:pt x="130" y="42"/>
                  <a:pt x="130" y="42"/>
                </a:cubicBezTo>
                <a:cubicBezTo>
                  <a:pt x="151" y="59"/>
                  <a:pt x="151" y="59"/>
                  <a:pt x="151" y="59"/>
                </a:cubicBezTo>
                <a:cubicBezTo>
                  <a:pt x="152" y="60"/>
                  <a:pt x="152" y="60"/>
                  <a:pt x="152" y="61"/>
                </a:cubicBezTo>
                <a:cubicBezTo>
                  <a:pt x="152" y="62"/>
                  <a:pt x="152" y="63"/>
                  <a:pt x="151" y="64"/>
                </a:cubicBezTo>
                <a:close/>
                <a:moveTo>
                  <a:pt x="130" y="70"/>
                </a:moveTo>
                <a:cubicBezTo>
                  <a:pt x="130" y="115"/>
                  <a:pt x="130" y="115"/>
                  <a:pt x="130" y="115"/>
                </a:cubicBezTo>
                <a:cubicBezTo>
                  <a:pt x="130" y="117"/>
                  <a:pt x="130" y="118"/>
                  <a:pt x="128" y="120"/>
                </a:cubicBezTo>
                <a:cubicBezTo>
                  <a:pt x="127" y="121"/>
                  <a:pt x="126" y="121"/>
                  <a:pt x="124" y="121"/>
                </a:cubicBezTo>
                <a:cubicBezTo>
                  <a:pt x="88" y="121"/>
                  <a:pt x="88" y="121"/>
                  <a:pt x="88" y="121"/>
                </a:cubicBezTo>
                <a:cubicBezTo>
                  <a:pt x="88" y="85"/>
                  <a:pt x="88" y="85"/>
                  <a:pt x="88" y="85"/>
                </a:cubicBezTo>
                <a:cubicBezTo>
                  <a:pt x="64" y="85"/>
                  <a:pt x="64" y="85"/>
                  <a:pt x="64" y="85"/>
                </a:cubicBezTo>
                <a:cubicBezTo>
                  <a:pt x="64" y="121"/>
                  <a:pt x="64" y="121"/>
                  <a:pt x="64" y="121"/>
                </a:cubicBezTo>
                <a:cubicBezTo>
                  <a:pt x="27" y="121"/>
                  <a:pt x="27" y="121"/>
                  <a:pt x="27" y="121"/>
                </a:cubicBezTo>
                <a:cubicBezTo>
                  <a:pt x="26" y="121"/>
                  <a:pt x="24" y="121"/>
                  <a:pt x="23" y="120"/>
                </a:cubicBezTo>
                <a:cubicBezTo>
                  <a:pt x="22" y="118"/>
                  <a:pt x="21" y="117"/>
                  <a:pt x="21" y="115"/>
                </a:cubicBezTo>
                <a:cubicBezTo>
                  <a:pt x="21" y="70"/>
                  <a:pt x="21" y="70"/>
                  <a:pt x="21" y="70"/>
                </a:cubicBezTo>
                <a:cubicBezTo>
                  <a:pt x="21" y="70"/>
                  <a:pt x="21" y="70"/>
                  <a:pt x="21" y="70"/>
                </a:cubicBezTo>
                <a:cubicBezTo>
                  <a:pt x="21" y="70"/>
                  <a:pt x="21" y="70"/>
                  <a:pt x="21" y="69"/>
                </a:cubicBezTo>
                <a:cubicBezTo>
                  <a:pt x="76" y="25"/>
                  <a:pt x="76" y="25"/>
                  <a:pt x="76" y="25"/>
                </a:cubicBezTo>
                <a:cubicBezTo>
                  <a:pt x="130" y="69"/>
                  <a:pt x="130" y="69"/>
                  <a:pt x="130" y="69"/>
                </a:cubicBezTo>
                <a:cubicBezTo>
                  <a:pt x="130" y="70"/>
                  <a:pt x="130" y="70"/>
                  <a:pt x="130" y="70"/>
                </a:cubicBezTo>
                <a:close/>
              </a:path>
            </a:pathLst>
          </a:custGeom>
          <a:solidFill>
            <a:schemeClr val="accent5">
              <a:lumMod val="60000"/>
              <a:lumOff val="40000"/>
            </a:schemeClr>
          </a:solidFill>
          <a:ln>
            <a:noFill/>
          </a:ln>
        </p:spPr>
        <p:txBody>
          <a:bodyPr vert="horz" wrap="square" lIns="121888" tIns="60944" rIns="121888" bIns="60944" numCol="1" anchor="t" anchorCtr="0" compatLnSpc="1">
            <a:prstTxWarp prst="textNoShape">
              <a:avLst/>
            </a:prstTxWarp>
          </a:bodyPr>
          <a:lstStyle/>
          <a:p>
            <a:endParaRPr lang="en-US" sz="3066"/>
          </a:p>
        </p:txBody>
      </p:sp>
      <p:grpSp>
        <p:nvGrpSpPr>
          <p:cNvPr id="409" name="Group 408">
            <a:extLst>
              <a:ext uri="{FF2B5EF4-FFF2-40B4-BE49-F238E27FC236}">
                <a16:creationId xmlns:a16="http://schemas.microsoft.com/office/drawing/2014/main" id="{40CBF119-56B3-0999-443A-16A0DED61FA8}"/>
              </a:ext>
            </a:extLst>
          </p:cNvPr>
          <p:cNvGrpSpPr>
            <a:grpSpLocks/>
          </p:cNvGrpSpPr>
          <p:nvPr/>
        </p:nvGrpSpPr>
        <p:grpSpPr bwMode="auto">
          <a:xfrm>
            <a:off x="7398422" y="3729339"/>
            <a:ext cx="259547" cy="386002"/>
            <a:chOff x="398463" y="2662238"/>
            <a:chExt cx="612775" cy="2065338"/>
          </a:xfrm>
          <a:solidFill>
            <a:schemeClr val="bg1"/>
          </a:solidFill>
        </p:grpSpPr>
        <p:sp>
          <p:nvSpPr>
            <p:cNvPr id="410" name="Freeform 87">
              <a:extLst>
                <a:ext uri="{FF2B5EF4-FFF2-40B4-BE49-F238E27FC236}">
                  <a16:creationId xmlns:a16="http://schemas.microsoft.com/office/drawing/2014/main" id="{41EE4C7C-E0C5-3DFB-7AB2-6BFD90ADEAD6}"/>
                </a:ext>
              </a:extLst>
            </p:cNvPr>
            <p:cNvSpPr>
              <a:spLocks/>
            </p:cNvSpPr>
            <p:nvPr/>
          </p:nvSpPr>
          <p:spPr bwMode="auto">
            <a:xfrm>
              <a:off x="398463" y="2662238"/>
              <a:ext cx="612775" cy="2065338"/>
            </a:xfrm>
            <a:custGeom>
              <a:avLst/>
              <a:gdLst>
                <a:gd name="T0" fmla="*/ 342 w 386"/>
                <a:gd name="T1" fmla="*/ 168 h 1301"/>
                <a:gd name="T2" fmla="*/ 342 w 386"/>
                <a:gd name="T3" fmla="*/ 82 h 1301"/>
                <a:gd name="T4" fmla="*/ 306 w 386"/>
                <a:gd name="T5" fmla="*/ 82 h 1301"/>
                <a:gd name="T6" fmla="*/ 306 w 386"/>
                <a:gd name="T7" fmla="*/ 0 h 1301"/>
                <a:gd name="T8" fmla="*/ 71 w 386"/>
                <a:gd name="T9" fmla="*/ 0 h 1301"/>
                <a:gd name="T10" fmla="*/ 71 w 386"/>
                <a:gd name="T11" fmla="*/ 82 h 1301"/>
                <a:gd name="T12" fmla="*/ 35 w 386"/>
                <a:gd name="T13" fmla="*/ 82 h 1301"/>
                <a:gd name="T14" fmla="*/ 35 w 386"/>
                <a:gd name="T15" fmla="*/ 168 h 1301"/>
                <a:gd name="T16" fmla="*/ 0 w 386"/>
                <a:gd name="T17" fmla="*/ 168 h 1301"/>
                <a:gd name="T18" fmla="*/ 0 w 386"/>
                <a:gd name="T19" fmla="*/ 1301 h 1301"/>
                <a:gd name="T20" fmla="*/ 386 w 386"/>
                <a:gd name="T21" fmla="*/ 1301 h 1301"/>
                <a:gd name="T22" fmla="*/ 386 w 386"/>
                <a:gd name="T23" fmla="*/ 168 h 1301"/>
                <a:gd name="T24" fmla="*/ 342 w 386"/>
                <a:gd name="T25" fmla="*/ 168 h 1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6" h="1301">
                  <a:moveTo>
                    <a:pt x="342" y="168"/>
                  </a:moveTo>
                  <a:lnTo>
                    <a:pt x="342" y="82"/>
                  </a:lnTo>
                  <a:lnTo>
                    <a:pt x="306" y="82"/>
                  </a:lnTo>
                  <a:lnTo>
                    <a:pt x="306" y="0"/>
                  </a:lnTo>
                  <a:lnTo>
                    <a:pt x="71" y="0"/>
                  </a:lnTo>
                  <a:lnTo>
                    <a:pt x="71" y="82"/>
                  </a:lnTo>
                  <a:lnTo>
                    <a:pt x="35" y="82"/>
                  </a:lnTo>
                  <a:lnTo>
                    <a:pt x="35" y="168"/>
                  </a:lnTo>
                  <a:lnTo>
                    <a:pt x="0" y="168"/>
                  </a:lnTo>
                  <a:lnTo>
                    <a:pt x="0" y="1301"/>
                  </a:lnTo>
                  <a:lnTo>
                    <a:pt x="386" y="1301"/>
                  </a:lnTo>
                  <a:lnTo>
                    <a:pt x="386" y="168"/>
                  </a:lnTo>
                  <a:lnTo>
                    <a:pt x="342" y="168"/>
                  </a:lnTo>
                  <a:close/>
                </a:path>
              </a:pathLst>
            </a:custGeom>
            <a:solidFill>
              <a:srgbClr val="2F5597"/>
            </a:solidFill>
            <a:ln>
              <a:noFill/>
            </a:ln>
          </p:spPr>
          <p:txBody>
            <a:bodyPr/>
            <a:lstStyle/>
            <a:p>
              <a:pPr eaLnBrk="1" fontAlgn="auto" hangingPunct="1">
                <a:spcBef>
                  <a:spcPts val="0"/>
                </a:spcBef>
                <a:spcAft>
                  <a:spcPts val="0"/>
                </a:spcAft>
                <a:defRPr/>
              </a:pPr>
              <a:endParaRPr lang="en-US">
                <a:latin typeface="+mn-lt"/>
              </a:endParaRPr>
            </a:p>
          </p:txBody>
        </p:sp>
        <p:sp>
          <p:nvSpPr>
            <p:cNvPr id="411" name="Rectangle 88">
              <a:extLst>
                <a:ext uri="{FF2B5EF4-FFF2-40B4-BE49-F238E27FC236}">
                  <a16:creationId xmlns:a16="http://schemas.microsoft.com/office/drawing/2014/main" id="{E6BA4BDC-CC2B-DE31-34D2-FA2F35A482EA}"/>
                </a:ext>
              </a:extLst>
            </p:cNvPr>
            <p:cNvSpPr>
              <a:spLocks noChangeArrowheads="1"/>
            </p:cNvSpPr>
            <p:nvPr/>
          </p:nvSpPr>
          <p:spPr bwMode="auto">
            <a:xfrm>
              <a:off x="482600"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412" name="Rectangle 89">
              <a:extLst>
                <a:ext uri="{FF2B5EF4-FFF2-40B4-BE49-F238E27FC236}">
                  <a16:creationId xmlns:a16="http://schemas.microsoft.com/office/drawing/2014/main" id="{26F342BC-19D6-1256-B8A4-8699BE13B9A6}"/>
                </a:ext>
              </a:extLst>
            </p:cNvPr>
            <p:cNvSpPr>
              <a:spLocks noChangeArrowheads="1"/>
            </p:cNvSpPr>
            <p:nvPr/>
          </p:nvSpPr>
          <p:spPr bwMode="auto">
            <a:xfrm>
              <a:off x="601663" y="3027363"/>
              <a:ext cx="74612"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413" name="Rectangle 90">
              <a:extLst>
                <a:ext uri="{FF2B5EF4-FFF2-40B4-BE49-F238E27FC236}">
                  <a16:creationId xmlns:a16="http://schemas.microsoft.com/office/drawing/2014/main" id="{3EF81A4A-3D47-83E3-87BC-C31D98F2354F}"/>
                </a:ext>
              </a:extLst>
            </p:cNvPr>
            <p:cNvSpPr>
              <a:spLocks noChangeArrowheads="1"/>
            </p:cNvSpPr>
            <p:nvPr/>
          </p:nvSpPr>
          <p:spPr bwMode="auto">
            <a:xfrm>
              <a:off x="719138"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414" name="Rectangle 91">
              <a:extLst>
                <a:ext uri="{FF2B5EF4-FFF2-40B4-BE49-F238E27FC236}">
                  <a16:creationId xmlns:a16="http://schemas.microsoft.com/office/drawing/2014/main" id="{74730E52-917B-ACDF-44B2-F9D7FE2D32A2}"/>
                </a:ext>
              </a:extLst>
            </p:cNvPr>
            <p:cNvSpPr>
              <a:spLocks noChangeArrowheads="1"/>
            </p:cNvSpPr>
            <p:nvPr/>
          </p:nvSpPr>
          <p:spPr bwMode="auto">
            <a:xfrm>
              <a:off x="838200" y="3027363"/>
              <a:ext cx="74613"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415" name="Rectangle 92">
              <a:extLst>
                <a:ext uri="{FF2B5EF4-FFF2-40B4-BE49-F238E27FC236}">
                  <a16:creationId xmlns:a16="http://schemas.microsoft.com/office/drawing/2014/main" id="{DC1611D3-2978-6759-49D3-3D0E15A0570E}"/>
                </a:ext>
              </a:extLst>
            </p:cNvPr>
            <p:cNvSpPr>
              <a:spLocks noChangeArrowheads="1"/>
            </p:cNvSpPr>
            <p:nvPr/>
          </p:nvSpPr>
          <p:spPr bwMode="auto">
            <a:xfrm>
              <a:off x="482600"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416" name="Rectangle 93">
              <a:extLst>
                <a:ext uri="{FF2B5EF4-FFF2-40B4-BE49-F238E27FC236}">
                  <a16:creationId xmlns:a16="http://schemas.microsoft.com/office/drawing/2014/main" id="{20261ED8-3F49-FEC2-A76D-62D1B766353E}"/>
                </a:ext>
              </a:extLst>
            </p:cNvPr>
            <p:cNvSpPr>
              <a:spLocks noChangeArrowheads="1"/>
            </p:cNvSpPr>
            <p:nvPr/>
          </p:nvSpPr>
          <p:spPr bwMode="auto">
            <a:xfrm>
              <a:off x="601663" y="32575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417" name="Rectangle 94">
              <a:extLst>
                <a:ext uri="{FF2B5EF4-FFF2-40B4-BE49-F238E27FC236}">
                  <a16:creationId xmlns:a16="http://schemas.microsoft.com/office/drawing/2014/main" id="{6B1F4F3B-A349-B2DC-D5DC-929DDF453C47}"/>
                </a:ext>
              </a:extLst>
            </p:cNvPr>
            <p:cNvSpPr>
              <a:spLocks noChangeArrowheads="1"/>
            </p:cNvSpPr>
            <p:nvPr/>
          </p:nvSpPr>
          <p:spPr bwMode="auto">
            <a:xfrm>
              <a:off x="719138"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418" name="Rectangle 95">
              <a:extLst>
                <a:ext uri="{FF2B5EF4-FFF2-40B4-BE49-F238E27FC236}">
                  <a16:creationId xmlns:a16="http://schemas.microsoft.com/office/drawing/2014/main" id="{DAAA7D53-E36E-6FAF-D447-A9CFAD20087D}"/>
                </a:ext>
              </a:extLst>
            </p:cNvPr>
            <p:cNvSpPr>
              <a:spLocks noChangeArrowheads="1"/>
            </p:cNvSpPr>
            <p:nvPr/>
          </p:nvSpPr>
          <p:spPr bwMode="auto">
            <a:xfrm>
              <a:off x="838200" y="32575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419" name="Rectangle 96">
              <a:extLst>
                <a:ext uri="{FF2B5EF4-FFF2-40B4-BE49-F238E27FC236}">
                  <a16:creationId xmlns:a16="http://schemas.microsoft.com/office/drawing/2014/main" id="{742366EA-F2A0-00A9-5373-1A03ACED5B9C}"/>
                </a:ext>
              </a:extLst>
            </p:cNvPr>
            <p:cNvSpPr>
              <a:spLocks noChangeArrowheads="1"/>
            </p:cNvSpPr>
            <p:nvPr/>
          </p:nvSpPr>
          <p:spPr bwMode="auto">
            <a:xfrm>
              <a:off x="482600"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420" name="Rectangle 97">
              <a:extLst>
                <a:ext uri="{FF2B5EF4-FFF2-40B4-BE49-F238E27FC236}">
                  <a16:creationId xmlns:a16="http://schemas.microsoft.com/office/drawing/2014/main" id="{02FEBF67-87FD-9B98-7B32-C74A1FA18CC5}"/>
                </a:ext>
              </a:extLst>
            </p:cNvPr>
            <p:cNvSpPr>
              <a:spLocks noChangeArrowheads="1"/>
            </p:cNvSpPr>
            <p:nvPr/>
          </p:nvSpPr>
          <p:spPr bwMode="auto">
            <a:xfrm>
              <a:off x="601663" y="34861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421" name="Rectangle 98">
              <a:extLst>
                <a:ext uri="{FF2B5EF4-FFF2-40B4-BE49-F238E27FC236}">
                  <a16:creationId xmlns:a16="http://schemas.microsoft.com/office/drawing/2014/main" id="{647A214D-985A-C081-E3EE-19F932DA533D}"/>
                </a:ext>
              </a:extLst>
            </p:cNvPr>
            <p:cNvSpPr>
              <a:spLocks noChangeArrowheads="1"/>
            </p:cNvSpPr>
            <p:nvPr/>
          </p:nvSpPr>
          <p:spPr bwMode="auto">
            <a:xfrm>
              <a:off x="719138"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422" name="Rectangle 99">
              <a:extLst>
                <a:ext uri="{FF2B5EF4-FFF2-40B4-BE49-F238E27FC236}">
                  <a16:creationId xmlns:a16="http://schemas.microsoft.com/office/drawing/2014/main" id="{A8A223F7-6301-5927-9CD1-29E83E7F7AA8}"/>
                </a:ext>
              </a:extLst>
            </p:cNvPr>
            <p:cNvSpPr>
              <a:spLocks noChangeArrowheads="1"/>
            </p:cNvSpPr>
            <p:nvPr/>
          </p:nvSpPr>
          <p:spPr bwMode="auto">
            <a:xfrm>
              <a:off x="838200" y="34861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423" name="Rectangle 100">
              <a:extLst>
                <a:ext uri="{FF2B5EF4-FFF2-40B4-BE49-F238E27FC236}">
                  <a16:creationId xmlns:a16="http://schemas.microsoft.com/office/drawing/2014/main" id="{25405726-22C7-178E-B0BA-9AC99BB7526C}"/>
                </a:ext>
              </a:extLst>
            </p:cNvPr>
            <p:cNvSpPr>
              <a:spLocks noChangeArrowheads="1"/>
            </p:cNvSpPr>
            <p:nvPr/>
          </p:nvSpPr>
          <p:spPr bwMode="auto">
            <a:xfrm>
              <a:off x="482600"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424" name="Rectangle 101">
              <a:extLst>
                <a:ext uri="{FF2B5EF4-FFF2-40B4-BE49-F238E27FC236}">
                  <a16:creationId xmlns:a16="http://schemas.microsoft.com/office/drawing/2014/main" id="{4C283C76-274E-593A-BC95-5C22D91D3942}"/>
                </a:ext>
              </a:extLst>
            </p:cNvPr>
            <p:cNvSpPr>
              <a:spLocks noChangeArrowheads="1"/>
            </p:cNvSpPr>
            <p:nvPr/>
          </p:nvSpPr>
          <p:spPr bwMode="auto">
            <a:xfrm>
              <a:off x="601663" y="3713163"/>
              <a:ext cx="74612"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425" name="Rectangle 102">
              <a:extLst>
                <a:ext uri="{FF2B5EF4-FFF2-40B4-BE49-F238E27FC236}">
                  <a16:creationId xmlns:a16="http://schemas.microsoft.com/office/drawing/2014/main" id="{8E4A076E-B6D2-7552-07FA-BC9AE4F97274}"/>
                </a:ext>
              </a:extLst>
            </p:cNvPr>
            <p:cNvSpPr>
              <a:spLocks noChangeArrowheads="1"/>
            </p:cNvSpPr>
            <p:nvPr/>
          </p:nvSpPr>
          <p:spPr bwMode="auto">
            <a:xfrm>
              <a:off x="719138"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426" name="Rectangle 103">
              <a:extLst>
                <a:ext uri="{FF2B5EF4-FFF2-40B4-BE49-F238E27FC236}">
                  <a16:creationId xmlns:a16="http://schemas.microsoft.com/office/drawing/2014/main" id="{9F80D10A-6338-EEF3-A801-DA36EC753699}"/>
                </a:ext>
              </a:extLst>
            </p:cNvPr>
            <p:cNvSpPr>
              <a:spLocks noChangeArrowheads="1"/>
            </p:cNvSpPr>
            <p:nvPr/>
          </p:nvSpPr>
          <p:spPr bwMode="auto">
            <a:xfrm>
              <a:off x="838200" y="3713163"/>
              <a:ext cx="74613"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grpSp>
      <p:sp>
        <p:nvSpPr>
          <p:cNvPr id="427" name="Freeform 25">
            <a:extLst>
              <a:ext uri="{FF2B5EF4-FFF2-40B4-BE49-F238E27FC236}">
                <a16:creationId xmlns:a16="http://schemas.microsoft.com/office/drawing/2014/main" id="{B6EE3A2D-56CD-D0AB-10E5-BFB7698D589F}"/>
              </a:ext>
            </a:extLst>
          </p:cNvPr>
          <p:cNvSpPr>
            <a:spLocks noEditPoints="1"/>
          </p:cNvSpPr>
          <p:nvPr/>
        </p:nvSpPr>
        <p:spPr bwMode="auto">
          <a:xfrm>
            <a:off x="7330811" y="4237934"/>
            <a:ext cx="372518" cy="298983"/>
          </a:xfrm>
          <a:custGeom>
            <a:avLst/>
            <a:gdLst>
              <a:gd name="T0" fmla="*/ 151 w 152"/>
              <a:gd name="T1" fmla="*/ 64 h 121"/>
              <a:gd name="T2" fmla="*/ 145 w 152"/>
              <a:gd name="T3" fmla="*/ 71 h 121"/>
              <a:gd name="T4" fmla="*/ 144 w 152"/>
              <a:gd name="T5" fmla="*/ 72 h 121"/>
              <a:gd name="T6" fmla="*/ 143 w 152"/>
              <a:gd name="T7" fmla="*/ 72 h 121"/>
              <a:gd name="T8" fmla="*/ 141 w 152"/>
              <a:gd name="T9" fmla="*/ 71 h 121"/>
              <a:gd name="T10" fmla="*/ 76 w 152"/>
              <a:gd name="T11" fmla="*/ 16 h 121"/>
              <a:gd name="T12" fmla="*/ 10 w 152"/>
              <a:gd name="T13" fmla="*/ 71 h 121"/>
              <a:gd name="T14" fmla="*/ 8 w 152"/>
              <a:gd name="T15" fmla="*/ 72 h 121"/>
              <a:gd name="T16" fmla="*/ 6 w 152"/>
              <a:gd name="T17" fmla="*/ 71 h 121"/>
              <a:gd name="T18" fmla="*/ 0 w 152"/>
              <a:gd name="T19" fmla="*/ 64 h 121"/>
              <a:gd name="T20" fmla="*/ 0 w 152"/>
              <a:gd name="T21" fmla="*/ 61 h 121"/>
              <a:gd name="T22" fmla="*/ 1 w 152"/>
              <a:gd name="T23" fmla="*/ 59 h 121"/>
              <a:gd name="T24" fmla="*/ 69 w 152"/>
              <a:gd name="T25" fmla="*/ 3 h 121"/>
              <a:gd name="T26" fmla="*/ 76 w 152"/>
              <a:gd name="T27" fmla="*/ 0 h 121"/>
              <a:gd name="T28" fmla="*/ 83 w 152"/>
              <a:gd name="T29" fmla="*/ 3 h 121"/>
              <a:gd name="T30" fmla="*/ 106 w 152"/>
              <a:gd name="T31" fmla="*/ 22 h 121"/>
              <a:gd name="T32" fmla="*/ 106 w 152"/>
              <a:gd name="T33" fmla="*/ 3 h 121"/>
              <a:gd name="T34" fmla="*/ 107 w 152"/>
              <a:gd name="T35" fmla="*/ 1 h 121"/>
              <a:gd name="T36" fmla="*/ 109 w 152"/>
              <a:gd name="T37" fmla="*/ 0 h 121"/>
              <a:gd name="T38" fmla="*/ 127 w 152"/>
              <a:gd name="T39" fmla="*/ 0 h 121"/>
              <a:gd name="T40" fmla="*/ 129 w 152"/>
              <a:gd name="T41" fmla="*/ 1 h 121"/>
              <a:gd name="T42" fmla="*/ 130 w 152"/>
              <a:gd name="T43" fmla="*/ 3 h 121"/>
              <a:gd name="T44" fmla="*/ 130 w 152"/>
              <a:gd name="T45" fmla="*/ 42 h 121"/>
              <a:gd name="T46" fmla="*/ 151 w 152"/>
              <a:gd name="T47" fmla="*/ 59 h 121"/>
              <a:gd name="T48" fmla="*/ 152 w 152"/>
              <a:gd name="T49" fmla="*/ 61 h 121"/>
              <a:gd name="T50" fmla="*/ 151 w 152"/>
              <a:gd name="T51" fmla="*/ 64 h 121"/>
              <a:gd name="T52" fmla="*/ 130 w 152"/>
              <a:gd name="T53" fmla="*/ 70 h 121"/>
              <a:gd name="T54" fmla="*/ 130 w 152"/>
              <a:gd name="T55" fmla="*/ 115 h 121"/>
              <a:gd name="T56" fmla="*/ 128 w 152"/>
              <a:gd name="T57" fmla="*/ 120 h 121"/>
              <a:gd name="T58" fmla="*/ 124 w 152"/>
              <a:gd name="T59" fmla="*/ 121 h 121"/>
              <a:gd name="T60" fmla="*/ 88 w 152"/>
              <a:gd name="T61" fmla="*/ 121 h 121"/>
              <a:gd name="T62" fmla="*/ 88 w 152"/>
              <a:gd name="T63" fmla="*/ 85 h 121"/>
              <a:gd name="T64" fmla="*/ 64 w 152"/>
              <a:gd name="T65" fmla="*/ 85 h 121"/>
              <a:gd name="T66" fmla="*/ 64 w 152"/>
              <a:gd name="T67" fmla="*/ 121 h 121"/>
              <a:gd name="T68" fmla="*/ 27 w 152"/>
              <a:gd name="T69" fmla="*/ 121 h 121"/>
              <a:gd name="T70" fmla="*/ 23 w 152"/>
              <a:gd name="T71" fmla="*/ 120 h 121"/>
              <a:gd name="T72" fmla="*/ 21 w 152"/>
              <a:gd name="T73" fmla="*/ 115 h 121"/>
              <a:gd name="T74" fmla="*/ 21 w 152"/>
              <a:gd name="T75" fmla="*/ 70 h 121"/>
              <a:gd name="T76" fmla="*/ 21 w 152"/>
              <a:gd name="T77" fmla="*/ 70 h 121"/>
              <a:gd name="T78" fmla="*/ 21 w 152"/>
              <a:gd name="T79" fmla="*/ 69 h 121"/>
              <a:gd name="T80" fmla="*/ 76 w 152"/>
              <a:gd name="T81" fmla="*/ 25 h 121"/>
              <a:gd name="T82" fmla="*/ 130 w 152"/>
              <a:gd name="T83" fmla="*/ 69 h 121"/>
              <a:gd name="T84" fmla="*/ 130 w 152"/>
              <a:gd name="T85" fmla="*/ 7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2" h="121">
                <a:moveTo>
                  <a:pt x="151" y="64"/>
                </a:moveTo>
                <a:cubicBezTo>
                  <a:pt x="145" y="71"/>
                  <a:pt x="145" y="71"/>
                  <a:pt x="145" y="71"/>
                </a:cubicBezTo>
                <a:cubicBezTo>
                  <a:pt x="145" y="71"/>
                  <a:pt x="144" y="71"/>
                  <a:pt x="144" y="72"/>
                </a:cubicBezTo>
                <a:cubicBezTo>
                  <a:pt x="143" y="72"/>
                  <a:pt x="143" y="72"/>
                  <a:pt x="143" y="72"/>
                </a:cubicBezTo>
                <a:cubicBezTo>
                  <a:pt x="142" y="72"/>
                  <a:pt x="142" y="71"/>
                  <a:pt x="141" y="71"/>
                </a:cubicBezTo>
                <a:cubicBezTo>
                  <a:pt x="76" y="16"/>
                  <a:pt x="76" y="16"/>
                  <a:pt x="76" y="16"/>
                </a:cubicBezTo>
                <a:cubicBezTo>
                  <a:pt x="10" y="71"/>
                  <a:pt x="10" y="71"/>
                  <a:pt x="10" y="71"/>
                </a:cubicBezTo>
                <a:cubicBezTo>
                  <a:pt x="10" y="71"/>
                  <a:pt x="9" y="72"/>
                  <a:pt x="8" y="72"/>
                </a:cubicBezTo>
                <a:cubicBezTo>
                  <a:pt x="7" y="71"/>
                  <a:pt x="7" y="71"/>
                  <a:pt x="6" y="71"/>
                </a:cubicBezTo>
                <a:cubicBezTo>
                  <a:pt x="0" y="64"/>
                  <a:pt x="0" y="64"/>
                  <a:pt x="0" y="64"/>
                </a:cubicBezTo>
                <a:cubicBezTo>
                  <a:pt x="0" y="63"/>
                  <a:pt x="0" y="62"/>
                  <a:pt x="0" y="61"/>
                </a:cubicBezTo>
                <a:cubicBezTo>
                  <a:pt x="0" y="60"/>
                  <a:pt x="0" y="60"/>
                  <a:pt x="1" y="59"/>
                </a:cubicBezTo>
                <a:cubicBezTo>
                  <a:pt x="69" y="3"/>
                  <a:pt x="69" y="3"/>
                  <a:pt x="69" y="3"/>
                </a:cubicBezTo>
                <a:cubicBezTo>
                  <a:pt x="71" y="1"/>
                  <a:pt x="73" y="0"/>
                  <a:pt x="76" y="0"/>
                </a:cubicBezTo>
                <a:cubicBezTo>
                  <a:pt x="79" y="0"/>
                  <a:pt x="81" y="1"/>
                  <a:pt x="83" y="3"/>
                </a:cubicBezTo>
                <a:cubicBezTo>
                  <a:pt x="106" y="22"/>
                  <a:pt x="106" y="22"/>
                  <a:pt x="106" y="22"/>
                </a:cubicBezTo>
                <a:cubicBezTo>
                  <a:pt x="106" y="3"/>
                  <a:pt x="106" y="3"/>
                  <a:pt x="106" y="3"/>
                </a:cubicBezTo>
                <a:cubicBezTo>
                  <a:pt x="106" y="3"/>
                  <a:pt x="106" y="2"/>
                  <a:pt x="107" y="1"/>
                </a:cubicBezTo>
                <a:cubicBezTo>
                  <a:pt x="107" y="1"/>
                  <a:pt x="108" y="0"/>
                  <a:pt x="109" y="0"/>
                </a:cubicBezTo>
                <a:cubicBezTo>
                  <a:pt x="127" y="0"/>
                  <a:pt x="127" y="0"/>
                  <a:pt x="127" y="0"/>
                </a:cubicBezTo>
                <a:cubicBezTo>
                  <a:pt x="128" y="0"/>
                  <a:pt x="129" y="1"/>
                  <a:pt x="129" y="1"/>
                </a:cubicBezTo>
                <a:cubicBezTo>
                  <a:pt x="130" y="2"/>
                  <a:pt x="130" y="3"/>
                  <a:pt x="130" y="3"/>
                </a:cubicBezTo>
                <a:cubicBezTo>
                  <a:pt x="130" y="42"/>
                  <a:pt x="130" y="42"/>
                  <a:pt x="130" y="42"/>
                </a:cubicBezTo>
                <a:cubicBezTo>
                  <a:pt x="151" y="59"/>
                  <a:pt x="151" y="59"/>
                  <a:pt x="151" y="59"/>
                </a:cubicBezTo>
                <a:cubicBezTo>
                  <a:pt x="152" y="60"/>
                  <a:pt x="152" y="60"/>
                  <a:pt x="152" y="61"/>
                </a:cubicBezTo>
                <a:cubicBezTo>
                  <a:pt x="152" y="62"/>
                  <a:pt x="152" y="63"/>
                  <a:pt x="151" y="64"/>
                </a:cubicBezTo>
                <a:close/>
                <a:moveTo>
                  <a:pt x="130" y="70"/>
                </a:moveTo>
                <a:cubicBezTo>
                  <a:pt x="130" y="115"/>
                  <a:pt x="130" y="115"/>
                  <a:pt x="130" y="115"/>
                </a:cubicBezTo>
                <a:cubicBezTo>
                  <a:pt x="130" y="117"/>
                  <a:pt x="130" y="118"/>
                  <a:pt x="128" y="120"/>
                </a:cubicBezTo>
                <a:cubicBezTo>
                  <a:pt x="127" y="121"/>
                  <a:pt x="126" y="121"/>
                  <a:pt x="124" y="121"/>
                </a:cubicBezTo>
                <a:cubicBezTo>
                  <a:pt x="88" y="121"/>
                  <a:pt x="88" y="121"/>
                  <a:pt x="88" y="121"/>
                </a:cubicBezTo>
                <a:cubicBezTo>
                  <a:pt x="88" y="85"/>
                  <a:pt x="88" y="85"/>
                  <a:pt x="88" y="85"/>
                </a:cubicBezTo>
                <a:cubicBezTo>
                  <a:pt x="64" y="85"/>
                  <a:pt x="64" y="85"/>
                  <a:pt x="64" y="85"/>
                </a:cubicBezTo>
                <a:cubicBezTo>
                  <a:pt x="64" y="121"/>
                  <a:pt x="64" y="121"/>
                  <a:pt x="64" y="121"/>
                </a:cubicBezTo>
                <a:cubicBezTo>
                  <a:pt x="27" y="121"/>
                  <a:pt x="27" y="121"/>
                  <a:pt x="27" y="121"/>
                </a:cubicBezTo>
                <a:cubicBezTo>
                  <a:pt x="26" y="121"/>
                  <a:pt x="24" y="121"/>
                  <a:pt x="23" y="120"/>
                </a:cubicBezTo>
                <a:cubicBezTo>
                  <a:pt x="22" y="118"/>
                  <a:pt x="21" y="117"/>
                  <a:pt x="21" y="115"/>
                </a:cubicBezTo>
                <a:cubicBezTo>
                  <a:pt x="21" y="70"/>
                  <a:pt x="21" y="70"/>
                  <a:pt x="21" y="70"/>
                </a:cubicBezTo>
                <a:cubicBezTo>
                  <a:pt x="21" y="70"/>
                  <a:pt x="21" y="70"/>
                  <a:pt x="21" y="70"/>
                </a:cubicBezTo>
                <a:cubicBezTo>
                  <a:pt x="21" y="70"/>
                  <a:pt x="21" y="70"/>
                  <a:pt x="21" y="69"/>
                </a:cubicBezTo>
                <a:cubicBezTo>
                  <a:pt x="76" y="25"/>
                  <a:pt x="76" y="25"/>
                  <a:pt x="76" y="25"/>
                </a:cubicBezTo>
                <a:cubicBezTo>
                  <a:pt x="130" y="69"/>
                  <a:pt x="130" y="69"/>
                  <a:pt x="130" y="69"/>
                </a:cubicBezTo>
                <a:cubicBezTo>
                  <a:pt x="130" y="70"/>
                  <a:pt x="130" y="70"/>
                  <a:pt x="130" y="70"/>
                </a:cubicBezTo>
                <a:close/>
              </a:path>
            </a:pathLst>
          </a:custGeom>
          <a:solidFill>
            <a:schemeClr val="accent5">
              <a:lumMod val="60000"/>
              <a:lumOff val="40000"/>
            </a:schemeClr>
          </a:solidFill>
          <a:ln>
            <a:noFill/>
          </a:ln>
        </p:spPr>
        <p:txBody>
          <a:bodyPr vert="horz" wrap="square" lIns="121888" tIns="60944" rIns="121888" bIns="60944" numCol="1" anchor="t" anchorCtr="0" compatLnSpc="1">
            <a:prstTxWarp prst="textNoShape">
              <a:avLst/>
            </a:prstTxWarp>
          </a:bodyPr>
          <a:lstStyle/>
          <a:p>
            <a:endParaRPr lang="en-US" sz="3066"/>
          </a:p>
        </p:txBody>
      </p:sp>
      <p:grpSp>
        <p:nvGrpSpPr>
          <p:cNvPr id="428" name="Group 427">
            <a:extLst>
              <a:ext uri="{FF2B5EF4-FFF2-40B4-BE49-F238E27FC236}">
                <a16:creationId xmlns:a16="http://schemas.microsoft.com/office/drawing/2014/main" id="{E3A1CF57-E5C8-822C-4FF3-47ACAEB3F8E0}"/>
              </a:ext>
            </a:extLst>
          </p:cNvPr>
          <p:cNvGrpSpPr>
            <a:grpSpLocks/>
          </p:cNvGrpSpPr>
          <p:nvPr/>
        </p:nvGrpSpPr>
        <p:grpSpPr bwMode="auto">
          <a:xfrm>
            <a:off x="7389037" y="4596835"/>
            <a:ext cx="259547" cy="386002"/>
            <a:chOff x="398463" y="2662238"/>
            <a:chExt cx="612775" cy="2065338"/>
          </a:xfrm>
          <a:solidFill>
            <a:schemeClr val="bg1"/>
          </a:solidFill>
        </p:grpSpPr>
        <p:sp>
          <p:nvSpPr>
            <p:cNvPr id="429" name="Freeform 87">
              <a:extLst>
                <a:ext uri="{FF2B5EF4-FFF2-40B4-BE49-F238E27FC236}">
                  <a16:creationId xmlns:a16="http://schemas.microsoft.com/office/drawing/2014/main" id="{9534DF56-8C89-8C66-CA17-6AD33017F17E}"/>
                </a:ext>
              </a:extLst>
            </p:cNvPr>
            <p:cNvSpPr>
              <a:spLocks/>
            </p:cNvSpPr>
            <p:nvPr/>
          </p:nvSpPr>
          <p:spPr bwMode="auto">
            <a:xfrm>
              <a:off x="398463" y="2662238"/>
              <a:ext cx="612775" cy="2065338"/>
            </a:xfrm>
            <a:custGeom>
              <a:avLst/>
              <a:gdLst>
                <a:gd name="T0" fmla="*/ 342 w 386"/>
                <a:gd name="T1" fmla="*/ 168 h 1301"/>
                <a:gd name="T2" fmla="*/ 342 w 386"/>
                <a:gd name="T3" fmla="*/ 82 h 1301"/>
                <a:gd name="T4" fmla="*/ 306 w 386"/>
                <a:gd name="T5" fmla="*/ 82 h 1301"/>
                <a:gd name="T6" fmla="*/ 306 w 386"/>
                <a:gd name="T7" fmla="*/ 0 h 1301"/>
                <a:gd name="T8" fmla="*/ 71 w 386"/>
                <a:gd name="T9" fmla="*/ 0 h 1301"/>
                <a:gd name="T10" fmla="*/ 71 w 386"/>
                <a:gd name="T11" fmla="*/ 82 h 1301"/>
                <a:gd name="T12" fmla="*/ 35 w 386"/>
                <a:gd name="T13" fmla="*/ 82 h 1301"/>
                <a:gd name="T14" fmla="*/ 35 w 386"/>
                <a:gd name="T15" fmla="*/ 168 h 1301"/>
                <a:gd name="T16" fmla="*/ 0 w 386"/>
                <a:gd name="T17" fmla="*/ 168 h 1301"/>
                <a:gd name="T18" fmla="*/ 0 w 386"/>
                <a:gd name="T19" fmla="*/ 1301 h 1301"/>
                <a:gd name="T20" fmla="*/ 386 w 386"/>
                <a:gd name="T21" fmla="*/ 1301 h 1301"/>
                <a:gd name="T22" fmla="*/ 386 w 386"/>
                <a:gd name="T23" fmla="*/ 168 h 1301"/>
                <a:gd name="T24" fmla="*/ 342 w 386"/>
                <a:gd name="T25" fmla="*/ 168 h 1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6" h="1301">
                  <a:moveTo>
                    <a:pt x="342" y="168"/>
                  </a:moveTo>
                  <a:lnTo>
                    <a:pt x="342" y="82"/>
                  </a:lnTo>
                  <a:lnTo>
                    <a:pt x="306" y="82"/>
                  </a:lnTo>
                  <a:lnTo>
                    <a:pt x="306" y="0"/>
                  </a:lnTo>
                  <a:lnTo>
                    <a:pt x="71" y="0"/>
                  </a:lnTo>
                  <a:lnTo>
                    <a:pt x="71" y="82"/>
                  </a:lnTo>
                  <a:lnTo>
                    <a:pt x="35" y="82"/>
                  </a:lnTo>
                  <a:lnTo>
                    <a:pt x="35" y="168"/>
                  </a:lnTo>
                  <a:lnTo>
                    <a:pt x="0" y="168"/>
                  </a:lnTo>
                  <a:lnTo>
                    <a:pt x="0" y="1301"/>
                  </a:lnTo>
                  <a:lnTo>
                    <a:pt x="386" y="1301"/>
                  </a:lnTo>
                  <a:lnTo>
                    <a:pt x="386" y="168"/>
                  </a:lnTo>
                  <a:lnTo>
                    <a:pt x="342" y="168"/>
                  </a:lnTo>
                  <a:close/>
                </a:path>
              </a:pathLst>
            </a:custGeom>
            <a:solidFill>
              <a:srgbClr val="2F5597"/>
            </a:solidFill>
            <a:ln>
              <a:noFill/>
            </a:ln>
          </p:spPr>
          <p:txBody>
            <a:bodyPr/>
            <a:lstStyle/>
            <a:p>
              <a:pPr eaLnBrk="1" fontAlgn="auto" hangingPunct="1">
                <a:spcBef>
                  <a:spcPts val="0"/>
                </a:spcBef>
                <a:spcAft>
                  <a:spcPts val="0"/>
                </a:spcAft>
                <a:defRPr/>
              </a:pPr>
              <a:endParaRPr lang="en-US">
                <a:latin typeface="+mn-lt"/>
              </a:endParaRPr>
            </a:p>
          </p:txBody>
        </p:sp>
        <p:sp>
          <p:nvSpPr>
            <p:cNvPr id="430" name="Rectangle 88">
              <a:extLst>
                <a:ext uri="{FF2B5EF4-FFF2-40B4-BE49-F238E27FC236}">
                  <a16:creationId xmlns:a16="http://schemas.microsoft.com/office/drawing/2014/main" id="{C0C5E23E-BC78-5D28-C9C1-6DCCC60B95CB}"/>
                </a:ext>
              </a:extLst>
            </p:cNvPr>
            <p:cNvSpPr>
              <a:spLocks noChangeArrowheads="1"/>
            </p:cNvSpPr>
            <p:nvPr/>
          </p:nvSpPr>
          <p:spPr bwMode="auto">
            <a:xfrm>
              <a:off x="482600"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431" name="Rectangle 89">
              <a:extLst>
                <a:ext uri="{FF2B5EF4-FFF2-40B4-BE49-F238E27FC236}">
                  <a16:creationId xmlns:a16="http://schemas.microsoft.com/office/drawing/2014/main" id="{8B5CB428-13C7-8BA5-4F8B-0B5AC58E4E49}"/>
                </a:ext>
              </a:extLst>
            </p:cNvPr>
            <p:cNvSpPr>
              <a:spLocks noChangeArrowheads="1"/>
            </p:cNvSpPr>
            <p:nvPr/>
          </p:nvSpPr>
          <p:spPr bwMode="auto">
            <a:xfrm>
              <a:off x="601663" y="3027363"/>
              <a:ext cx="74612"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432" name="Rectangle 90">
              <a:extLst>
                <a:ext uri="{FF2B5EF4-FFF2-40B4-BE49-F238E27FC236}">
                  <a16:creationId xmlns:a16="http://schemas.microsoft.com/office/drawing/2014/main" id="{583F05B4-5E71-87CD-F058-9AC29E09E74F}"/>
                </a:ext>
              </a:extLst>
            </p:cNvPr>
            <p:cNvSpPr>
              <a:spLocks noChangeArrowheads="1"/>
            </p:cNvSpPr>
            <p:nvPr/>
          </p:nvSpPr>
          <p:spPr bwMode="auto">
            <a:xfrm>
              <a:off x="719138"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433" name="Rectangle 91">
              <a:extLst>
                <a:ext uri="{FF2B5EF4-FFF2-40B4-BE49-F238E27FC236}">
                  <a16:creationId xmlns:a16="http://schemas.microsoft.com/office/drawing/2014/main" id="{84714515-C697-9E0A-ABAE-24E8A626EA74}"/>
                </a:ext>
              </a:extLst>
            </p:cNvPr>
            <p:cNvSpPr>
              <a:spLocks noChangeArrowheads="1"/>
            </p:cNvSpPr>
            <p:nvPr/>
          </p:nvSpPr>
          <p:spPr bwMode="auto">
            <a:xfrm>
              <a:off x="838200" y="3027363"/>
              <a:ext cx="74613"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434" name="Rectangle 92">
              <a:extLst>
                <a:ext uri="{FF2B5EF4-FFF2-40B4-BE49-F238E27FC236}">
                  <a16:creationId xmlns:a16="http://schemas.microsoft.com/office/drawing/2014/main" id="{D64AF305-F774-F766-8576-200ECBDFD647}"/>
                </a:ext>
              </a:extLst>
            </p:cNvPr>
            <p:cNvSpPr>
              <a:spLocks noChangeArrowheads="1"/>
            </p:cNvSpPr>
            <p:nvPr/>
          </p:nvSpPr>
          <p:spPr bwMode="auto">
            <a:xfrm>
              <a:off x="482600"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435" name="Rectangle 93">
              <a:extLst>
                <a:ext uri="{FF2B5EF4-FFF2-40B4-BE49-F238E27FC236}">
                  <a16:creationId xmlns:a16="http://schemas.microsoft.com/office/drawing/2014/main" id="{CED126B9-9FDF-2411-7084-F1194B229BCE}"/>
                </a:ext>
              </a:extLst>
            </p:cNvPr>
            <p:cNvSpPr>
              <a:spLocks noChangeArrowheads="1"/>
            </p:cNvSpPr>
            <p:nvPr/>
          </p:nvSpPr>
          <p:spPr bwMode="auto">
            <a:xfrm>
              <a:off x="601663" y="32575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436" name="Rectangle 94">
              <a:extLst>
                <a:ext uri="{FF2B5EF4-FFF2-40B4-BE49-F238E27FC236}">
                  <a16:creationId xmlns:a16="http://schemas.microsoft.com/office/drawing/2014/main" id="{B4BF153B-B8FC-BB56-8FEE-30A34A072B5F}"/>
                </a:ext>
              </a:extLst>
            </p:cNvPr>
            <p:cNvSpPr>
              <a:spLocks noChangeArrowheads="1"/>
            </p:cNvSpPr>
            <p:nvPr/>
          </p:nvSpPr>
          <p:spPr bwMode="auto">
            <a:xfrm>
              <a:off x="719138"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437" name="Rectangle 95">
              <a:extLst>
                <a:ext uri="{FF2B5EF4-FFF2-40B4-BE49-F238E27FC236}">
                  <a16:creationId xmlns:a16="http://schemas.microsoft.com/office/drawing/2014/main" id="{91851BF4-A335-F2A7-44F4-C25EDAD4A0A2}"/>
                </a:ext>
              </a:extLst>
            </p:cNvPr>
            <p:cNvSpPr>
              <a:spLocks noChangeArrowheads="1"/>
            </p:cNvSpPr>
            <p:nvPr/>
          </p:nvSpPr>
          <p:spPr bwMode="auto">
            <a:xfrm>
              <a:off x="838200" y="32575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438" name="Rectangle 96">
              <a:extLst>
                <a:ext uri="{FF2B5EF4-FFF2-40B4-BE49-F238E27FC236}">
                  <a16:creationId xmlns:a16="http://schemas.microsoft.com/office/drawing/2014/main" id="{5BFEE54E-DCB4-64A4-6619-13D6C9B6B4C5}"/>
                </a:ext>
              </a:extLst>
            </p:cNvPr>
            <p:cNvSpPr>
              <a:spLocks noChangeArrowheads="1"/>
            </p:cNvSpPr>
            <p:nvPr/>
          </p:nvSpPr>
          <p:spPr bwMode="auto">
            <a:xfrm>
              <a:off x="482600"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439" name="Rectangle 97">
              <a:extLst>
                <a:ext uri="{FF2B5EF4-FFF2-40B4-BE49-F238E27FC236}">
                  <a16:creationId xmlns:a16="http://schemas.microsoft.com/office/drawing/2014/main" id="{5330CBAE-1FB8-B213-E637-C0A033960FB2}"/>
                </a:ext>
              </a:extLst>
            </p:cNvPr>
            <p:cNvSpPr>
              <a:spLocks noChangeArrowheads="1"/>
            </p:cNvSpPr>
            <p:nvPr/>
          </p:nvSpPr>
          <p:spPr bwMode="auto">
            <a:xfrm>
              <a:off x="601663" y="34861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440" name="Rectangle 98">
              <a:extLst>
                <a:ext uri="{FF2B5EF4-FFF2-40B4-BE49-F238E27FC236}">
                  <a16:creationId xmlns:a16="http://schemas.microsoft.com/office/drawing/2014/main" id="{AEFBF47B-2A4C-7142-4A54-1D0D7FF3E2DD}"/>
                </a:ext>
              </a:extLst>
            </p:cNvPr>
            <p:cNvSpPr>
              <a:spLocks noChangeArrowheads="1"/>
            </p:cNvSpPr>
            <p:nvPr/>
          </p:nvSpPr>
          <p:spPr bwMode="auto">
            <a:xfrm>
              <a:off x="719138"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441" name="Rectangle 99">
              <a:extLst>
                <a:ext uri="{FF2B5EF4-FFF2-40B4-BE49-F238E27FC236}">
                  <a16:creationId xmlns:a16="http://schemas.microsoft.com/office/drawing/2014/main" id="{CA92365A-861A-6910-DC22-2B80A0463A42}"/>
                </a:ext>
              </a:extLst>
            </p:cNvPr>
            <p:cNvSpPr>
              <a:spLocks noChangeArrowheads="1"/>
            </p:cNvSpPr>
            <p:nvPr/>
          </p:nvSpPr>
          <p:spPr bwMode="auto">
            <a:xfrm>
              <a:off x="838200" y="34861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442" name="Rectangle 100">
              <a:extLst>
                <a:ext uri="{FF2B5EF4-FFF2-40B4-BE49-F238E27FC236}">
                  <a16:creationId xmlns:a16="http://schemas.microsoft.com/office/drawing/2014/main" id="{F53B6FD8-EB0A-A90C-BDC7-315A5AC00C90}"/>
                </a:ext>
              </a:extLst>
            </p:cNvPr>
            <p:cNvSpPr>
              <a:spLocks noChangeArrowheads="1"/>
            </p:cNvSpPr>
            <p:nvPr/>
          </p:nvSpPr>
          <p:spPr bwMode="auto">
            <a:xfrm>
              <a:off x="482600"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443" name="Rectangle 101">
              <a:extLst>
                <a:ext uri="{FF2B5EF4-FFF2-40B4-BE49-F238E27FC236}">
                  <a16:creationId xmlns:a16="http://schemas.microsoft.com/office/drawing/2014/main" id="{75EB7B12-0996-6F4E-358E-0A224CF91630}"/>
                </a:ext>
              </a:extLst>
            </p:cNvPr>
            <p:cNvSpPr>
              <a:spLocks noChangeArrowheads="1"/>
            </p:cNvSpPr>
            <p:nvPr/>
          </p:nvSpPr>
          <p:spPr bwMode="auto">
            <a:xfrm>
              <a:off x="601663" y="3713163"/>
              <a:ext cx="74612"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444" name="Rectangle 102">
              <a:extLst>
                <a:ext uri="{FF2B5EF4-FFF2-40B4-BE49-F238E27FC236}">
                  <a16:creationId xmlns:a16="http://schemas.microsoft.com/office/drawing/2014/main" id="{5522375B-8996-9649-B7E2-5FC3BDAD10F3}"/>
                </a:ext>
              </a:extLst>
            </p:cNvPr>
            <p:cNvSpPr>
              <a:spLocks noChangeArrowheads="1"/>
            </p:cNvSpPr>
            <p:nvPr/>
          </p:nvSpPr>
          <p:spPr bwMode="auto">
            <a:xfrm>
              <a:off x="719138"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445" name="Rectangle 103">
              <a:extLst>
                <a:ext uri="{FF2B5EF4-FFF2-40B4-BE49-F238E27FC236}">
                  <a16:creationId xmlns:a16="http://schemas.microsoft.com/office/drawing/2014/main" id="{7DF3D7C5-FAAA-6494-B944-7F947ED8F319}"/>
                </a:ext>
              </a:extLst>
            </p:cNvPr>
            <p:cNvSpPr>
              <a:spLocks noChangeArrowheads="1"/>
            </p:cNvSpPr>
            <p:nvPr/>
          </p:nvSpPr>
          <p:spPr bwMode="auto">
            <a:xfrm>
              <a:off x="838200" y="3713163"/>
              <a:ext cx="74613"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grpSp>
      <p:sp>
        <p:nvSpPr>
          <p:cNvPr id="446" name="Freeform 25">
            <a:extLst>
              <a:ext uri="{FF2B5EF4-FFF2-40B4-BE49-F238E27FC236}">
                <a16:creationId xmlns:a16="http://schemas.microsoft.com/office/drawing/2014/main" id="{D357C2CB-927C-96D8-FA65-A841D8B601F8}"/>
              </a:ext>
            </a:extLst>
          </p:cNvPr>
          <p:cNvSpPr>
            <a:spLocks noEditPoints="1"/>
          </p:cNvSpPr>
          <p:nvPr/>
        </p:nvSpPr>
        <p:spPr bwMode="auto">
          <a:xfrm>
            <a:off x="7330811" y="5057155"/>
            <a:ext cx="372518" cy="298983"/>
          </a:xfrm>
          <a:custGeom>
            <a:avLst/>
            <a:gdLst>
              <a:gd name="T0" fmla="*/ 151 w 152"/>
              <a:gd name="T1" fmla="*/ 64 h 121"/>
              <a:gd name="T2" fmla="*/ 145 w 152"/>
              <a:gd name="T3" fmla="*/ 71 h 121"/>
              <a:gd name="T4" fmla="*/ 144 w 152"/>
              <a:gd name="T5" fmla="*/ 72 h 121"/>
              <a:gd name="T6" fmla="*/ 143 w 152"/>
              <a:gd name="T7" fmla="*/ 72 h 121"/>
              <a:gd name="T8" fmla="*/ 141 w 152"/>
              <a:gd name="T9" fmla="*/ 71 h 121"/>
              <a:gd name="T10" fmla="*/ 76 w 152"/>
              <a:gd name="T11" fmla="*/ 16 h 121"/>
              <a:gd name="T12" fmla="*/ 10 w 152"/>
              <a:gd name="T13" fmla="*/ 71 h 121"/>
              <a:gd name="T14" fmla="*/ 8 w 152"/>
              <a:gd name="T15" fmla="*/ 72 h 121"/>
              <a:gd name="T16" fmla="*/ 6 w 152"/>
              <a:gd name="T17" fmla="*/ 71 h 121"/>
              <a:gd name="T18" fmla="*/ 0 w 152"/>
              <a:gd name="T19" fmla="*/ 64 h 121"/>
              <a:gd name="T20" fmla="*/ 0 w 152"/>
              <a:gd name="T21" fmla="*/ 61 h 121"/>
              <a:gd name="T22" fmla="*/ 1 w 152"/>
              <a:gd name="T23" fmla="*/ 59 h 121"/>
              <a:gd name="T24" fmla="*/ 69 w 152"/>
              <a:gd name="T25" fmla="*/ 3 h 121"/>
              <a:gd name="T26" fmla="*/ 76 w 152"/>
              <a:gd name="T27" fmla="*/ 0 h 121"/>
              <a:gd name="T28" fmla="*/ 83 w 152"/>
              <a:gd name="T29" fmla="*/ 3 h 121"/>
              <a:gd name="T30" fmla="*/ 106 w 152"/>
              <a:gd name="T31" fmla="*/ 22 h 121"/>
              <a:gd name="T32" fmla="*/ 106 w 152"/>
              <a:gd name="T33" fmla="*/ 3 h 121"/>
              <a:gd name="T34" fmla="*/ 107 w 152"/>
              <a:gd name="T35" fmla="*/ 1 h 121"/>
              <a:gd name="T36" fmla="*/ 109 w 152"/>
              <a:gd name="T37" fmla="*/ 0 h 121"/>
              <a:gd name="T38" fmla="*/ 127 w 152"/>
              <a:gd name="T39" fmla="*/ 0 h 121"/>
              <a:gd name="T40" fmla="*/ 129 w 152"/>
              <a:gd name="T41" fmla="*/ 1 h 121"/>
              <a:gd name="T42" fmla="*/ 130 w 152"/>
              <a:gd name="T43" fmla="*/ 3 h 121"/>
              <a:gd name="T44" fmla="*/ 130 w 152"/>
              <a:gd name="T45" fmla="*/ 42 h 121"/>
              <a:gd name="T46" fmla="*/ 151 w 152"/>
              <a:gd name="T47" fmla="*/ 59 h 121"/>
              <a:gd name="T48" fmla="*/ 152 w 152"/>
              <a:gd name="T49" fmla="*/ 61 h 121"/>
              <a:gd name="T50" fmla="*/ 151 w 152"/>
              <a:gd name="T51" fmla="*/ 64 h 121"/>
              <a:gd name="T52" fmla="*/ 130 w 152"/>
              <a:gd name="T53" fmla="*/ 70 h 121"/>
              <a:gd name="T54" fmla="*/ 130 w 152"/>
              <a:gd name="T55" fmla="*/ 115 h 121"/>
              <a:gd name="T56" fmla="*/ 128 w 152"/>
              <a:gd name="T57" fmla="*/ 120 h 121"/>
              <a:gd name="T58" fmla="*/ 124 w 152"/>
              <a:gd name="T59" fmla="*/ 121 h 121"/>
              <a:gd name="T60" fmla="*/ 88 w 152"/>
              <a:gd name="T61" fmla="*/ 121 h 121"/>
              <a:gd name="T62" fmla="*/ 88 w 152"/>
              <a:gd name="T63" fmla="*/ 85 h 121"/>
              <a:gd name="T64" fmla="*/ 64 w 152"/>
              <a:gd name="T65" fmla="*/ 85 h 121"/>
              <a:gd name="T66" fmla="*/ 64 w 152"/>
              <a:gd name="T67" fmla="*/ 121 h 121"/>
              <a:gd name="T68" fmla="*/ 27 w 152"/>
              <a:gd name="T69" fmla="*/ 121 h 121"/>
              <a:gd name="T70" fmla="*/ 23 w 152"/>
              <a:gd name="T71" fmla="*/ 120 h 121"/>
              <a:gd name="T72" fmla="*/ 21 w 152"/>
              <a:gd name="T73" fmla="*/ 115 h 121"/>
              <a:gd name="T74" fmla="*/ 21 w 152"/>
              <a:gd name="T75" fmla="*/ 70 h 121"/>
              <a:gd name="T76" fmla="*/ 21 w 152"/>
              <a:gd name="T77" fmla="*/ 70 h 121"/>
              <a:gd name="T78" fmla="*/ 21 w 152"/>
              <a:gd name="T79" fmla="*/ 69 h 121"/>
              <a:gd name="T80" fmla="*/ 76 w 152"/>
              <a:gd name="T81" fmla="*/ 25 h 121"/>
              <a:gd name="T82" fmla="*/ 130 w 152"/>
              <a:gd name="T83" fmla="*/ 69 h 121"/>
              <a:gd name="T84" fmla="*/ 130 w 152"/>
              <a:gd name="T85" fmla="*/ 7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2" h="121">
                <a:moveTo>
                  <a:pt x="151" y="64"/>
                </a:moveTo>
                <a:cubicBezTo>
                  <a:pt x="145" y="71"/>
                  <a:pt x="145" y="71"/>
                  <a:pt x="145" y="71"/>
                </a:cubicBezTo>
                <a:cubicBezTo>
                  <a:pt x="145" y="71"/>
                  <a:pt x="144" y="71"/>
                  <a:pt x="144" y="72"/>
                </a:cubicBezTo>
                <a:cubicBezTo>
                  <a:pt x="143" y="72"/>
                  <a:pt x="143" y="72"/>
                  <a:pt x="143" y="72"/>
                </a:cubicBezTo>
                <a:cubicBezTo>
                  <a:pt x="142" y="72"/>
                  <a:pt x="142" y="71"/>
                  <a:pt x="141" y="71"/>
                </a:cubicBezTo>
                <a:cubicBezTo>
                  <a:pt x="76" y="16"/>
                  <a:pt x="76" y="16"/>
                  <a:pt x="76" y="16"/>
                </a:cubicBezTo>
                <a:cubicBezTo>
                  <a:pt x="10" y="71"/>
                  <a:pt x="10" y="71"/>
                  <a:pt x="10" y="71"/>
                </a:cubicBezTo>
                <a:cubicBezTo>
                  <a:pt x="10" y="71"/>
                  <a:pt x="9" y="72"/>
                  <a:pt x="8" y="72"/>
                </a:cubicBezTo>
                <a:cubicBezTo>
                  <a:pt x="7" y="71"/>
                  <a:pt x="7" y="71"/>
                  <a:pt x="6" y="71"/>
                </a:cubicBezTo>
                <a:cubicBezTo>
                  <a:pt x="0" y="64"/>
                  <a:pt x="0" y="64"/>
                  <a:pt x="0" y="64"/>
                </a:cubicBezTo>
                <a:cubicBezTo>
                  <a:pt x="0" y="63"/>
                  <a:pt x="0" y="62"/>
                  <a:pt x="0" y="61"/>
                </a:cubicBezTo>
                <a:cubicBezTo>
                  <a:pt x="0" y="60"/>
                  <a:pt x="0" y="60"/>
                  <a:pt x="1" y="59"/>
                </a:cubicBezTo>
                <a:cubicBezTo>
                  <a:pt x="69" y="3"/>
                  <a:pt x="69" y="3"/>
                  <a:pt x="69" y="3"/>
                </a:cubicBezTo>
                <a:cubicBezTo>
                  <a:pt x="71" y="1"/>
                  <a:pt x="73" y="0"/>
                  <a:pt x="76" y="0"/>
                </a:cubicBezTo>
                <a:cubicBezTo>
                  <a:pt x="79" y="0"/>
                  <a:pt x="81" y="1"/>
                  <a:pt x="83" y="3"/>
                </a:cubicBezTo>
                <a:cubicBezTo>
                  <a:pt x="106" y="22"/>
                  <a:pt x="106" y="22"/>
                  <a:pt x="106" y="22"/>
                </a:cubicBezTo>
                <a:cubicBezTo>
                  <a:pt x="106" y="3"/>
                  <a:pt x="106" y="3"/>
                  <a:pt x="106" y="3"/>
                </a:cubicBezTo>
                <a:cubicBezTo>
                  <a:pt x="106" y="3"/>
                  <a:pt x="106" y="2"/>
                  <a:pt x="107" y="1"/>
                </a:cubicBezTo>
                <a:cubicBezTo>
                  <a:pt x="107" y="1"/>
                  <a:pt x="108" y="0"/>
                  <a:pt x="109" y="0"/>
                </a:cubicBezTo>
                <a:cubicBezTo>
                  <a:pt x="127" y="0"/>
                  <a:pt x="127" y="0"/>
                  <a:pt x="127" y="0"/>
                </a:cubicBezTo>
                <a:cubicBezTo>
                  <a:pt x="128" y="0"/>
                  <a:pt x="129" y="1"/>
                  <a:pt x="129" y="1"/>
                </a:cubicBezTo>
                <a:cubicBezTo>
                  <a:pt x="130" y="2"/>
                  <a:pt x="130" y="3"/>
                  <a:pt x="130" y="3"/>
                </a:cubicBezTo>
                <a:cubicBezTo>
                  <a:pt x="130" y="42"/>
                  <a:pt x="130" y="42"/>
                  <a:pt x="130" y="42"/>
                </a:cubicBezTo>
                <a:cubicBezTo>
                  <a:pt x="151" y="59"/>
                  <a:pt x="151" y="59"/>
                  <a:pt x="151" y="59"/>
                </a:cubicBezTo>
                <a:cubicBezTo>
                  <a:pt x="152" y="60"/>
                  <a:pt x="152" y="60"/>
                  <a:pt x="152" y="61"/>
                </a:cubicBezTo>
                <a:cubicBezTo>
                  <a:pt x="152" y="62"/>
                  <a:pt x="152" y="63"/>
                  <a:pt x="151" y="64"/>
                </a:cubicBezTo>
                <a:close/>
                <a:moveTo>
                  <a:pt x="130" y="70"/>
                </a:moveTo>
                <a:cubicBezTo>
                  <a:pt x="130" y="115"/>
                  <a:pt x="130" y="115"/>
                  <a:pt x="130" y="115"/>
                </a:cubicBezTo>
                <a:cubicBezTo>
                  <a:pt x="130" y="117"/>
                  <a:pt x="130" y="118"/>
                  <a:pt x="128" y="120"/>
                </a:cubicBezTo>
                <a:cubicBezTo>
                  <a:pt x="127" y="121"/>
                  <a:pt x="126" y="121"/>
                  <a:pt x="124" y="121"/>
                </a:cubicBezTo>
                <a:cubicBezTo>
                  <a:pt x="88" y="121"/>
                  <a:pt x="88" y="121"/>
                  <a:pt x="88" y="121"/>
                </a:cubicBezTo>
                <a:cubicBezTo>
                  <a:pt x="88" y="85"/>
                  <a:pt x="88" y="85"/>
                  <a:pt x="88" y="85"/>
                </a:cubicBezTo>
                <a:cubicBezTo>
                  <a:pt x="64" y="85"/>
                  <a:pt x="64" y="85"/>
                  <a:pt x="64" y="85"/>
                </a:cubicBezTo>
                <a:cubicBezTo>
                  <a:pt x="64" y="121"/>
                  <a:pt x="64" y="121"/>
                  <a:pt x="64" y="121"/>
                </a:cubicBezTo>
                <a:cubicBezTo>
                  <a:pt x="27" y="121"/>
                  <a:pt x="27" y="121"/>
                  <a:pt x="27" y="121"/>
                </a:cubicBezTo>
                <a:cubicBezTo>
                  <a:pt x="26" y="121"/>
                  <a:pt x="24" y="121"/>
                  <a:pt x="23" y="120"/>
                </a:cubicBezTo>
                <a:cubicBezTo>
                  <a:pt x="22" y="118"/>
                  <a:pt x="21" y="117"/>
                  <a:pt x="21" y="115"/>
                </a:cubicBezTo>
                <a:cubicBezTo>
                  <a:pt x="21" y="70"/>
                  <a:pt x="21" y="70"/>
                  <a:pt x="21" y="70"/>
                </a:cubicBezTo>
                <a:cubicBezTo>
                  <a:pt x="21" y="70"/>
                  <a:pt x="21" y="70"/>
                  <a:pt x="21" y="70"/>
                </a:cubicBezTo>
                <a:cubicBezTo>
                  <a:pt x="21" y="70"/>
                  <a:pt x="21" y="70"/>
                  <a:pt x="21" y="69"/>
                </a:cubicBezTo>
                <a:cubicBezTo>
                  <a:pt x="76" y="25"/>
                  <a:pt x="76" y="25"/>
                  <a:pt x="76" y="25"/>
                </a:cubicBezTo>
                <a:cubicBezTo>
                  <a:pt x="130" y="69"/>
                  <a:pt x="130" y="69"/>
                  <a:pt x="130" y="69"/>
                </a:cubicBezTo>
                <a:cubicBezTo>
                  <a:pt x="130" y="70"/>
                  <a:pt x="130" y="70"/>
                  <a:pt x="130" y="70"/>
                </a:cubicBezTo>
                <a:close/>
              </a:path>
            </a:pathLst>
          </a:custGeom>
          <a:solidFill>
            <a:schemeClr val="accent5">
              <a:lumMod val="60000"/>
              <a:lumOff val="40000"/>
            </a:schemeClr>
          </a:solidFill>
          <a:ln>
            <a:noFill/>
          </a:ln>
        </p:spPr>
        <p:txBody>
          <a:bodyPr vert="horz" wrap="square" lIns="121888" tIns="60944" rIns="121888" bIns="60944" numCol="1" anchor="t" anchorCtr="0" compatLnSpc="1">
            <a:prstTxWarp prst="textNoShape">
              <a:avLst/>
            </a:prstTxWarp>
          </a:bodyPr>
          <a:lstStyle/>
          <a:p>
            <a:endParaRPr lang="en-US" sz="3066"/>
          </a:p>
        </p:txBody>
      </p:sp>
      <p:grpSp>
        <p:nvGrpSpPr>
          <p:cNvPr id="447" name="Group 446">
            <a:extLst>
              <a:ext uri="{FF2B5EF4-FFF2-40B4-BE49-F238E27FC236}">
                <a16:creationId xmlns:a16="http://schemas.microsoft.com/office/drawing/2014/main" id="{BFE9DACD-AD31-AF76-9314-C49A86D02D5E}"/>
              </a:ext>
            </a:extLst>
          </p:cNvPr>
          <p:cNvGrpSpPr>
            <a:grpSpLocks/>
          </p:cNvGrpSpPr>
          <p:nvPr/>
        </p:nvGrpSpPr>
        <p:grpSpPr bwMode="auto">
          <a:xfrm>
            <a:off x="7389037" y="5416056"/>
            <a:ext cx="259547" cy="386002"/>
            <a:chOff x="398463" y="2662238"/>
            <a:chExt cx="612775" cy="2065338"/>
          </a:xfrm>
          <a:solidFill>
            <a:schemeClr val="bg1"/>
          </a:solidFill>
        </p:grpSpPr>
        <p:sp>
          <p:nvSpPr>
            <p:cNvPr id="448" name="Freeform 87">
              <a:extLst>
                <a:ext uri="{FF2B5EF4-FFF2-40B4-BE49-F238E27FC236}">
                  <a16:creationId xmlns:a16="http://schemas.microsoft.com/office/drawing/2014/main" id="{40E8ED3F-88BA-D48F-1B57-E8BB28D6ABEA}"/>
                </a:ext>
              </a:extLst>
            </p:cNvPr>
            <p:cNvSpPr>
              <a:spLocks/>
            </p:cNvSpPr>
            <p:nvPr/>
          </p:nvSpPr>
          <p:spPr bwMode="auto">
            <a:xfrm>
              <a:off x="398463" y="2662238"/>
              <a:ext cx="612775" cy="2065338"/>
            </a:xfrm>
            <a:custGeom>
              <a:avLst/>
              <a:gdLst>
                <a:gd name="T0" fmla="*/ 342 w 386"/>
                <a:gd name="T1" fmla="*/ 168 h 1301"/>
                <a:gd name="T2" fmla="*/ 342 w 386"/>
                <a:gd name="T3" fmla="*/ 82 h 1301"/>
                <a:gd name="T4" fmla="*/ 306 w 386"/>
                <a:gd name="T5" fmla="*/ 82 h 1301"/>
                <a:gd name="T6" fmla="*/ 306 w 386"/>
                <a:gd name="T7" fmla="*/ 0 h 1301"/>
                <a:gd name="T8" fmla="*/ 71 w 386"/>
                <a:gd name="T9" fmla="*/ 0 h 1301"/>
                <a:gd name="T10" fmla="*/ 71 w 386"/>
                <a:gd name="T11" fmla="*/ 82 h 1301"/>
                <a:gd name="T12" fmla="*/ 35 w 386"/>
                <a:gd name="T13" fmla="*/ 82 h 1301"/>
                <a:gd name="T14" fmla="*/ 35 w 386"/>
                <a:gd name="T15" fmla="*/ 168 h 1301"/>
                <a:gd name="T16" fmla="*/ 0 w 386"/>
                <a:gd name="T17" fmla="*/ 168 h 1301"/>
                <a:gd name="T18" fmla="*/ 0 w 386"/>
                <a:gd name="T19" fmla="*/ 1301 h 1301"/>
                <a:gd name="T20" fmla="*/ 386 w 386"/>
                <a:gd name="T21" fmla="*/ 1301 h 1301"/>
                <a:gd name="T22" fmla="*/ 386 w 386"/>
                <a:gd name="T23" fmla="*/ 168 h 1301"/>
                <a:gd name="T24" fmla="*/ 342 w 386"/>
                <a:gd name="T25" fmla="*/ 168 h 1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6" h="1301">
                  <a:moveTo>
                    <a:pt x="342" y="168"/>
                  </a:moveTo>
                  <a:lnTo>
                    <a:pt x="342" y="82"/>
                  </a:lnTo>
                  <a:lnTo>
                    <a:pt x="306" y="82"/>
                  </a:lnTo>
                  <a:lnTo>
                    <a:pt x="306" y="0"/>
                  </a:lnTo>
                  <a:lnTo>
                    <a:pt x="71" y="0"/>
                  </a:lnTo>
                  <a:lnTo>
                    <a:pt x="71" y="82"/>
                  </a:lnTo>
                  <a:lnTo>
                    <a:pt x="35" y="82"/>
                  </a:lnTo>
                  <a:lnTo>
                    <a:pt x="35" y="168"/>
                  </a:lnTo>
                  <a:lnTo>
                    <a:pt x="0" y="168"/>
                  </a:lnTo>
                  <a:lnTo>
                    <a:pt x="0" y="1301"/>
                  </a:lnTo>
                  <a:lnTo>
                    <a:pt x="386" y="1301"/>
                  </a:lnTo>
                  <a:lnTo>
                    <a:pt x="386" y="168"/>
                  </a:lnTo>
                  <a:lnTo>
                    <a:pt x="342" y="168"/>
                  </a:lnTo>
                  <a:close/>
                </a:path>
              </a:pathLst>
            </a:custGeom>
            <a:solidFill>
              <a:srgbClr val="2F5597"/>
            </a:solidFill>
            <a:ln>
              <a:noFill/>
            </a:ln>
          </p:spPr>
          <p:txBody>
            <a:bodyPr/>
            <a:lstStyle/>
            <a:p>
              <a:pPr eaLnBrk="1" fontAlgn="auto" hangingPunct="1">
                <a:spcBef>
                  <a:spcPts val="0"/>
                </a:spcBef>
                <a:spcAft>
                  <a:spcPts val="0"/>
                </a:spcAft>
                <a:defRPr/>
              </a:pPr>
              <a:endParaRPr lang="en-US">
                <a:latin typeface="+mn-lt"/>
              </a:endParaRPr>
            </a:p>
          </p:txBody>
        </p:sp>
        <p:sp>
          <p:nvSpPr>
            <p:cNvPr id="449" name="Rectangle 88">
              <a:extLst>
                <a:ext uri="{FF2B5EF4-FFF2-40B4-BE49-F238E27FC236}">
                  <a16:creationId xmlns:a16="http://schemas.microsoft.com/office/drawing/2014/main" id="{A77F34C0-48E6-28BD-3EF8-C570A1FE7B4A}"/>
                </a:ext>
              </a:extLst>
            </p:cNvPr>
            <p:cNvSpPr>
              <a:spLocks noChangeArrowheads="1"/>
            </p:cNvSpPr>
            <p:nvPr/>
          </p:nvSpPr>
          <p:spPr bwMode="auto">
            <a:xfrm>
              <a:off x="482600"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450" name="Rectangle 89">
              <a:extLst>
                <a:ext uri="{FF2B5EF4-FFF2-40B4-BE49-F238E27FC236}">
                  <a16:creationId xmlns:a16="http://schemas.microsoft.com/office/drawing/2014/main" id="{3F400A71-C0F0-AE2F-DD2A-FE6CCC664354}"/>
                </a:ext>
              </a:extLst>
            </p:cNvPr>
            <p:cNvSpPr>
              <a:spLocks noChangeArrowheads="1"/>
            </p:cNvSpPr>
            <p:nvPr/>
          </p:nvSpPr>
          <p:spPr bwMode="auto">
            <a:xfrm>
              <a:off x="601663" y="3027363"/>
              <a:ext cx="74612"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451" name="Rectangle 90">
              <a:extLst>
                <a:ext uri="{FF2B5EF4-FFF2-40B4-BE49-F238E27FC236}">
                  <a16:creationId xmlns:a16="http://schemas.microsoft.com/office/drawing/2014/main" id="{35E7623C-2F2F-84F2-DAE4-FE721D329827}"/>
                </a:ext>
              </a:extLst>
            </p:cNvPr>
            <p:cNvSpPr>
              <a:spLocks noChangeArrowheads="1"/>
            </p:cNvSpPr>
            <p:nvPr/>
          </p:nvSpPr>
          <p:spPr bwMode="auto">
            <a:xfrm>
              <a:off x="719138" y="3027363"/>
              <a:ext cx="76200"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452" name="Rectangle 91">
              <a:extLst>
                <a:ext uri="{FF2B5EF4-FFF2-40B4-BE49-F238E27FC236}">
                  <a16:creationId xmlns:a16="http://schemas.microsoft.com/office/drawing/2014/main" id="{A4716B34-0194-FE0F-50CE-26FB6751C28C}"/>
                </a:ext>
              </a:extLst>
            </p:cNvPr>
            <p:cNvSpPr>
              <a:spLocks noChangeArrowheads="1"/>
            </p:cNvSpPr>
            <p:nvPr/>
          </p:nvSpPr>
          <p:spPr bwMode="auto">
            <a:xfrm>
              <a:off x="838200" y="3027363"/>
              <a:ext cx="74613" cy="166688"/>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453" name="Rectangle 92">
              <a:extLst>
                <a:ext uri="{FF2B5EF4-FFF2-40B4-BE49-F238E27FC236}">
                  <a16:creationId xmlns:a16="http://schemas.microsoft.com/office/drawing/2014/main" id="{5EBDB722-54AD-8EDC-240E-4AFE44C22E15}"/>
                </a:ext>
              </a:extLst>
            </p:cNvPr>
            <p:cNvSpPr>
              <a:spLocks noChangeArrowheads="1"/>
            </p:cNvSpPr>
            <p:nvPr/>
          </p:nvSpPr>
          <p:spPr bwMode="auto">
            <a:xfrm>
              <a:off x="482600"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454" name="Rectangle 93">
              <a:extLst>
                <a:ext uri="{FF2B5EF4-FFF2-40B4-BE49-F238E27FC236}">
                  <a16:creationId xmlns:a16="http://schemas.microsoft.com/office/drawing/2014/main" id="{9C845247-0035-0E41-26C1-838C09A831AD}"/>
                </a:ext>
              </a:extLst>
            </p:cNvPr>
            <p:cNvSpPr>
              <a:spLocks noChangeArrowheads="1"/>
            </p:cNvSpPr>
            <p:nvPr/>
          </p:nvSpPr>
          <p:spPr bwMode="auto">
            <a:xfrm>
              <a:off x="601663" y="32575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455" name="Rectangle 94">
              <a:extLst>
                <a:ext uri="{FF2B5EF4-FFF2-40B4-BE49-F238E27FC236}">
                  <a16:creationId xmlns:a16="http://schemas.microsoft.com/office/drawing/2014/main" id="{221C73E1-AEEE-3AB5-35EE-1A1C3A5DE498}"/>
                </a:ext>
              </a:extLst>
            </p:cNvPr>
            <p:cNvSpPr>
              <a:spLocks noChangeArrowheads="1"/>
            </p:cNvSpPr>
            <p:nvPr/>
          </p:nvSpPr>
          <p:spPr bwMode="auto">
            <a:xfrm>
              <a:off x="719138" y="32575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456" name="Rectangle 95">
              <a:extLst>
                <a:ext uri="{FF2B5EF4-FFF2-40B4-BE49-F238E27FC236}">
                  <a16:creationId xmlns:a16="http://schemas.microsoft.com/office/drawing/2014/main" id="{BE6F6D51-9A90-896C-D61B-32D3427158E3}"/>
                </a:ext>
              </a:extLst>
            </p:cNvPr>
            <p:cNvSpPr>
              <a:spLocks noChangeArrowheads="1"/>
            </p:cNvSpPr>
            <p:nvPr/>
          </p:nvSpPr>
          <p:spPr bwMode="auto">
            <a:xfrm>
              <a:off x="838200" y="32575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457" name="Rectangle 96">
              <a:extLst>
                <a:ext uri="{FF2B5EF4-FFF2-40B4-BE49-F238E27FC236}">
                  <a16:creationId xmlns:a16="http://schemas.microsoft.com/office/drawing/2014/main" id="{30278661-A71A-5564-31E3-001D3607AF57}"/>
                </a:ext>
              </a:extLst>
            </p:cNvPr>
            <p:cNvSpPr>
              <a:spLocks noChangeArrowheads="1"/>
            </p:cNvSpPr>
            <p:nvPr/>
          </p:nvSpPr>
          <p:spPr bwMode="auto">
            <a:xfrm>
              <a:off x="482600"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458" name="Rectangle 97">
              <a:extLst>
                <a:ext uri="{FF2B5EF4-FFF2-40B4-BE49-F238E27FC236}">
                  <a16:creationId xmlns:a16="http://schemas.microsoft.com/office/drawing/2014/main" id="{46FDC1B5-36A0-6197-F31E-86835647EA31}"/>
                </a:ext>
              </a:extLst>
            </p:cNvPr>
            <p:cNvSpPr>
              <a:spLocks noChangeArrowheads="1"/>
            </p:cNvSpPr>
            <p:nvPr/>
          </p:nvSpPr>
          <p:spPr bwMode="auto">
            <a:xfrm>
              <a:off x="601663" y="3486151"/>
              <a:ext cx="74612"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459" name="Rectangle 98">
              <a:extLst>
                <a:ext uri="{FF2B5EF4-FFF2-40B4-BE49-F238E27FC236}">
                  <a16:creationId xmlns:a16="http://schemas.microsoft.com/office/drawing/2014/main" id="{CF0E8854-3B90-8E9B-8708-5C4E4C752C28}"/>
                </a:ext>
              </a:extLst>
            </p:cNvPr>
            <p:cNvSpPr>
              <a:spLocks noChangeArrowheads="1"/>
            </p:cNvSpPr>
            <p:nvPr/>
          </p:nvSpPr>
          <p:spPr bwMode="auto">
            <a:xfrm>
              <a:off x="719138" y="3486151"/>
              <a:ext cx="76200"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460" name="Rectangle 99">
              <a:extLst>
                <a:ext uri="{FF2B5EF4-FFF2-40B4-BE49-F238E27FC236}">
                  <a16:creationId xmlns:a16="http://schemas.microsoft.com/office/drawing/2014/main" id="{73EF2F62-785C-0E9D-2363-0711A346E889}"/>
                </a:ext>
              </a:extLst>
            </p:cNvPr>
            <p:cNvSpPr>
              <a:spLocks noChangeArrowheads="1"/>
            </p:cNvSpPr>
            <p:nvPr/>
          </p:nvSpPr>
          <p:spPr bwMode="auto">
            <a:xfrm>
              <a:off x="838200" y="3486151"/>
              <a:ext cx="74613" cy="166687"/>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461" name="Rectangle 100">
              <a:extLst>
                <a:ext uri="{FF2B5EF4-FFF2-40B4-BE49-F238E27FC236}">
                  <a16:creationId xmlns:a16="http://schemas.microsoft.com/office/drawing/2014/main" id="{A2A73825-C283-D57D-963A-C9C69147C4A9}"/>
                </a:ext>
              </a:extLst>
            </p:cNvPr>
            <p:cNvSpPr>
              <a:spLocks noChangeArrowheads="1"/>
            </p:cNvSpPr>
            <p:nvPr/>
          </p:nvSpPr>
          <p:spPr bwMode="auto">
            <a:xfrm>
              <a:off x="482600"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462" name="Rectangle 101">
              <a:extLst>
                <a:ext uri="{FF2B5EF4-FFF2-40B4-BE49-F238E27FC236}">
                  <a16:creationId xmlns:a16="http://schemas.microsoft.com/office/drawing/2014/main" id="{39972FF1-8AE7-C3F2-7FF2-58A3690ED20C}"/>
                </a:ext>
              </a:extLst>
            </p:cNvPr>
            <p:cNvSpPr>
              <a:spLocks noChangeArrowheads="1"/>
            </p:cNvSpPr>
            <p:nvPr/>
          </p:nvSpPr>
          <p:spPr bwMode="auto">
            <a:xfrm>
              <a:off x="601663" y="3713163"/>
              <a:ext cx="74612"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463" name="Rectangle 102">
              <a:extLst>
                <a:ext uri="{FF2B5EF4-FFF2-40B4-BE49-F238E27FC236}">
                  <a16:creationId xmlns:a16="http://schemas.microsoft.com/office/drawing/2014/main" id="{73E5DCED-9D63-178A-4CE4-43BE0D1938D6}"/>
                </a:ext>
              </a:extLst>
            </p:cNvPr>
            <p:cNvSpPr>
              <a:spLocks noChangeArrowheads="1"/>
            </p:cNvSpPr>
            <p:nvPr/>
          </p:nvSpPr>
          <p:spPr bwMode="auto">
            <a:xfrm>
              <a:off x="719138" y="3713163"/>
              <a:ext cx="76200"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sp>
          <p:nvSpPr>
            <p:cNvPr id="464" name="Rectangle 103">
              <a:extLst>
                <a:ext uri="{FF2B5EF4-FFF2-40B4-BE49-F238E27FC236}">
                  <a16:creationId xmlns:a16="http://schemas.microsoft.com/office/drawing/2014/main" id="{EAAD7BE4-A37B-5CBC-F5E3-A58681A96FD1}"/>
                </a:ext>
              </a:extLst>
            </p:cNvPr>
            <p:cNvSpPr>
              <a:spLocks noChangeArrowheads="1"/>
            </p:cNvSpPr>
            <p:nvPr/>
          </p:nvSpPr>
          <p:spPr bwMode="auto">
            <a:xfrm>
              <a:off x="838200" y="3713163"/>
              <a:ext cx="74613" cy="168275"/>
            </a:xfrm>
            <a:prstGeom prst="rect">
              <a:avLst/>
            </a:prstGeom>
            <a:grpFill/>
            <a:ln>
              <a:noFill/>
            </a:ln>
          </p:spPr>
          <p:txBody>
            <a:bodyPr/>
            <a:lstStyle/>
            <a:p>
              <a:pPr eaLnBrk="1" fontAlgn="auto" hangingPunct="1">
                <a:spcBef>
                  <a:spcPts val="0"/>
                </a:spcBef>
                <a:spcAft>
                  <a:spcPts val="0"/>
                </a:spcAft>
                <a:defRPr/>
              </a:pPr>
              <a:endParaRPr lang="en-US">
                <a:latin typeface="+mn-lt"/>
              </a:endParaRPr>
            </a:p>
          </p:txBody>
        </p:sp>
      </p:grpSp>
    </p:spTree>
    <p:extLst>
      <p:ext uri="{BB962C8B-B14F-4D97-AF65-F5344CB8AC3E}">
        <p14:creationId xmlns:p14="http://schemas.microsoft.com/office/powerpoint/2010/main" val="9496465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500"/>
                                  </p:stCondLst>
                                  <p:childTnLst>
                                    <p:set>
                                      <p:cBhvr>
                                        <p:cTn id="9" dur="1" fill="hold">
                                          <p:stCondLst>
                                            <p:cond delay="0"/>
                                          </p:stCondLst>
                                        </p:cTn>
                                        <p:tgtEl>
                                          <p:spTgt spid="388"/>
                                        </p:tgtEl>
                                        <p:attrNameLst>
                                          <p:attrName>style.visibility</p:attrName>
                                        </p:attrNameLst>
                                      </p:cBhvr>
                                      <p:to>
                                        <p:strVal val="visible"/>
                                      </p:to>
                                    </p:set>
                                    <p:animEffect transition="in" filter="wipe(down)">
                                      <p:cBhvr>
                                        <p:cTn id="10" dur="500"/>
                                        <p:tgtEl>
                                          <p:spTgt spid="388"/>
                                        </p:tgtEl>
                                      </p:cBhvr>
                                    </p:animEffect>
                                  </p:childTnLst>
                                </p:cTn>
                              </p:par>
                              <p:par>
                                <p:cTn id="11" presetID="22" presetClass="entr" presetSubtype="4" fill="hold" nodeType="withEffect">
                                  <p:stCondLst>
                                    <p:cond delay="500"/>
                                  </p:stCondLst>
                                  <p:childTnLst>
                                    <p:set>
                                      <p:cBhvr>
                                        <p:cTn id="12" dur="1" fill="hold">
                                          <p:stCondLst>
                                            <p:cond delay="0"/>
                                          </p:stCondLst>
                                        </p:cTn>
                                        <p:tgtEl>
                                          <p:spTgt spid="409"/>
                                        </p:tgtEl>
                                        <p:attrNameLst>
                                          <p:attrName>style.visibility</p:attrName>
                                        </p:attrNameLst>
                                      </p:cBhvr>
                                      <p:to>
                                        <p:strVal val="visible"/>
                                      </p:to>
                                    </p:set>
                                    <p:animEffect transition="in" filter="wipe(down)">
                                      <p:cBhvr>
                                        <p:cTn id="13" dur="500"/>
                                        <p:tgtEl>
                                          <p:spTgt spid="409"/>
                                        </p:tgtEl>
                                      </p:cBhvr>
                                    </p:animEffect>
                                  </p:childTnLst>
                                </p:cTn>
                              </p:par>
                              <p:par>
                                <p:cTn id="14" presetID="22" presetClass="entr" presetSubtype="4" fill="hold" nodeType="withEffect">
                                  <p:stCondLst>
                                    <p:cond delay="500"/>
                                  </p:stCondLst>
                                  <p:childTnLst>
                                    <p:set>
                                      <p:cBhvr>
                                        <p:cTn id="15" dur="1" fill="hold">
                                          <p:stCondLst>
                                            <p:cond delay="0"/>
                                          </p:stCondLst>
                                        </p:cTn>
                                        <p:tgtEl>
                                          <p:spTgt spid="428"/>
                                        </p:tgtEl>
                                        <p:attrNameLst>
                                          <p:attrName>style.visibility</p:attrName>
                                        </p:attrNameLst>
                                      </p:cBhvr>
                                      <p:to>
                                        <p:strVal val="visible"/>
                                      </p:to>
                                    </p:set>
                                    <p:animEffect transition="in" filter="wipe(down)">
                                      <p:cBhvr>
                                        <p:cTn id="16" dur="500"/>
                                        <p:tgtEl>
                                          <p:spTgt spid="428"/>
                                        </p:tgtEl>
                                      </p:cBhvr>
                                    </p:animEffect>
                                  </p:childTnLst>
                                </p:cTn>
                              </p:par>
                              <p:par>
                                <p:cTn id="17" presetID="22" presetClass="entr" presetSubtype="4" fill="hold" nodeType="withEffect">
                                  <p:stCondLst>
                                    <p:cond delay="500"/>
                                  </p:stCondLst>
                                  <p:childTnLst>
                                    <p:set>
                                      <p:cBhvr>
                                        <p:cTn id="18" dur="1" fill="hold">
                                          <p:stCondLst>
                                            <p:cond delay="0"/>
                                          </p:stCondLst>
                                        </p:cTn>
                                        <p:tgtEl>
                                          <p:spTgt spid="447"/>
                                        </p:tgtEl>
                                        <p:attrNameLst>
                                          <p:attrName>style.visibility</p:attrName>
                                        </p:attrNameLst>
                                      </p:cBhvr>
                                      <p:to>
                                        <p:strVal val="visible"/>
                                      </p:to>
                                    </p:set>
                                    <p:animEffect transition="in" filter="wipe(down)">
                                      <p:cBhvr>
                                        <p:cTn id="19" dur="500"/>
                                        <p:tgtEl>
                                          <p:spTgt spid="4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Custom 16">
      <a:dk1>
        <a:sysClr val="windowText" lastClr="000000"/>
      </a:dk1>
      <a:lt1>
        <a:sysClr val="window" lastClr="FFFFFF"/>
      </a:lt1>
      <a:dk2>
        <a:srgbClr val="44546A"/>
      </a:dk2>
      <a:lt2>
        <a:srgbClr val="E7E6E6"/>
      </a:lt2>
      <a:accent1>
        <a:srgbClr val="2F5597"/>
      </a:accent1>
      <a:accent2>
        <a:srgbClr val="A5C1A6"/>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a:lstStyle>
        <a:defPPr algn="l">
          <a:defRPr b="1" smtClean="0"/>
        </a:defPPr>
      </a:lstStyle>
    </a:txDef>
  </a:objectDefaults>
  <a:extraClrSchemeLst/>
  <a:extLst>
    <a:ext uri="{05A4C25C-085E-4340-85A3-A5531E510DB2}">
      <thm15:themeFamily xmlns:thm15="http://schemas.microsoft.com/office/thememl/2012/main" name="2020 NANOS Report Template 16 x 9 - QUANT - WITH MARKETING SLIDES" id="{94198936-E77D-4090-9E0C-A9A4BA0A6CC1}" vid="{39F21E1B-3247-4B09-A125-BFCCFC65039B}"/>
    </a:ext>
  </a:extLst>
</a:theme>
</file>

<file path=ppt/theme/theme2.xml><?xml version="1.0" encoding="utf-8"?>
<a:theme xmlns:a="http://schemas.openxmlformats.org/drawingml/2006/main" name="1_Office Theme">
  <a:themeElements>
    <a:clrScheme name="NWAC">
      <a:dk1>
        <a:sysClr val="windowText" lastClr="000000"/>
      </a:dk1>
      <a:lt1>
        <a:sysClr val="window" lastClr="FFFFFF"/>
      </a:lt1>
      <a:dk2>
        <a:srgbClr val="44546A"/>
      </a:dk2>
      <a:lt2>
        <a:srgbClr val="E7E6E6"/>
      </a:lt2>
      <a:accent1>
        <a:srgbClr val="598FA7"/>
      </a:accent1>
      <a:accent2>
        <a:srgbClr val="A5C1A6"/>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a:lstStyle>
        <a:defPPr algn="l">
          <a:defRPr b="1" smtClean="0"/>
        </a:defPPr>
      </a:lstStyle>
    </a:txDef>
  </a:objectDefaults>
  <a:extraClrSchemeLst/>
  <a:extLst>
    <a:ext uri="{05A4C25C-085E-4340-85A3-A5531E510DB2}">
      <thm15:themeFamily xmlns:thm15="http://schemas.microsoft.com/office/thememl/2012/main" name="2020 NANOS Report Template 16 x 9 - QUANT - WITH MARKETING SLIDES" id="{94198936-E77D-4090-9E0C-A9A4BA0A6CC1}" vid="{7670C5C3-F77C-44B8-BF8D-20FEE722D9A0}"/>
    </a:ext>
  </a:extLst>
</a:theme>
</file>

<file path=ppt/theme/theme3.xml><?xml version="1.0" encoding="utf-8"?>
<a:theme xmlns:a="http://schemas.openxmlformats.org/drawingml/2006/main" name="3_Office Theme">
  <a:themeElements>
    <a:clrScheme name="NWAC">
      <a:dk1>
        <a:sysClr val="windowText" lastClr="000000"/>
      </a:dk1>
      <a:lt1>
        <a:sysClr val="window" lastClr="FFFFFF"/>
      </a:lt1>
      <a:dk2>
        <a:srgbClr val="44546A"/>
      </a:dk2>
      <a:lt2>
        <a:srgbClr val="E7E6E6"/>
      </a:lt2>
      <a:accent1>
        <a:srgbClr val="598FA7"/>
      </a:accent1>
      <a:accent2>
        <a:srgbClr val="A5C1A6"/>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0 NANOS Report Template 16 x 9 - QUANT - WITH MARKETING SLIDES" id="{94198936-E77D-4090-9E0C-A9A4BA0A6CC1}" vid="{F35BD525-C9AF-4D89-8E1C-F3ECC7AFA83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7822BDE3A72A442A56B5DA9874B5C97" ma:contentTypeVersion="15" ma:contentTypeDescription="Create a new document." ma:contentTypeScope="" ma:versionID="2753af511f548c990d43ea9dd41a7330">
  <xsd:schema xmlns:xsd="http://www.w3.org/2001/XMLSchema" xmlns:xs="http://www.w3.org/2001/XMLSchema" xmlns:p="http://schemas.microsoft.com/office/2006/metadata/properties" xmlns:ns2="46d978b9-7ebd-443e-bffc-85ce742cf36e" xmlns:ns3="8cdc6d89-1580-431f-b0bd-0901d553b9cf" targetNamespace="http://schemas.microsoft.com/office/2006/metadata/properties" ma:root="true" ma:fieldsID="f1fc8ceb66dcddaeee859482b95727d4" ns2:_="" ns3:_="">
    <xsd:import namespace="46d978b9-7ebd-443e-bffc-85ce742cf36e"/>
    <xsd:import namespace="8cdc6d89-1580-431f-b0bd-0901d553b9cf"/>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6d978b9-7ebd-443e-bffc-85ce742cf36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f4152b69-2132-471f-852f-6756bafcb9d7"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cdc6d89-1580-431f-b0bd-0901d553b9cf"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79e04c37-c208-47bf-86b9-5f1b097b19d6}" ma:internalName="TaxCatchAll" ma:showField="CatchAllData" ma:web="8cdc6d89-1580-431f-b0bd-0901d553b9c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46d978b9-7ebd-443e-bffc-85ce742cf36e">
      <Terms xmlns="http://schemas.microsoft.com/office/infopath/2007/PartnerControls"/>
    </lcf76f155ced4ddcb4097134ff3c332f>
    <TaxCatchAll xmlns="8cdc6d89-1580-431f-b0bd-0901d553b9cf"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F6D6F4A-BF74-47CB-9E37-5DDE4DD633C5}">
  <ds:schemaRefs>
    <ds:schemaRef ds:uri="46d978b9-7ebd-443e-bffc-85ce742cf36e"/>
    <ds:schemaRef ds:uri="8cdc6d89-1580-431f-b0bd-0901d553b9c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48C13F4-72FF-4329-B1A7-0D354B3E37D7}">
  <ds:schemaRefs>
    <ds:schemaRef ds:uri="46d978b9-7ebd-443e-bffc-85ce742cf36e"/>
    <ds:schemaRef ds:uri="8cdc6d89-1580-431f-b0bd-0901d553b9cf"/>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C9A97EDD-3149-44AA-AD81-CEAD01A4C76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2022 NANOS Report Template 16 x 9 - QUANT - WITH MARKETING SLIDES</Template>
  <TotalTime>0</TotalTime>
  <Words>7268</Words>
  <Application>Microsoft Office PowerPoint</Application>
  <PresentationFormat>Widescreen</PresentationFormat>
  <Paragraphs>740</Paragraphs>
  <Slides>39</Slides>
  <Notes>4</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39</vt:i4>
      </vt:variant>
    </vt:vector>
  </HeadingPairs>
  <TitlesOfParts>
    <vt:vector size="46" baseType="lpstr">
      <vt:lpstr>Abadi</vt:lpstr>
      <vt:lpstr>Arial</vt:lpstr>
      <vt:lpstr>Calibri</vt:lpstr>
      <vt:lpstr>Calibri Light</vt:lpstr>
      <vt:lpstr>Office Theme</vt:lpstr>
      <vt:lpstr>1_Office Theme</vt:lpstr>
      <vt:lpstr>3_Office Theme</vt:lpstr>
      <vt:lpstr>PROGRAMME DE PROTECTION DU POISSON ET DE SON HABITAT (FFHPP)  Enquête sur les priorités de restauration de l'habitat du poisson</vt:lpstr>
      <vt:lpstr>À propos de la recherche</vt:lpstr>
      <vt:lpstr>PowerPoint Presentation</vt:lpstr>
      <vt:lpstr>PowerPoint Presentation</vt:lpstr>
      <vt:lpstr>Résumé – principaux résultats de l'enquête</vt:lpstr>
      <vt:lpstr>Sommaire – principaux résultats l'enquête (suite)</vt:lpstr>
      <vt:lpstr>Effets du changement climatique et des variations saisonnières des conditions météorologiques sur les avantages que les femmes, les filles et les personnes de genres divers autochtones retirent du poisson et de ses habitats.</vt:lpstr>
      <vt:lpstr>Effets des projets dans l'eau ou près de l'eau sur les avantages que les femmes, les filles et les personnes de diverses identités de genre autochtones tirent du poisson et de ses habitats.</vt:lpstr>
      <vt:lpstr>Principales perceptions selon la taille de la communauté</vt:lpstr>
      <vt:lpstr>Politiques, actions et mesures hautement prioritaires </vt:lpstr>
      <vt:lpstr>Profil des participants – 1 sur 2</vt:lpstr>
      <vt:lpstr>Profil des participants – 2 sur 2</vt:lpstr>
      <vt:lpstr>PowerPoint Presentation</vt:lpstr>
      <vt:lpstr>Avantages du poisson et de son habitat et s'il faut les préserver</vt:lpstr>
      <vt:lpstr>Niveau de priorité des politiques de restauration de l'habitat du poisson qui mettent l'accent sur la protection des avantages pour les femmes, les filles et les personnes de genres divers autochtones </vt:lpstr>
      <vt:lpstr>PowerPoint Presentation</vt:lpstr>
      <vt:lpstr>Effets des changements climatiques ou des changements saisonniers des conditions météorologiques sur le soutien alimentaire reçu des habitats du poisson</vt:lpstr>
      <vt:lpstr>Effets des changements climatiques ou des changements saisonniers des conditions météorologiques sur les opportunités récréatives offertes par les habitats du poisson</vt:lpstr>
      <vt:lpstr>Effets des changements climatiques ou des changements saisonniers des conditions météorologiques sur l'épanouissement spirituel ou culturel provenant des habitats du poisson</vt:lpstr>
      <vt:lpstr>Effets des changements climatiques ou des changements saisonniers des conditions météorologiques sur les avantages économiques ou commerciaux tirés des habitats du poisson</vt:lpstr>
      <vt:lpstr>Effet des changements climatiques ou des changements saisonniers des conditions météorologiques sur la qualité de l'eau des habitats du poisson</vt:lpstr>
      <vt:lpstr>Niveau de priorité des politiques de restauration de l'habitat du poisson qui visent à minimiser les impacts du changement climatique sur les avantages pour les femmes, les filles et les personnes genres divers autochtones </vt:lpstr>
      <vt:lpstr>Effets des projets dans ou près de l'eau sur le soutien alimentaire reçu des habitats du poisson</vt:lpstr>
      <vt:lpstr>Effets des projets dans ou près de l'eau sur les opportunités récréatives provenant des habitats du poisson</vt:lpstr>
      <vt:lpstr>Effets des projets dans ou près de l'eau sur l'épanouissement spirituel ou culturel provenant des habitats du poisson</vt:lpstr>
      <vt:lpstr>Effets des projets dans ou près de l'eau sur les avantages économiques ou commerciaux tirés des habitats du poisson</vt:lpstr>
      <vt:lpstr>Effet des projets dans ou près de l'eau sur la qualité de l'eau et le niveau d'eau des habitats du poisson</vt:lpstr>
      <vt:lpstr>Niveau de priorité des politiques de restauration de l'habitat du poisson qui visent à minimiser les impacts des projets dans ou près de l'eau sur les avantages pour les femmes, les filles et les personnes de genre divers autochtones </vt:lpstr>
      <vt:lpstr>PowerPoint Presentation</vt:lpstr>
      <vt:lpstr>Effets des changements d'utilisation des terres dans les zones urbaines ou les bassins hydrographiques intérieurs sur les habitats du poisson</vt:lpstr>
      <vt:lpstr>Actions pour contrôler les impacts des changements d'utilisation des terres dans les zones urbaines ou les bassins versants intérieurs sur les habitats du poisson</vt:lpstr>
      <vt:lpstr>Niveau de priorité des mesures qui réduisent les impacts des changements d'utilisation des terres sur les habitats du poisson</vt:lpstr>
      <vt:lpstr>PowerPoint Presentation</vt:lpstr>
      <vt:lpstr>Sensibilisation aux programmes ou projets de restauration de l'habitat du poisson dans leur communauté</vt:lpstr>
      <vt:lpstr>Importance de veiller à ce que les projets ou programmes de restauration de l'habitat du poisson ne violent pas les droits issus de traités autochtones</vt:lpstr>
      <vt:lpstr>Importance de l'action politique pour prévenir les violations des droits issus de traités autochtones tout en restaurant les habitats du poisson</vt:lpstr>
      <vt:lpstr>Mesures politiques visant à prévenir les violations des droits issus de traités autochtones tout en restaurant les habitats du poisson</vt:lpstr>
      <vt:lpstr>Niveau de priorité accordé aux mesures qui empêchent la restauration de l'habitat du poisson de violer les droits issus de traités autochtones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Headline - first word caps and rest lower case.</dc:title>
  <dc:creator>Sarah Lafleur</dc:creator>
  <cp:lastModifiedBy>Alvin Thompson</cp:lastModifiedBy>
  <cp:revision>2</cp:revision>
  <dcterms:created xsi:type="dcterms:W3CDTF">2022-10-21T14:28:30Z</dcterms:created>
  <dcterms:modified xsi:type="dcterms:W3CDTF">2023-02-13T21:26:08Z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0x010100D7822BDE3A72A442A56B5DA9874B5C97</vt:lpwstr>
  </property>
  <property fmtid="{D5CDD505-2E9C-101B-9397-08002B2CF9AE}" pid="3" name="MediaServiceImageTags">
    <vt:lpwstr/>
  </property>
</Properties>
</file>